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63" r:id="rId4"/>
    <p:sldId id="276" r:id="rId5"/>
    <p:sldId id="279" r:id="rId6"/>
    <p:sldId id="280" r:id="rId7"/>
    <p:sldId id="282" r:id="rId8"/>
    <p:sldId id="266" r:id="rId9"/>
    <p:sldId id="257" r:id="rId10"/>
    <p:sldId id="267" r:id="rId11"/>
    <p:sldId id="268" r:id="rId12"/>
    <p:sldId id="272" r:id="rId13"/>
    <p:sldId id="269" r:id="rId14"/>
    <p:sldId id="273" r:id="rId15"/>
    <p:sldId id="284" r:id="rId16"/>
    <p:sldId id="275" r:id="rId17"/>
    <p:sldId id="283" r:id="rId18"/>
    <p:sldId id="271" r:id="rId19"/>
    <p:sldId id="274" r:id="rId20"/>
    <p:sldId id="261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CDB"/>
    <a:srgbClr val="C00000"/>
    <a:srgbClr val="FF0066"/>
    <a:srgbClr val="403152"/>
    <a:srgbClr val="4F6228"/>
    <a:srgbClr val="984807"/>
    <a:srgbClr val="AE695E"/>
    <a:srgbClr val="C083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82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BC2D2-4B89-4395-B10B-BF0363BCBA0E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8995C-2118-4314-9AC6-2828869B001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1034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8995C-2118-4314-9AC6-2828869B001F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4709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262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779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5529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450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278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189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7790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17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537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736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267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06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zhuichaguoji.org/node/41389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b5/tag/%e5%8f%8d%e5%b0%8d%e5%99%a8%e5%ae%98%e8%b2%a9%e8%b3%a3%e5%85%a8%e7%90%83%e5%b3%b0%e6%9c%83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b5/tag/%e9%bb%83%e6%bd%94%e5%a4%ab.html" TargetMode="External"/><Relationship Id="rId2" Type="http://schemas.openxmlformats.org/officeDocument/2006/relationships/hyperlink" Target="http://www.epochtimes.com/b5/tag/%e5%99%a8%e5%ae%98%e7%a7%bb%e6%a4%8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圖中高亮顯示的是北京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-17073" y="4444788"/>
            <a:ext cx="9178146" cy="220486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北京市重点项目口讲资料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专案日期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2017/06/05~07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4339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4067944" y="188640"/>
            <a:ext cx="5076056" cy="61863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案例二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区拓然</a:t>
            </a:r>
            <a:r>
              <a:rPr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苑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小区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小区宣传栏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十几年来，小区近一半的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住宅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楼的单</a:t>
            </a:r>
            <a:r>
              <a:rPr lang="zh-CN" altLang="zh-TW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元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门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挂钉着小型的污蔑宣传栏 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约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个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。邻近小区的住宅楼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墙上钉着大型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崇尚科学反对邪教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宣传栏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单位：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城南街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道综治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拓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然家苑居委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会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昌平区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」被追查官员：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原昌平区政法委书记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良</a:t>
            </a:r>
            <a:endParaRPr lang="en-US" altLang="zh-CN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“610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齐丙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瑞</a:t>
            </a:r>
            <a:endParaRPr lang="en-US" altLang="zh-CN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昌平区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“610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王振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华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昌平分局长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田运胜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区法院院长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张雯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区检察院检察长</a:t>
            </a:r>
            <a:r>
              <a:rPr lang="zh-CN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邹开红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 2"/>
          <p:cNvSpPr/>
          <p:nvPr/>
        </p:nvSpPr>
        <p:spPr>
          <a:xfrm>
            <a:off x="2339752" y="4252512"/>
            <a:ext cx="648072" cy="792088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4" y="2492896"/>
            <a:ext cx="4100984" cy="427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橢圓 5"/>
          <p:cNvSpPr/>
          <p:nvPr/>
        </p:nvSpPr>
        <p:spPr>
          <a:xfrm rot="16200000">
            <a:off x="1227504" y="4006592"/>
            <a:ext cx="864096" cy="1404156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585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851920" y="188640"/>
            <a:ext cx="5112568" cy="6247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三：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大兴区清城北区居委会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小区大门电子屏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清城北区居委会副主任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李国彦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（所谓综治办）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此人完全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知道真相</a:t>
            </a:r>
            <a:r>
              <a:rPr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仍然再次在小区大门口电子宣传屏上播放污蔑大法的语言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单位：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兴丰街道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办、清城北区居委会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「大兴区」被追查官员：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兴区书记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李长友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大兴区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长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谈绪祥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大兴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马春元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大兴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李广林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大兴区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分局长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贺安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钢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7" y="2228753"/>
            <a:ext cx="380086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橢圓 4"/>
          <p:cNvSpPr/>
          <p:nvPr/>
        </p:nvSpPr>
        <p:spPr>
          <a:xfrm>
            <a:off x="1547664" y="5301208"/>
            <a:ext cx="727860" cy="741287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36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198352" y="488249"/>
            <a:ext cx="5802495" cy="53860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案例四：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北京昌平区首都文明办公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</a:t>
            </a:r>
            <a:endParaRPr lang="en-US" altLang="zh-TW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公車站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指引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乘客乘车的</a:t>
            </a:r>
            <a:r>
              <a:rPr lang="zh-TW" altLang="zh-TW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“首都文明引导员”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污蔑法轮大法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引導員身上掛著「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铲除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崇尚科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学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條幅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每个车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站有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一到两名“问明引导员”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身带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播放器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，音量很大的播放汙衊誹謗法輪功的廣播。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车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站栏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杆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上挂着污蔑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法轮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大法的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传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冊。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 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各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街道、乡镇的首都文明办公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室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指派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相關責任人：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首都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精神文明建设委员会办公室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滕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盛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首都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精神文明建设委员会办公室副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CN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卜</a:t>
            </a:r>
            <a:r>
              <a:rPr lang="zh-CN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秀均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「首都文明引導員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12" t="15852" r="18982" b="13581"/>
          <a:stretch/>
        </p:blipFill>
        <p:spPr bwMode="auto">
          <a:xfrm>
            <a:off x="118638" y="1268760"/>
            <a:ext cx="2974060" cy="21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「首都文明引導員」的圖片搜尋結果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6" r="13147"/>
          <a:stretch/>
        </p:blipFill>
        <p:spPr bwMode="auto">
          <a:xfrm>
            <a:off x="118638" y="3573016"/>
            <a:ext cx="3037228" cy="222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2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563888" y="160167"/>
            <a:ext cx="5400600" cy="56323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案例五：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环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球时报专访黄洁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夫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汙衊大法，否認活摘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媒體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号星期三《环球时报》第七版刊登一篇名为</a:t>
            </a:r>
            <a:r>
              <a:rPr lang="zh-CN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（卫生部前高官细述中国器官移植）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，文中污蔑法轮功为Ⅹ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教，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否认活摘法轮功学员器官这一事实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責任單位：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环球时报》由人民日报社主办，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採訪：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梵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蒂冈特派记者范凌志采访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编：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史明波</a:t>
            </a:r>
            <a:endParaRPr lang="en-US" altLang="zh-TW" dirty="0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3204356" cy="333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橢圓 4"/>
          <p:cNvSpPr/>
          <p:nvPr/>
        </p:nvSpPr>
        <p:spPr>
          <a:xfrm>
            <a:off x="35496" y="3140968"/>
            <a:ext cx="3528392" cy="3717032"/>
          </a:xfrm>
          <a:prstGeom prst="ellipse">
            <a:avLst/>
          </a:prstGeom>
          <a:solidFill>
            <a:schemeClr val="accent2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823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「歐洲地圖  梵諦岡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27" y="4005064"/>
            <a:ext cx="399644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280615" y="836712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事件背景：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号到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号在欧洲梵谛冈召开「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反对器官贩卖全球峰会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梵蒂冈教皇科学院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邀请</a:t>
            </a:r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黄洁夫、王海波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参加。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动机：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修复中梵关系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，中国约有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1500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万天主教徒，有一半在地下教会做礼拜，</a:t>
            </a:r>
            <a:r>
              <a:rPr lang="en-US" altLang="zh-TW" sz="2000" smtClean="0"/>
              <a:t>2016</a:t>
            </a:r>
            <a:r>
              <a:rPr lang="zh-TW" altLang="en-US" sz="2000" smtClean="0"/>
              <a:t>年以来，多家媒体报导，教宗方济各正考虑对中共领导人「大妥协」，以治愈分裂数十年的中国天主教徒，修补教宗无法公开在世界人口最多国家行使权威的裂隙</a:t>
            </a:r>
            <a:r>
              <a:rPr lang="zh-TW" altLang="en-US" sz="2400" smtClean="0"/>
              <a:t>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283" y="4077072"/>
            <a:ext cx="489654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外界评论：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这就像邀请海盗参加反海盗会议一样可笑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中共迄今仍然未停止使用死囚器官做移植，梵蒂冈此举可能会有助中共的宣传，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为其器官移植项目漂白。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81522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12.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15356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5008" y="1268760"/>
            <a:ext cx="8928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轻则：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损害媒体专业形象、记者断送美好前途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重则：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成为中共迫害法轮功的共犯，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要被国际追查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触犯「群体灭绝罪、反人类罪、酷刑罪」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291425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28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环球时报专访黄洁夫，帮中共活摘器官漂白</a:t>
            </a:r>
            <a:endParaRPr lang="en-US" altLang="zh-TW" sz="28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13.</a:t>
            </a:r>
            <a:endParaRPr lang="zh-TW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171164" y="587033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 smtClean="0"/>
              <a:t>資料來源：</a:t>
            </a:r>
            <a:r>
              <a:rPr lang="en-US" altLang="zh-TW" b="1" dirty="0" smtClean="0"/>
              <a:t>《</a:t>
            </a:r>
            <a:r>
              <a:rPr lang="zh-TW" altLang="en-US" b="1" dirty="0" smtClean="0"/>
              <a:t>追查國際</a:t>
            </a:r>
            <a:r>
              <a:rPr lang="en-US" altLang="zh-TW" b="1" dirty="0" smtClean="0"/>
              <a:t>》</a:t>
            </a:r>
            <a:r>
              <a:rPr lang="zh-CN" altLang="en-US" b="1" dirty="0" smtClean="0"/>
              <a:t>第三</a:t>
            </a:r>
            <a:r>
              <a:rPr lang="zh-CN" altLang="en-US" b="1" dirty="0"/>
              <a:t>批被“追查国际”追查的中共官员及文字打手一览</a:t>
            </a:r>
            <a:r>
              <a:rPr lang="zh-CN" altLang="en-US" b="1" dirty="0" smtClean="0"/>
              <a:t>表</a:t>
            </a:r>
            <a:endParaRPr lang="en-US" altLang="zh-CN" b="1" dirty="0" smtClean="0"/>
          </a:p>
          <a:p>
            <a:r>
              <a:rPr lang="zh-TW" altLang="en-US" b="1" dirty="0"/>
              <a:t> </a:t>
            </a:r>
            <a:r>
              <a:rPr lang="zh-TW" altLang="en-US" b="1" dirty="0" smtClean="0"/>
              <a:t>                     </a:t>
            </a:r>
            <a:r>
              <a:rPr lang="en-US" altLang="zh-TW" b="1" dirty="0" smtClean="0"/>
              <a:t>《</a:t>
            </a:r>
            <a:r>
              <a:rPr lang="zh-TW" altLang="en-US" b="1" dirty="0" smtClean="0"/>
              <a:t>大紀元</a:t>
            </a:r>
            <a:r>
              <a:rPr lang="en-US" altLang="zh-TW" b="1" dirty="0" smtClean="0"/>
              <a:t>》</a:t>
            </a:r>
            <a:r>
              <a:rPr lang="zh-TW" altLang="en-US" b="1" dirty="0"/>
              <a:t>追查中共輿論打手 第四批名單</a:t>
            </a:r>
            <a:r>
              <a:rPr lang="zh-TW" altLang="en-US" b="1" dirty="0" smtClean="0"/>
              <a:t>公佈</a:t>
            </a:r>
            <a:endParaRPr lang="zh-TW" altLang="en-US" b="1" dirty="0"/>
          </a:p>
        </p:txBody>
      </p:sp>
      <p:sp>
        <p:nvSpPr>
          <p:cNvPr id="6" name="文字方塊 5"/>
          <p:cNvSpPr txBox="1"/>
          <p:nvPr/>
        </p:nvSpPr>
        <p:spPr>
          <a:xfrm>
            <a:off x="95922" y="4221088"/>
            <a:ext cx="916148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中国数百名媒体人员因污蔑法轮功被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中央电视台、新华社、北京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晚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报、人民日报、光明晚报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2324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273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黄洁夫曾在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年对《广州日报》披露，光是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年一年，由他一人主刀的肝移植就达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500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多例，其中仅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例是自愿捐献。其他的五佰例肝源从何而来，黄洁夫无法交代？黄洁夫被外界指控是「中共活摘器官的头号刽子手」。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260647"/>
            <a:ext cx="801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TW" sz="3200" b="1" dirty="0"/>
              <a:t>黄洁</a:t>
            </a:r>
            <a:r>
              <a:rPr lang="zh-CN" altLang="zh-TW" sz="3200" b="1" dirty="0" smtClean="0"/>
              <a:t>夫</a:t>
            </a:r>
            <a:r>
              <a:rPr lang="zh-TW" altLang="en-US" sz="3200" b="1" dirty="0"/>
              <a:t>是</a:t>
            </a:r>
            <a:r>
              <a:rPr lang="zh-CN" altLang="zh-TW" sz="3200" b="1" dirty="0" smtClean="0"/>
              <a:t>「</a:t>
            </a:r>
            <a:r>
              <a:rPr lang="zh-CN" altLang="zh-TW" sz="3200" b="1" dirty="0"/>
              <a:t>中共活摘器官的头号刽子手」。</a:t>
            </a:r>
            <a:endParaRPr lang="zh-TW" altLang="en-US" sz="3200" b="1" dirty="0"/>
          </a:p>
        </p:txBody>
      </p:sp>
      <p:pic>
        <p:nvPicPr>
          <p:cNvPr id="6146" name="Picture 2" descr="「大紀元 黃潔夫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078" y="3140968"/>
            <a:ext cx="472372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340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24744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根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据中共官方估计，中国每年约有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万人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需要做器官移植手术。但中国媒体《健康报》于今年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月的报导，中国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去年仅有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4080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人，捐赠了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11296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个器官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。不足的器官从何而来？中共至今没有给出合理的解释。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360" y="228155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6280" y="307173"/>
            <a:ext cx="7812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</a:t>
            </a:r>
            <a:r>
              <a:rPr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国每年器官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需求和</a:t>
            </a:r>
            <a:r>
              <a:rPr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供给数量之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间存在</a:t>
            </a:r>
            <a:r>
              <a:rPr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巨大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差距</a:t>
            </a:r>
            <a:r>
              <a:rPr lang="en-US" altLang="zh-CN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TW" altLang="en-US" sz="2800" b="1" dirty="0"/>
          </a:p>
        </p:txBody>
      </p:sp>
      <p:pic>
        <p:nvPicPr>
          <p:cNvPr id="7170" name="Picture 2" descr="「大紀元 黃潔夫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24" y="4509119"/>
            <a:ext cx="3158716" cy="21058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19545" y="3031626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据追查国际不完全调查统计，中国大陆实施人体器官移植的医院数量超过</a:t>
            </a:r>
            <a:r>
              <a:rPr lang="en-US" altLang="zh-CN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800</a:t>
            </a:r>
            <a:r>
              <a:rPr lang="zh-CN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，截至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月至少共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肾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177,101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肝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321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心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928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眼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角膜移植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152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799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9572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404" y="1010910"/>
            <a:ext cx="6336704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CN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追查迫害法轮功国际组织</a:t>
            </a:r>
            <a:r>
              <a:rPr lang="en-US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 </a:t>
            </a:r>
            <a:r>
              <a:rPr lang="en-US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号发表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4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追查国际给罗马教皇的一封信</a:t>
            </a:r>
            <a:r>
              <a:rPr lang="en-US" altLang="zh-TW" sz="24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endParaRPr lang="en-US" altLang="zh-TW" sz="2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提供中共活摘证据，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黄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洁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夫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、王海波</a:t>
            </a:r>
            <a:r>
              <a:rPr lang="zh-CN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参</a:t>
            </a:r>
            <a:r>
              <a:rPr lang="zh-CN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与活</a:t>
            </a:r>
            <a:r>
              <a:rPr lang="zh-CN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摘器官</a:t>
            </a:r>
            <a:r>
              <a:rPr lang="zh-CN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的多项证据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0076" y="2805028"/>
            <a:ext cx="624685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CN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美国华盛顿的</a:t>
            </a:r>
            <a:r>
              <a:rPr lang="zh-CN" altLang="en-US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「反对强摘器官医生组织</a:t>
            </a:r>
            <a:r>
              <a:rPr lang="zh-CN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CN" sz="24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发</a:t>
            </a:r>
            <a:r>
              <a:rPr lang="zh-CN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表声明</a:t>
            </a:r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，指出</a:t>
            </a:r>
            <a:r>
              <a:rPr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中共正寻求教宗支持，</a:t>
            </a:r>
            <a:endParaRPr lang="en-US" altLang="zh-CN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为其过去乃至现行的强摘器官漂白</a:t>
            </a:r>
            <a:r>
              <a:rPr lang="zh-CN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 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2924" y="5085402"/>
            <a:ext cx="6508997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英国广播公司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披露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，梵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蒂冈反器官贩卖会议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中共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器官移植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项目遭到与会者的质疑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与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会专家要求对中国的器官移植进行独立调查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被中共拒绝。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黄洁夫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与嘉宾发生激烈争吵。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074" name="Picture 2" descr="点此看大图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33" y="1064198"/>
            <a:ext cx="2194625" cy="14630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圖像裡可能有文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34" y="2791363"/>
            <a:ext cx="2194625" cy="19622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圖片搜尋結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79" y="5013176"/>
            <a:ext cx="2189181" cy="1641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51520" y="260648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87624" y="27855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国际组织的谴责与声明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36668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4683" y="126876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中国器官移植数量呈现爆炸性增长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年的肝移植数量是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年数量的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180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倍以上，而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年即是中共开始迫害法轮功的第一年。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在中国器官移植等待的时间很短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只要一到两周，但在西方国家却是两至三年，有的中国医生还</a:t>
            </a:r>
            <a:r>
              <a:rPr lang="zh-CN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事先跟病人预约器官移植手术的时间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，这是非常不符合医学常理的，这表示中国存在着庞大的活人器官供体库。可随时找到合适的供体、摘取所需器官，是所谓的「按需求杀人」。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年后，中国许多医院可以在同一天内，甚至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同时，进行数例至多达</a:t>
            </a:r>
            <a:r>
              <a:rPr lang="en-US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CN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的肾脏及肝脏移植手术。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188640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中国存在</a:t>
            </a:r>
            <a:r>
              <a:rPr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从活人身上盗取器官的事情？</a:t>
            </a:r>
            <a:endParaRPr lang="zh-TW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683" y="188640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17.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915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「法輪功 受迫害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15773"/>
          <a:stretch/>
        </p:blipFill>
        <p:spPr bwMode="auto">
          <a:xfrm>
            <a:off x="3936733" y="1768"/>
            <a:ext cx="52072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07504" y="1124744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</a:t>
            </a:r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法轮功案例共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计</a:t>
            </a:r>
            <a:r>
              <a:rPr lang="en-US" altLang="zh-CN" sz="2800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2908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受迫害人数</a:t>
            </a:r>
            <a:r>
              <a:rPr lang="en-US" altLang="zh-CN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3275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迫害致死人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数</a:t>
            </a:r>
            <a:r>
              <a:rPr lang="en-US" altLang="zh-CN" sz="28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117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251520" y="184284"/>
            <a:ext cx="40062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</a:t>
            </a:r>
            <a:r>
              <a:rPr lang="zh-TW" altLang="en-US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迫害情况</a:t>
            </a:r>
            <a:r>
              <a:rPr lang="zh-CN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16844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「法輪功 受迫害遊行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9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695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「法輪功 受迫害遊行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" y="0"/>
            <a:ext cx="9140542" cy="688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3354" y="1"/>
            <a:ext cx="9144000" cy="3284984"/>
          </a:xfrm>
          <a:prstGeom prst="rect">
            <a:avLst/>
          </a:prstGeom>
          <a:solidFill>
            <a:srgbClr val="40315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北京市有</a:t>
            </a:r>
            <a:r>
              <a:rPr lang="en-US" altLang="zh-TW" sz="32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1496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检法司人员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，被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海外“追查国际”立案追查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包括：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市政法委书记</a:t>
            </a:r>
            <a:r>
              <a:rPr lang="zh-TW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杨晓超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北京市市政府办公厅秘书长</a:t>
            </a:r>
            <a:r>
              <a:rPr lang="zh-TW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李伟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原政法委常务副书记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北京市国家安全局局长</a:t>
            </a:r>
            <a:r>
              <a:rPr lang="zh-TW" altLang="zh-TW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李东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</a:p>
          <a:p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公安部副部长、北京市副市长、市公安局局长</a:t>
            </a:r>
            <a:r>
              <a:rPr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王小洪</a:t>
            </a:r>
            <a:endParaRPr lang="zh-TW" altLang="zh-TW" sz="24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63047" y="184283"/>
            <a:ext cx="52629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4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官员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追查情况：</a:t>
            </a:r>
            <a:endParaRPr lang="en-US" altLang="zh-CN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665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1" y="-23843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9641" y="2420888"/>
            <a:ext cx="8712968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dirty="0" smtClean="0"/>
              <a:t>▼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呂錫文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，女，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原北京市委副書記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月以受賄罪被雙開，今年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</a:t>
            </a:r>
            <a:r>
              <a:rPr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</a:t>
            </a:r>
            <a:r>
              <a:rPr lang="en-US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年，</a:t>
            </a:r>
            <a:r>
              <a:rPr lang="en-US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</a:t>
            </a:r>
            <a:r>
              <a:rPr lang="zh-TW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萬人民幣罰金</a:t>
            </a:r>
          </a:p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靠轉化率往上爬，任西城區委書記時，北京地區第一例被迫害致死的法輪功學員張淑琪，即西城區人。西城區在全市首先開辦洗腦班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107504" y="184284"/>
            <a:ext cx="4945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3-1.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北京市高官恶报情况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19" y="1124744"/>
            <a:ext cx="8721089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dirty="0" smtClean="0"/>
              <a:t>▼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黄菊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原中共十六届中央政治局常委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、国务院副总理，前上海市委书记，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得</a:t>
            </a:r>
            <a:r>
              <a:rPr lang="zh-TW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胰腺癌，不治死亡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任副总理期间，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为迫害法轮功提供巨大财力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的支持和保证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641" y="4488585"/>
            <a:ext cx="8712968" cy="23083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dirty="0" smtClean="0"/>
              <a:t>▼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许杰，国家信访局副局长，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日，以受贿罪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判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有期徒刑十三年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，没收个人财产十三万元。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/>
              <a:t>▼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徐业安，原国家信访局副局长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日，当贪腐问题被追查时，在办公室内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上吊自杀死亡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把上访的法轮功学员直接送公安局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，使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他們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被迫害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052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0" y="-23844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04728" y="1196752"/>
            <a:ext cx="8496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王涛，原北京市顺义区检察院起诉处副处长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fontAlgn="base"/>
            <a:r>
              <a:rPr lang="zh-TW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车祸惨死</a:t>
            </a:r>
            <a:r>
              <a:rPr lang="zh-TW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撞三根铁桩，一根铁桩破窗插入其左眼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年仅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32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fontAlgn="base"/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年曾作为公诉人陷害四名法轮功学员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肖胜喜，原北京市检察二院副院长，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原中国政法大学教授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TW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年年底，吐血，不治身亡。</a:t>
            </a:r>
          </a:p>
          <a:p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他负责并参与</a:t>
            </a:r>
            <a:r>
              <a:rPr lang="zh-TW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起诉原法轮功研究会四成员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其被判重刑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zh-TW" altLang="zh-TW" sz="24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庞芳，原北京市顺义检察院副检察长，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胰头癌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病痛折磨至死。</a:t>
            </a:r>
          </a:p>
          <a:p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2001~2004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年，将多名法轮功判刑送监狱。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984" y="184283"/>
            <a:ext cx="5766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3-2.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北京检察院人员恶报情况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984" y="5729855"/>
            <a:ext cx="8876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数据源：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北京高官迫害法轮功遭恶报实例    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发生在北京地区的恶报（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</a:p>
          <a:p>
            <a:pPr fontAlgn="base"/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 中共检察院人员遭恶报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2168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1" y="-23843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17585"/>
            <a:ext cx="48269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善恶有报，真实不虚！</a:t>
            </a:r>
            <a:endParaRPr lang="zh-TW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725" y="1052736"/>
            <a:ext cx="8754561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全国因迫害法轮功而遭恶报的实名案例已有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两万多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实际更多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恶报形式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有落马、自杀、癌症、车祸、各种离奇意外事故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许多恶报的很惨烈，甚至殃及家人。</a:t>
            </a: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人员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防邪办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遭恶报的死亡比例最高，被称为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“死亡职位”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如四川省乐山市的杨晓江，公安局副局长，分管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日车祸中，杨晓江的头颅飞出车窗外，当场死亡。</a:t>
            </a: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从统计资料中发现，迫害严重的省份，恶报也严重。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恶报中，死亡人数比例高达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54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恶报直接祸及其家人的，高达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直接执行迫害的基层人员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具体实施迫害的人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遭恶报比例更加惊人，占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78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数据资料来源：《明慧网》迫害法轮功 中共检察院人员遭恶报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9634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01113" y="1377131"/>
            <a:ext cx="1944216" cy="8640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/>
              <a:t>省</a:t>
            </a:r>
            <a:endParaRPr lang="en-US" altLang="zh-TW" sz="3200" b="1" dirty="0" smtClean="0"/>
          </a:p>
          <a:p>
            <a:pPr algn="ctr"/>
            <a:r>
              <a:rPr lang="zh-TW" altLang="en-US" sz="2000" b="1" dirty="0" smtClean="0"/>
              <a:t>福建省</a:t>
            </a:r>
            <a:r>
              <a:rPr lang="en-US" altLang="zh-TW" sz="2000" b="1" dirty="0" smtClean="0"/>
              <a:t>610(</a:t>
            </a:r>
            <a:r>
              <a:rPr lang="zh-TW" altLang="en-US" sz="2000" b="1" dirty="0" smtClean="0"/>
              <a:t>省委</a:t>
            </a:r>
            <a:r>
              <a:rPr lang="en-US" altLang="zh-TW" sz="2000" b="1" dirty="0" smtClean="0"/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27778" y="4401467"/>
            <a:ext cx="1944216" cy="86409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市轄</a:t>
            </a:r>
            <a:r>
              <a:rPr lang="zh-TW" altLang="en-US" sz="3600" b="1" dirty="0" smtClean="0">
                <a:solidFill>
                  <a:srgbClr val="002060"/>
                </a:solidFill>
              </a:rPr>
              <a:t>區</a:t>
            </a:r>
            <a:endParaRPr lang="en-US" altLang="zh-TW" sz="3600" b="1" dirty="0" smtClean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鼓樓區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610(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區委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3835957" y="4401467"/>
            <a:ext cx="1944216" cy="8640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/>
              <a:t>縣級</a:t>
            </a:r>
            <a:r>
              <a:rPr lang="zh-TW" altLang="en-US" sz="3200" b="1" dirty="0"/>
              <a:t>市</a:t>
            </a:r>
            <a:endParaRPr lang="en-US" altLang="zh-TW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福</a:t>
            </a:r>
            <a:r>
              <a:rPr lang="zh-TW" altLang="en-US" sz="2000" b="1" dirty="0">
                <a:solidFill>
                  <a:schemeClr val="bg1"/>
                </a:solidFill>
              </a:rPr>
              <a:t>清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市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610(</a:t>
            </a:r>
            <a:r>
              <a:rPr lang="zh-TW" altLang="en-US" sz="2000" b="1" dirty="0">
                <a:solidFill>
                  <a:schemeClr val="bg1"/>
                </a:solidFill>
              </a:rPr>
              <a:t>市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委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6836490" y="4383465"/>
            <a:ext cx="1944216" cy="88209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bg1"/>
                </a:solidFill>
              </a:rPr>
              <a:t>縣</a:t>
            </a:r>
            <a:endParaRPr lang="en-US" altLang="zh-TW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閩侯縣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610(</a:t>
            </a:r>
            <a:r>
              <a:rPr lang="zh-TW" altLang="en-US" sz="2000" b="1" dirty="0">
                <a:solidFill>
                  <a:schemeClr val="bg1"/>
                </a:solidFill>
              </a:rPr>
              <a:t>縣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委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72338" y="5559125"/>
            <a:ext cx="1514545" cy="48284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鎮、鄉、村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9453" y="5559124"/>
            <a:ext cx="1031186" cy="48284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街道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辦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8710" y="5553595"/>
            <a:ext cx="1523209" cy="48284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鎮、鄉、村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1930" y="5553595"/>
            <a:ext cx="990110" cy="48284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bg1"/>
                </a:solidFill>
              </a:rPr>
              <a:t>街道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辦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3047" y="5559125"/>
            <a:ext cx="1523209" cy="4828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鎮、鄉、村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7555" y="5559124"/>
            <a:ext cx="990110" cy="48284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bg1"/>
                </a:solidFill>
              </a:rPr>
              <a:t>街道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辦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4808065" y="3753395"/>
            <a:ext cx="0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4773221" y="2241227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1496857" y="4059429"/>
            <a:ext cx="63117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1513384" y="4059429"/>
            <a:ext cx="0" cy="3240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7808598" y="4059429"/>
            <a:ext cx="0" cy="3240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765948" y="2673275"/>
            <a:ext cx="2016224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地級</a:t>
            </a:r>
            <a:r>
              <a:rPr lang="zh-TW" altLang="en-US" sz="3200" b="1" dirty="0" smtClean="0"/>
              <a:t>市</a:t>
            </a:r>
            <a:endParaRPr lang="en-US" altLang="zh-TW" sz="3200" b="1" dirty="0" smtClean="0"/>
          </a:p>
          <a:p>
            <a:pPr algn="ctr"/>
            <a:r>
              <a:rPr lang="zh-TW" altLang="en-US" sz="2000" b="1" dirty="0" smtClean="0"/>
              <a:t>福州市</a:t>
            </a:r>
            <a:r>
              <a:rPr lang="en-US" altLang="zh-TW" sz="2000" b="1" dirty="0" smtClean="0"/>
              <a:t>610(</a:t>
            </a:r>
            <a:r>
              <a:rPr lang="zh-TW" altLang="en-US" sz="2000" b="1" dirty="0"/>
              <a:t>市</a:t>
            </a:r>
            <a:r>
              <a:rPr lang="zh-TW" altLang="en-US" sz="2000" b="1" dirty="0" smtClean="0"/>
              <a:t>委</a:t>
            </a:r>
            <a:r>
              <a:rPr lang="en-US" altLang="zh-TW" sz="2000" b="1" dirty="0" smtClean="0"/>
              <a:t>)</a:t>
            </a:r>
          </a:p>
        </p:txBody>
      </p:sp>
      <p:sp>
        <p:nvSpPr>
          <p:cNvPr id="33" name="矩形 32"/>
          <p:cNvSpPr/>
          <p:nvPr/>
        </p:nvSpPr>
        <p:spPr>
          <a:xfrm>
            <a:off x="642613" y="6273675"/>
            <a:ext cx="1514545" cy="4828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居委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會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…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80314" y="6273675"/>
            <a:ext cx="1514545" cy="4828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居委</a:t>
            </a:r>
            <a:r>
              <a:rPr lang="zh-TW" altLang="en-US" sz="2000" b="1" dirty="0" smtClean="0">
                <a:solidFill>
                  <a:schemeClr val="tx1"/>
                </a:solidFill>
              </a:rPr>
              <a:t>會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…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51325" y="6273675"/>
            <a:ext cx="1514545" cy="4828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居委</a:t>
            </a:r>
            <a:r>
              <a:rPr lang="zh-TW" altLang="en-US" sz="2000" b="1" dirty="0" smtClean="0">
                <a:solidFill>
                  <a:schemeClr val="tx1"/>
                </a:solidFill>
              </a:rPr>
              <a:t>會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…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064" y="116632"/>
            <a:ext cx="84403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610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办公室组织」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对外称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「防范和处理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教问题办公室」，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简称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「防邪办」</a:t>
            </a:r>
            <a:endParaRPr lang="zh-TW" altLang="en-US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05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07" y="644715"/>
            <a:ext cx="5909901" cy="59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橢圓 7"/>
          <p:cNvSpPr/>
          <p:nvPr/>
        </p:nvSpPr>
        <p:spPr>
          <a:xfrm>
            <a:off x="5820467" y="4218984"/>
            <a:ext cx="819606" cy="948522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4499992" y="3270462"/>
            <a:ext cx="1730278" cy="948522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5426742" y="5205132"/>
            <a:ext cx="819606" cy="1072981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2915816" y="505244"/>
            <a:ext cx="6081503" cy="5914199"/>
          </a:xfrm>
          <a:prstGeom prst="ellipse">
            <a:avLst/>
          </a:prstGeom>
          <a:solidFill>
            <a:srgbClr val="F2DCD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221904" y="260647"/>
            <a:ext cx="39677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6.</a:t>
            </a: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北京市专案情况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91969" y="1139723"/>
            <a:ext cx="216024" cy="21602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411710" y="1052735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范围：小区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形式：宣传栏、电子屏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221904" y="2564904"/>
            <a:ext cx="216024" cy="2160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437928" y="2453655"/>
            <a:ext cx="357020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范围：全市和全国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形式一：报纸和网络媒体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形式二：首都文明引导员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486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942177" y="260648"/>
            <a:ext cx="5184576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案例一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阳区安</a:t>
            </a:r>
            <a:r>
              <a:rPr lang="zh-CN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翔</a:t>
            </a:r>
            <a:r>
              <a:rPr lang="zh-CN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里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小区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性质：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小区宣传栏</a:t>
            </a:r>
            <a:r>
              <a:rPr lang="en-US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情况：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朝阳区安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翔北路</a:t>
            </a: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</a:t>
            </a:r>
            <a:r>
              <a:rPr lang="zh-TW" altLang="zh-TW" sz="2000" b="1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翔</a:t>
            </a:r>
            <a:r>
              <a:rPr lang="zh-TW" altLang="zh-TW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里小区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</a:t>
            </a:r>
            <a:r>
              <a:rPr lang="en-US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个诽谤大法的宣传栏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。宣传栏就在</a:t>
            </a:r>
            <a:r>
              <a:rPr lang="zh-TW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小区</a:t>
            </a:r>
            <a:r>
              <a:rPr lang="zh-CN" altLang="zh-TW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的街道办公室前面的林荫路旁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已经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放置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很多年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了，</a:t>
            </a:r>
            <a:endParaRPr lang="en-US" altLang="zh-TW" sz="2000" dirty="0"/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单位：</a:t>
            </a:r>
            <a:r>
              <a:rPr lang="zh-CN" altLang="zh-TW" sz="24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亚运村</a:t>
            </a:r>
            <a:r>
              <a:rPr lang="zh-CN" altLang="zh-TW"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街道</a:t>
            </a:r>
            <a:r>
              <a:rPr lang="zh-CN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办</a:t>
            </a:r>
            <a:r>
              <a:rPr lang="zh-TW" altLang="zh-TW" sz="24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事处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</a:t>
            </a:r>
            <a:r>
              <a:rPr lang="zh-CN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</a:t>
            </a:r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区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」被追查官员：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朝阳区</a:t>
            </a:r>
            <a:r>
              <a:rPr lang="zh-CN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委书记</a:t>
            </a:r>
            <a:r>
              <a:rPr lang="zh-CN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张维刚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阳区</a:t>
            </a:r>
            <a:r>
              <a:rPr lang="en-US" altLang="zh-CN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办公室主任</a:t>
            </a:r>
            <a:r>
              <a:rPr lang="zh-CN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田康宁、唐万生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阳公安分局局长</a:t>
            </a:r>
            <a:r>
              <a:rPr lang="zh-CN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牛国泉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预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审大队队长</a:t>
            </a:r>
            <a:r>
              <a:rPr lang="zh-CN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张英男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0888"/>
            <a:ext cx="3857042" cy="401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橢圓 2"/>
          <p:cNvSpPr/>
          <p:nvPr/>
        </p:nvSpPr>
        <p:spPr>
          <a:xfrm>
            <a:off x="1691680" y="4869160"/>
            <a:ext cx="648072" cy="792088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449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2307</Words>
  <Application>Microsoft Office PowerPoint</Application>
  <PresentationFormat>如螢幕大小 (4:3)</PresentationFormat>
  <Paragraphs>214</Paragraphs>
  <Slides>20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北京市</dc:title>
  <dc:creator>Windows 使用者</dc:creator>
  <cp:lastModifiedBy>Windows 使用者</cp:lastModifiedBy>
  <cp:revision>53</cp:revision>
  <dcterms:created xsi:type="dcterms:W3CDTF">2017-05-14T10:34:44Z</dcterms:created>
  <dcterms:modified xsi:type="dcterms:W3CDTF">2017-06-03T13:53:04Z</dcterms:modified>
</cp:coreProperties>
</file>