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6.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7.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9" r:id="rId2"/>
    <p:sldMasterId id="2147483712" r:id="rId3"/>
    <p:sldMasterId id="2147483725" r:id="rId4"/>
    <p:sldMasterId id="2147483738" r:id="rId5"/>
    <p:sldMasterId id="2147483790" r:id="rId6"/>
    <p:sldMasterId id="2147483803" r:id="rId7"/>
    <p:sldMasterId id="2147483816" r:id="rId8"/>
  </p:sldMasterIdLst>
  <p:notesMasterIdLst>
    <p:notesMasterId r:id="rId41"/>
  </p:notesMasterIdLst>
  <p:sldIdLst>
    <p:sldId id="384" r:id="rId9"/>
    <p:sldId id="256" r:id="rId10"/>
    <p:sldId id="266" r:id="rId11"/>
    <p:sldId id="412" r:id="rId12"/>
    <p:sldId id="413" r:id="rId13"/>
    <p:sldId id="361" r:id="rId14"/>
    <p:sldId id="390" r:id="rId15"/>
    <p:sldId id="385" r:id="rId16"/>
    <p:sldId id="358" r:id="rId17"/>
    <p:sldId id="359" r:id="rId18"/>
    <p:sldId id="360" r:id="rId19"/>
    <p:sldId id="362" r:id="rId20"/>
    <p:sldId id="363" r:id="rId21"/>
    <p:sldId id="401" r:id="rId22"/>
    <p:sldId id="365" r:id="rId23"/>
    <p:sldId id="391" r:id="rId24"/>
    <p:sldId id="367" r:id="rId25"/>
    <p:sldId id="368" r:id="rId26"/>
    <p:sldId id="396" r:id="rId27"/>
    <p:sldId id="373" r:id="rId28"/>
    <p:sldId id="374" r:id="rId29"/>
    <p:sldId id="381" r:id="rId30"/>
    <p:sldId id="382" r:id="rId31"/>
    <p:sldId id="375" r:id="rId32"/>
    <p:sldId id="376" r:id="rId33"/>
    <p:sldId id="408" r:id="rId34"/>
    <p:sldId id="409" r:id="rId35"/>
    <p:sldId id="410" r:id="rId36"/>
    <p:sldId id="411" r:id="rId37"/>
    <p:sldId id="350" r:id="rId38"/>
    <p:sldId id="351" r:id="rId39"/>
    <p:sldId id="325" r:id="rId40"/>
  </p:sldIdLst>
  <p:sldSz cx="9144000" cy="6858000" type="screen4x3"/>
  <p:notesSz cx="6858000" cy="9144000"/>
  <p:defaultTextStyle>
    <a:defPPr>
      <a:defRPr lang="zh-TW"/>
    </a:defPPr>
    <a:lvl1pPr marL="0" algn="l" defTabSz="909489" rtl="0" eaLnBrk="1" latinLnBrk="0" hangingPunct="1">
      <a:defRPr sz="1800" kern="1200">
        <a:solidFill>
          <a:schemeClr val="tx1"/>
        </a:solidFill>
        <a:latin typeface="+mn-lt"/>
        <a:ea typeface="+mn-ea"/>
        <a:cs typeface="+mn-cs"/>
      </a:defRPr>
    </a:lvl1pPr>
    <a:lvl2pPr marL="454729" algn="l" defTabSz="909489" rtl="0" eaLnBrk="1" latinLnBrk="0" hangingPunct="1">
      <a:defRPr sz="1800" kern="1200">
        <a:solidFill>
          <a:schemeClr val="tx1"/>
        </a:solidFill>
        <a:latin typeface="+mn-lt"/>
        <a:ea typeface="+mn-ea"/>
        <a:cs typeface="+mn-cs"/>
      </a:defRPr>
    </a:lvl2pPr>
    <a:lvl3pPr marL="909489" algn="l" defTabSz="909489" rtl="0" eaLnBrk="1" latinLnBrk="0" hangingPunct="1">
      <a:defRPr sz="1800" kern="1200">
        <a:solidFill>
          <a:schemeClr val="tx1"/>
        </a:solidFill>
        <a:latin typeface="+mn-lt"/>
        <a:ea typeface="+mn-ea"/>
        <a:cs typeface="+mn-cs"/>
      </a:defRPr>
    </a:lvl3pPr>
    <a:lvl4pPr marL="1364250" algn="l" defTabSz="909489" rtl="0" eaLnBrk="1" latinLnBrk="0" hangingPunct="1">
      <a:defRPr sz="1800" kern="1200">
        <a:solidFill>
          <a:schemeClr val="tx1"/>
        </a:solidFill>
        <a:latin typeface="+mn-lt"/>
        <a:ea typeface="+mn-ea"/>
        <a:cs typeface="+mn-cs"/>
      </a:defRPr>
    </a:lvl4pPr>
    <a:lvl5pPr marL="1819001" algn="l" defTabSz="909489" rtl="0" eaLnBrk="1" latinLnBrk="0" hangingPunct="1">
      <a:defRPr sz="1800" kern="1200">
        <a:solidFill>
          <a:schemeClr val="tx1"/>
        </a:solidFill>
        <a:latin typeface="+mn-lt"/>
        <a:ea typeface="+mn-ea"/>
        <a:cs typeface="+mn-cs"/>
      </a:defRPr>
    </a:lvl5pPr>
    <a:lvl6pPr marL="2273771" algn="l" defTabSz="909489" rtl="0" eaLnBrk="1" latinLnBrk="0" hangingPunct="1">
      <a:defRPr sz="1800" kern="1200">
        <a:solidFill>
          <a:schemeClr val="tx1"/>
        </a:solidFill>
        <a:latin typeface="+mn-lt"/>
        <a:ea typeface="+mn-ea"/>
        <a:cs typeface="+mn-cs"/>
      </a:defRPr>
    </a:lvl6pPr>
    <a:lvl7pPr marL="2728500" algn="l" defTabSz="909489" rtl="0" eaLnBrk="1" latinLnBrk="0" hangingPunct="1">
      <a:defRPr sz="1800" kern="1200">
        <a:solidFill>
          <a:schemeClr val="tx1"/>
        </a:solidFill>
        <a:latin typeface="+mn-lt"/>
        <a:ea typeface="+mn-ea"/>
        <a:cs typeface="+mn-cs"/>
      </a:defRPr>
    </a:lvl7pPr>
    <a:lvl8pPr marL="3183249" algn="l" defTabSz="909489" rtl="0" eaLnBrk="1" latinLnBrk="0" hangingPunct="1">
      <a:defRPr sz="1800" kern="1200">
        <a:solidFill>
          <a:schemeClr val="tx1"/>
        </a:solidFill>
        <a:latin typeface="+mn-lt"/>
        <a:ea typeface="+mn-ea"/>
        <a:cs typeface="+mn-cs"/>
      </a:defRPr>
    </a:lvl8pPr>
    <a:lvl9pPr marL="3637982" algn="l" defTabSz="909489"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0033"/>
    <a:srgbClr val="FF9999"/>
    <a:srgbClr val="E3AF1D"/>
    <a:srgbClr val="0E05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71" autoAdjust="0"/>
    <p:restoredTop sz="87372" autoAdjust="0"/>
  </p:normalViewPr>
  <p:slideViewPr>
    <p:cSldViewPr>
      <p:cViewPr>
        <p:scale>
          <a:sx n="60" d="100"/>
          <a:sy n="60" d="100"/>
        </p:scale>
        <p:origin x="-1460" y="-8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presProps" Target="pres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8.xml"/><Relationship Id="rId29" Type="http://schemas.openxmlformats.org/officeDocument/2006/relationships/slide" Target="slides/slide2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viewProps" Target="viewProps.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20" Type="http://schemas.openxmlformats.org/officeDocument/2006/relationships/slide" Target="slides/slide12.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7CC7ECE-0D31-4C99-BE49-F510A09AC3A1}" type="datetimeFigureOut">
              <a:rPr lang="zh-TW" altLang="en-US" smtClean="0"/>
              <a:t>2017/10/5</a:t>
            </a:fld>
            <a:endParaRPr lang="zh-TW" altLang="en-US"/>
          </a:p>
        </p:txBody>
      </p:sp>
      <p:sp>
        <p:nvSpPr>
          <p:cNvPr id="4" name="投影片圖像版面配置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C0C5ECB-B6A9-4FC2-BE85-03F5EF7D113F}" type="slidenum">
              <a:rPr lang="zh-TW" altLang="en-US" smtClean="0"/>
              <a:t>‹#›</a:t>
            </a:fld>
            <a:endParaRPr lang="zh-TW" altLang="en-US"/>
          </a:p>
        </p:txBody>
      </p:sp>
    </p:spTree>
    <p:extLst>
      <p:ext uri="{BB962C8B-B14F-4D97-AF65-F5344CB8AC3E}">
        <p14:creationId xmlns:p14="http://schemas.microsoft.com/office/powerpoint/2010/main" val="602974622"/>
      </p:ext>
    </p:extLst>
  </p:cSld>
  <p:clrMap bg1="lt1" tx1="dk1" bg2="lt2" tx2="dk2" accent1="accent1" accent2="accent2" accent3="accent3" accent4="accent4" accent5="accent5" accent6="accent6" hlink="hlink" folHlink="folHlink"/>
  <p:notesStyle>
    <a:lvl1pPr marL="0" algn="l" defTabSz="909489" rtl="0" eaLnBrk="1" latinLnBrk="0" hangingPunct="1">
      <a:defRPr sz="1200" kern="1200">
        <a:solidFill>
          <a:schemeClr val="tx1"/>
        </a:solidFill>
        <a:latin typeface="+mn-lt"/>
        <a:ea typeface="+mn-ea"/>
        <a:cs typeface="+mn-cs"/>
      </a:defRPr>
    </a:lvl1pPr>
    <a:lvl2pPr marL="454729" algn="l" defTabSz="909489" rtl="0" eaLnBrk="1" latinLnBrk="0" hangingPunct="1">
      <a:defRPr sz="1200" kern="1200">
        <a:solidFill>
          <a:schemeClr val="tx1"/>
        </a:solidFill>
        <a:latin typeface="+mn-lt"/>
        <a:ea typeface="+mn-ea"/>
        <a:cs typeface="+mn-cs"/>
      </a:defRPr>
    </a:lvl2pPr>
    <a:lvl3pPr marL="909489" algn="l" defTabSz="909489" rtl="0" eaLnBrk="1" latinLnBrk="0" hangingPunct="1">
      <a:defRPr sz="1200" kern="1200">
        <a:solidFill>
          <a:schemeClr val="tx1"/>
        </a:solidFill>
        <a:latin typeface="+mn-lt"/>
        <a:ea typeface="+mn-ea"/>
        <a:cs typeface="+mn-cs"/>
      </a:defRPr>
    </a:lvl3pPr>
    <a:lvl4pPr marL="1364250" algn="l" defTabSz="909489" rtl="0" eaLnBrk="1" latinLnBrk="0" hangingPunct="1">
      <a:defRPr sz="1200" kern="1200">
        <a:solidFill>
          <a:schemeClr val="tx1"/>
        </a:solidFill>
        <a:latin typeface="+mn-lt"/>
        <a:ea typeface="+mn-ea"/>
        <a:cs typeface="+mn-cs"/>
      </a:defRPr>
    </a:lvl4pPr>
    <a:lvl5pPr marL="1819001" algn="l" defTabSz="909489" rtl="0" eaLnBrk="1" latinLnBrk="0" hangingPunct="1">
      <a:defRPr sz="1200" kern="1200">
        <a:solidFill>
          <a:schemeClr val="tx1"/>
        </a:solidFill>
        <a:latin typeface="+mn-lt"/>
        <a:ea typeface="+mn-ea"/>
        <a:cs typeface="+mn-cs"/>
      </a:defRPr>
    </a:lvl5pPr>
    <a:lvl6pPr marL="2273771" algn="l" defTabSz="909489" rtl="0" eaLnBrk="1" latinLnBrk="0" hangingPunct="1">
      <a:defRPr sz="1200" kern="1200">
        <a:solidFill>
          <a:schemeClr val="tx1"/>
        </a:solidFill>
        <a:latin typeface="+mn-lt"/>
        <a:ea typeface="+mn-ea"/>
        <a:cs typeface="+mn-cs"/>
      </a:defRPr>
    </a:lvl6pPr>
    <a:lvl7pPr marL="2728500" algn="l" defTabSz="909489" rtl="0" eaLnBrk="1" latinLnBrk="0" hangingPunct="1">
      <a:defRPr sz="1200" kern="1200">
        <a:solidFill>
          <a:schemeClr val="tx1"/>
        </a:solidFill>
        <a:latin typeface="+mn-lt"/>
        <a:ea typeface="+mn-ea"/>
        <a:cs typeface="+mn-cs"/>
      </a:defRPr>
    </a:lvl7pPr>
    <a:lvl8pPr marL="3183249" algn="l" defTabSz="909489" rtl="0" eaLnBrk="1" latinLnBrk="0" hangingPunct="1">
      <a:defRPr sz="1200" kern="1200">
        <a:solidFill>
          <a:schemeClr val="tx1"/>
        </a:solidFill>
        <a:latin typeface="+mn-lt"/>
        <a:ea typeface="+mn-ea"/>
        <a:cs typeface="+mn-cs"/>
      </a:defRPr>
    </a:lvl8pPr>
    <a:lvl9pPr marL="3637982" algn="l" defTabSz="909489"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library.minghui.org/category/2,6,,1.htm" TargetMode="External"/><Relationship Id="rId2" Type="http://schemas.openxmlformats.org/officeDocument/2006/relationships/slide" Target="../slides/slide3.xml"/><Relationship Id="rId1" Type="http://schemas.openxmlformats.org/officeDocument/2006/relationships/notesMaster" Target="../notesMasters/notesMaster1.xml"/><Relationship Id="rId5" Type="http://schemas.openxmlformats.org/officeDocument/2006/relationships/hyperlink" Target="http://library.minghui.org/category/32,226,,1.htm" TargetMode="External"/><Relationship Id="rId4" Type="http://schemas.openxmlformats.org/officeDocument/2006/relationships/hyperlink" Target="http://library.minghui.org/category/2,418,,1.htm"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library.minghui.org/categoryb/6,276,11,6.ht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library.minghui.org/categoryb/6,276,11,6.htm"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library.minghui.org/categoryb/6,276,11,6.ht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library.minghui.org/categoryb/6,276,11,6.htm"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lvl="0"/>
            <a:r>
              <a:rPr lang="zh-TW" altLang="zh-TW" sz="1200" b="1" kern="1200" dirty="0" smtClean="0">
                <a:solidFill>
                  <a:schemeClr val="tx1"/>
                </a:solidFill>
                <a:effectLst/>
                <a:latin typeface="+mn-lt"/>
                <a:ea typeface="+mn-ea"/>
                <a:cs typeface="+mn-cs"/>
              </a:rPr>
              <a:t>省分圖片</a:t>
            </a:r>
            <a:endParaRPr lang="zh-TW" altLang="zh-TW" sz="1200" kern="1200" dirty="0" smtClean="0">
              <a:solidFill>
                <a:schemeClr val="tx1"/>
              </a:solidFill>
              <a:effectLst/>
              <a:latin typeface="+mn-lt"/>
              <a:ea typeface="+mn-ea"/>
              <a:cs typeface="+mn-cs"/>
            </a:endParaRPr>
          </a:p>
          <a:p>
            <a:r>
              <a:rPr lang="zh-TW" altLang="zh-TW" sz="1200" b="1" kern="1200" dirty="0" smtClean="0">
                <a:solidFill>
                  <a:schemeClr val="tx1"/>
                </a:solidFill>
                <a:effectLst/>
                <a:latin typeface="+mn-lt"/>
                <a:ea typeface="+mn-ea"/>
                <a:cs typeface="+mn-cs"/>
              </a:rPr>
              <a:t>方法：</a:t>
            </a:r>
            <a:r>
              <a:rPr lang="en-US" altLang="zh-TW" sz="1200" b="1" kern="1200" dirty="0" smtClean="0">
                <a:solidFill>
                  <a:schemeClr val="tx1"/>
                </a:solidFill>
                <a:effectLst/>
                <a:latin typeface="+mn-lt"/>
                <a:ea typeface="+mn-ea"/>
                <a:cs typeface="+mn-cs"/>
              </a:rPr>
              <a:t>Google</a:t>
            </a:r>
            <a:r>
              <a:rPr lang="zh-TW" altLang="zh-TW" sz="1200" b="1" kern="1200" dirty="0" smtClean="0">
                <a:solidFill>
                  <a:schemeClr val="tx1"/>
                </a:solidFill>
                <a:effectLst/>
                <a:latin typeface="+mn-lt"/>
                <a:ea typeface="+mn-ea"/>
                <a:cs typeface="+mn-cs"/>
              </a:rPr>
              <a:t>搜尋省份名稱 </a:t>
            </a:r>
            <a:r>
              <a:rPr lang="en-US" altLang="zh-TW" sz="1200" b="1" kern="1200" dirty="0" smtClean="0">
                <a:solidFill>
                  <a:schemeClr val="tx1"/>
                </a:solidFill>
                <a:effectLst/>
                <a:latin typeface="+mn-lt"/>
                <a:ea typeface="+mn-ea"/>
                <a:cs typeface="+mn-cs"/>
              </a:rPr>
              <a:t>(</a:t>
            </a:r>
            <a:r>
              <a:rPr lang="zh-TW" altLang="zh-TW" sz="1200" b="1" kern="1200" dirty="0" smtClean="0">
                <a:solidFill>
                  <a:schemeClr val="tx1"/>
                </a:solidFill>
                <a:effectLst/>
                <a:latin typeface="+mn-lt"/>
                <a:ea typeface="+mn-ea"/>
                <a:cs typeface="+mn-cs"/>
              </a:rPr>
              <a:t>維基百科</a:t>
            </a:r>
            <a:r>
              <a:rPr lang="en-US" altLang="zh-TW" sz="1200" b="1" kern="1200" dirty="0" smtClean="0">
                <a:solidFill>
                  <a:schemeClr val="tx1"/>
                </a:solidFill>
                <a:effectLst/>
                <a:latin typeface="+mn-lt"/>
                <a:ea typeface="+mn-ea"/>
                <a:cs typeface="+mn-cs"/>
              </a:rPr>
              <a:t>)</a:t>
            </a:r>
            <a:endParaRPr lang="zh-TW" altLang="zh-TW" sz="1200" kern="1200" dirty="0" smtClean="0">
              <a:solidFill>
                <a:schemeClr val="tx1"/>
              </a:solidFill>
              <a:effectLst/>
              <a:latin typeface="+mn-lt"/>
              <a:ea typeface="+mn-ea"/>
              <a:cs typeface="+mn-cs"/>
            </a:endParaRPr>
          </a:p>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2</a:t>
            </a:fld>
            <a:endParaRPr lang="zh-TW" altLang="en-US"/>
          </a:p>
        </p:txBody>
      </p:sp>
    </p:spTree>
    <p:extLst>
      <p:ext uri="{BB962C8B-B14F-4D97-AF65-F5344CB8AC3E}">
        <p14:creationId xmlns:p14="http://schemas.microsoft.com/office/powerpoint/2010/main" val="4782188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sz="1200" kern="1200" dirty="0" smtClean="0">
                <a:solidFill>
                  <a:schemeClr val="tx1"/>
                </a:solidFill>
                <a:effectLst/>
                <a:latin typeface="+mn-lt"/>
                <a:ea typeface="+mn-ea"/>
                <a:cs typeface="+mn-cs"/>
              </a:rPr>
              <a:t>兩個禮拜  案例增加</a:t>
            </a:r>
            <a:r>
              <a:rPr lang="en-US" altLang="zh-TW" sz="1200" kern="1200" dirty="0" smtClean="0">
                <a:solidFill>
                  <a:schemeClr val="tx1"/>
                </a:solidFill>
                <a:effectLst/>
                <a:latin typeface="+mn-lt"/>
                <a:ea typeface="+mn-ea"/>
                <a:cs typeface="+mn-cs"/>
              </a:rPr>
              <a:t>57</a:t>
            </a:r>
            <a:r>
              <a:rPr lang="zh-TW" altLang="en-US" sz="1200" kern="1200" dirty="0" smtClean="0">
                <a:solidFill>
                  <a:schemeClr val="tx1"/>
                </a:solidFill>
                <a:effectLst/>
                <a:latin typeface="+mn-lt"/>
                <a:ea typeface="+mn-ea"/>
                <a:cs typeface="+mn-cs"/>
              </a:rPr>
              <a:t>例   受害人數增加</a:t>
            </a:r>
            <a:r>
              <a:rPr lang="en-US" altLang="zh-TW" sz="1200" kern="1200" dirty="0" smtClean="0">
                <a:solidFill>
                  <a:schemeClr val="tx1"/>
                </a:solidFill>
                <a:effectLst/>
                <a:latin typeface="+mn-lt"/>
                <a:ea typeface="+mn-ea"/>
                <a:cs typeface="+mn-cs"/>
              </a:rPr>
              <a:t>61</a:t>
            </a:r>
            <a:r>
              <a:rPr lang="zh-TW" altLang="en-US" sz="1200" kern="1200" dirty="0" smtClean="0">
                <a:solidFill>
                  <a:schemeClr val="tx1"/>
                </a:solidFill>
                <a:effectLst/>
                <a:latin typeface="+mn-lt"/>
                <a:ea typeface="+mn-ea"/>
                <a:cs typeface="+mn-cs"/>
              </a:rPr>
              <a:t>人</a:t>
            </a:r>
            <a:endParaRPr lang="en-US" altLang="zh-TW" sz="1200" kern="1200" dirty="0" smtClean="0">
              <a:solidFill>
                <a:schemeClr val="tx1"/>
              </a:solidFill>
              <a:effectLst/>
              <a:latin typeface="+mn-lt"/>
              <a:ea typeface="+mn-ea"/>
              <a:cs typeface="+mn-cs"/>
            </a:endParaRPr>
          </a:p>
          <a:p>
            <a:r>
              <a:rPr lang="en-US" altLang="zh-TW" sz="1200" kern="1200" dirty="0" smtClean="0">
                <a:solidFill>
                  <a:schemeClr val="tx1"/>
                </a:solidFill>
                <a:effectLst/>
                <a:latin typeface="+mn-lt"/>
                <a:ea typeface="+mn-ea"/>
                <a:cs typeface="+mn-cs"/>
              </a:rPr>
              <a:t>3.</a:t>
            </a:r>
            <a:r>
              <a:rPr lang="zh-TW" altLang="zh-TW" sz="1200" kern="1200" dirty="0" smtClean="0">
                <a:solidFill>
                  <a:schemeClr val="tx1"/>
                </a:solidFill>
                <a:effectLst/>
                <a:latin typeface="+mn-lt"/>
                <a:ea typeface="+mn-ea"/>
                <a:cs typeface="+mn-cs"/>
              </a:rPr>
              <a:t>各省案例列表</a:t>
            </a:r>
          </a:p>
          <a:p>
            <a:r>
              <a:rPr lang="en-US" altLang="zh-TW" sz="1200" u="sng" kern="1200" dirty="0" smtClean="0">
                <a:solidFill>
                  <a:schemeClr val="tx1"/>
                </a:solidFill>
                <a:effectLst/>
                <a:latin typeface="+mn-lt"/>
                <a:ea typeface="+mn-ea"/>
                <a:cs typeface="+mn-cs"/>
                <a:hlinkClick r:id="rId3"/>
              </a:rPr>
              <a:t>http://library.minghui.org/category/2,6,,1.htm</a:t>
            </a:r>
            <a:endParaRPr lang="zh-TW" altLang="zh-TW" sz="1200" kern="1200" dirty="0" smtClean="0">
              <a:solidFill>
                <a:schemeClr val="tx1"/>
              </a:solidFill>
              <a:effectLst/>
              <a:latin typeface="+mn-lt"/>
              <a:ea typeface="+mn-ea"/>
              <a:cs typeface="+mn-cs"/>
            </a:endParaRPr>
          </a:p>
          <a:p>
            <a:r>
              <a:rPr lang="en-US" altLang="zh-TW" sz="1200" kern="1200" dirty="0" smtClean="0">
                <a:solidFill>
                  <a:schemeClr val="tx1"/>
                </a:solidFill>
                <a:effectLst/>
                <a:latin typeface="+mn-lt"/>
                <a:ea typeface="+mn-ea"/>
                <a:cs typeface="+mn-cs"/>
              </a:rPr>
              <a:t> </a:t>
            </a:r>
            <a:endParaRPr lang="zh-TW" altLang="zh-TW" sz="1200" kern="1200" dirty="0" smtClean="0">
              <a:solidFill>
                <a:schemeClr val="tx1"/>
              </a:solidFill>
              <a:effectLst/>
              <a:latin typeface="+mn-lt"/>
              <a:ea typeface="+mn-ea"/>
              <a:cs typeface="+mn-cs"/>
            </a:endParaRPr>
          </a:p>
          <a:p>
            <a:r>
              <a:rPr lang="zh-TW" altLang="zh-TW" sz="1200" kern="1200" dirty="0" smtClean="0">
                <a:solidFill>
                  <a:schemeClr val="tx1"/>
                </a:solidFill>
                <a:effectLst/>
                <a:latin typeface="+mn-lt"/>
                <a:ea typeface="+mn-ea"/>
                <a:cs typeface="+mn-cs"/>
              </a:rPr>
              <a:t>受迫害人数的省市分布</a:t>
            </a:r>
          </a:p>
          <a:p>
            <a:r>
              <a:rPr lang="en-US" altLang="zh-TW" sz="1200" u="sng" kern="1200" dirty="0" smtClean="0">
                <a:solidFill>
                  <a:schemeClr val="tx1"/>
                </a:solidFill>
                <a:effectLst/>
                <a:latin typeface="+mn-lt"/>
                <a:ea typeface="+mn-ea"/>
                <a:cs typeface="+mn-cs"/>
                <a:hlinkClick r:id="rId4"/>
              </a:rPr>
              <a:t>http://library.minghui.org/category/2,418,,1.htm</a:t>
            </a:r>
            <a:endParaRPr lang="zh-TW" altLang="zh-TW" sz="1200" kern="1200" dirty="0" smtClean="0">
              <a:solidFill>
                <a:schemeClr val="tx1"/>
              </a:solidFill>
              <a:effectLst/>
              <a:latin typeface="+mn-lt"/>
              <a:ea typeface="+mn-ea"/>
              <a:cs typeface="+mn-cs"/>
            </a:endParaRPr>
          </a:p>
          <a:p>
            <a:r>
              <a:rPr lang="en-US" altLang="zh-TW" sz="1200" kern="1200" dirty="0" smtClean="0">
                <a:solidFill>
                  <a:schemeClr val="tx1"/>
                </a:solidFill>
                <a:effectLst/>
                <a:latin typeface="+mn-lt"/>
                <a:ea typeface="+mn-ea"/>
                <a:cs typeface="+mn-cs"/>
              </a:rPr>
              <a:t> </a:t>
            </a:r>
            <a:endParaRPr lang="zh-TW" altLang="zh-TW" sz="1200" kern="1200" dirty="0" smtClean="0">
              <a:solidFill>
                <a:schemeClr val="tx1"/>
              </a:solidFill>
              <a:effectLst/>
              <a:latin typeface="+mn-lt"/>
              <a:ea typeface="+mn-ea"/>
              <a:cs typeface="+mn-cs"/>
            </a:endParaRPr>
          </a:p>
          <a:p>
            <a:r>
              <a:rPr lang="zh-TW" altLang="zh-TW" sz="1200" kern="1200" dirty="0" smtClean="0">
                <a:solidFill>
                  <a:schemeClr val="tx1"/>
                </a:solidFill>
                <a:effectLst/>
                <a:latin typeface="+mn-lt"/>
                <a:ea typeface="+mn-ea"/>
                <a:cs typeface="+mn-cs"/>
              </a:rPr>
              <a:t>受迫害致死案例</a:t>
            </a:r>
          </a:p>
          <a:p>
            <a:r>
              <a:rPr lang="en-US" altLang="zh-TW" sz="1200" u="sng" kern="1200" dirty="0" smtClean="0">
                <a:solidFill>
                  <a:schemeClr val="tx1"/>
                </a:solidFill>
                <a:effectLst/>
                <a:latin typeface="+mn-lt"/>
                <a:ea typeface="+mn-ea"/>
                <a:cs typeface="+mn-cs"/>
                <a:hlinkClick r:id="rId5"/>
              </a:rPr>
              <a:t>http://library.minghui.org/category/32,226,,1.htm</a:t>
            </a:r>
            <a:endParaRPr lang="zh-TW" altLang="zh-TW" sz="1200" kern="1200" dirty="0" smtClean="0">
              <a:solidFill>
                <a:schemeClr val="tx1"/>
              </a:solidFill>
              <a:effectLst/>
              <a:latin typeface="+mn-lt"/>
              <a:ea typeface="+mn-ea"/>
              <a:cs typeface="+mn-cs"/>
            </a:endParaRPr>
          </a:p>
          <a:p>
            <a:endParaRPr lang="zh-TW" altLang="en-US" dirty="0"/>
          </a:p>
        </p:txBody>
      </p:sp>
      <p:sp>
        <p:nvSpPr>
          <p:cNvPr id="4" name="投影片編號版面配置區 3"/>
          <p:cNvSpPr>
            <a:spLocks noGrp="1"/>
          </p:cNvSpPr>
          <p:nvPr>
            <p:ph type="sldNum" sz="quarter" idx="10"/>
          </p:nvPr>
        </p:nvSpPr>
        <p:spPr/>
        <p:txBody>
          <a:bodyPr/>
          <a:lstStyle/>
          <a:p>
            <a:fld id="{3F342D60-093C-441C-B22B-3C7304FC9F2A}" type="slidenum">
              <a:rPr lang="zh-TW" altLang="en-US" smtClean="0"/>
              <a:t>3</a:t>
            </a:fld>
            <a:endParaRPr lang="zh-TW" altLang="en-US"/>
          </a:p>
        </p:txBody>
      </p:sp>
    </p:spTree>
    <p:extLst>
      <p:ext uri="{BB962C8B-B14F-4D97-AF65-F5344CB8AC3E}">
        <p14:creationId xmlns:p14="http://schemas.microsoft.com/office/powerpoint/2010/main" val="23956673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Shape 129"/>
          <p:cNvSpPr>
            <a:spLocks noGrp="1" noRot="1" noChangeAspect="1"/>
          </p:cNvSpPr>
          <p:nvPr>
            <p:ph type="sldImg"/>
          </p:nvPr>
        </p:nvSpPr>
        <p:spPr>
          <a:prstGeom prst="rect">
            <a:avLst/>
          </a:prstGeom>
        </p:spPr>
        <p:txBody>
          <a:bodyPr/>
          <a:lstStyle/>
          <a:p>
            <a:endParaRPr/>
          </a:p>
        </p:txBody>
      </p:sp>
      <p:sp>
        <p:nvSpPr>
          <p:cNvPr id="130" name="Shape 130"/>
          <p:cNvSpPr>
            <a:spLocks noGrp="1"/>
          </p:cNvSpPr>
          <p:nvPr>
            <p:ph type="body" sz="quarter" idx="1"/>
          </p:nvPr>
        </p:nvSpPr>
        <p:spPr>
          <a:prstGeom prst="rect">
            <a:avLst/>
          </a:prstGeom>
        </p:spPr>
        <p:txBody>
          <a:bodyPr/>
          <a:lstStyle/>
          <a:p>
            <a:pPr defTabSz="914400">
              <a:lnSpc>
                <a:spcPct val="100000"/>
              </a:lnSpc>
              <a:defRPr sz="1200" b="1">
                <a:latin typeface="Calibri"/>
                <a:ea typeface="Calibri"/>
                <a:cs typeface="Calibri"/>
                <a:sym typeface="Calibri"/>
              </a:defRPr>
            </a:pPr>
            <a:r>
              <a:t>省分地圖：</a:t>
            </a:r>
          </a:p>
          <a:p>
            <a:pPr defTabSz="914400">
              <a:lnSpc>
                <a:spcPct val="100000"/>
              </a:lnSpc>
              <a:defRPr sz="1200">
                <a:latin typeface="Calibri"/>
                <a:ea typeface="Calibri"/>
                <a:cs typeface="Calibri"/>
                <a:sym typeface="Calibri"/>
              </a:defRPr>
            </a:pPr>
            <a:r>
              <a:t>方法與步驟</a:t>
            </a:r>
          </a:p>
          <a:p>
            <a:pPr marL="228600" indent="-228600" defTabSz="914400">
              <a:lnSpc>
                <a:spcPct val="100000"/>
              </a:lnSpc>
              <a:buSzPct val="100000"/>
              <a:buAutoNum type="arabicPeriod"/>
              <a:defRPr sz="1200">
                <a:latin typeface="Calibri"/>
                <a:ea typeface="Calibri"/>
                <a:cs typeface="Calibri"/>
                <a:sym typeface="Calibri"/>
              </a:defRPr>
            </a:pPr>
            <a:r>
              <a:t>使用Google 【圖片】搜尋該【XX省地圖】或【XX省行政地圖】，盡量找字體清楚的、大的</a:t>
            </a:r>
          </a:p>
          <a:p>
            <a:pPr marL="228600" indent="-228600" defTabSz="914400">
              <a:lnSpc>
                <a:spcPct val="100000"/>
              </a:lnSpc>
              <a:buSzPct val="100000"/>
              <a:buAutoNum type="arabicPeriod"/>
              <a:defRPr sz="1200">
                <a:latin typeface="Calibri"/>
                <a:ea typeface="Calibri"/>
                <a:cs typeface="Calibri"/>
                <a:sym typeface="Calibri"/>
              </a:defRPr>
            </a:pPr>
            <a:r>
              <a:t>變更圖片的顏色：到【word】中【】</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Shape 163"/>
          <p:cNvSpPr>
            <a:spLocks noGrp="1" noRot="1" noChangeAspect="1"/>
          </p:cNvSpPr>
          <p:nvPr>
            <p:ph type="sldImg"/>
          </p:nvPr>
        </p:nvSpPr>
        <p:spPr>
          <a:prstGeom prst="rect">
            <a:avLst/>
          </a:prstGeom>
        </p:spPr>
        <p:txBody>
          <a:bodyPr/>
          <a:lstStyle/>
          <a:p>
            <a:endParaRPr/>
          </a:p>
        </p:txBody>
      </p:sp>
      <p:sp>
        <p:nvSpPr>
          <p:cNvPr id="164" name="Shape 164"/>
          <p:cNvSpPr>
            <a:spLocks noGrp="1"/>
          </p:cNvSpPr>
          <p:nvPr>
            <p:ph type="body" sz="quarter" idx="1"/>
          </p:nvPr>
        </p:nvSpPr>
        <p:spPr>
          <a:prstGeom prst="rect">
            <a:avLst/>
          </a:prstGeom>
        </p:spPr>
        <p:txBody>
          <a:bodyPr/>
          <a:lstStyle/>
          <a:p>
            <a:pPr defTabSz="914400">
              <a:lnSpc>
                <a:spcPct val="100000"/>
              </a:lnSpc>
              <a:defRPr sz="1200" b="1">
                <a:latin typeface="Calibri"/>
                <a:ea typeface="Calibri"/>
                <a:cs typeface="Calibri"/>
                <a:sym typeface="Calibri"/>
              </a:defRPr>
            </a:pPr>
            <a:r>
              <a:t>XX省惡人恶报事例</a:t>
            </a:r>
          </a:p>
          <a:p>
            <a:pPr defTabSz="914400">
              <a:lnSpc>
                <a:spcPct val="100000"/>
              </a:lnSpc>
              <a:defRPr sz="1200" u="sng">
                <a:solidFill>
                  <a:srgbClr val="0000FF"/>
                </a:solidFill>
                <a:uFill>
                  <a:solidFill>
                    <a:srgbClr val="0000FF"/>
                  </a:solidFill>
                </a:uFill>
                <a:latin typeface="Calibri"/>
                <a:ea typeface="Calibri"/>
                <a:cs typeface="Calibri"/>
                <a:sym typeface="Calibri"/>
              </a:defRPr>
            </a:pPr>
            <a:r>
              <a:rPr>
                <a:hlinkClick r:id="rId3"/>
              </a:rPr>
              <a:t>http://library.minghui.org/categoryb/6,276,11,6.htm</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Shape 163"/>
          <p:cNvSpPr>
            <a:spLocks noGrp="1" noRot="1" noChangeAspect="1"/>
          </p:cNvSpPr>
          <p:nvPr>
            <p:ph type="sldImg"/>
          </p:nvPr>
        </p:nvSpPr>
        <p:spPr>
          <a:prstGeom prst="rect">
            <a:avLst/>
          </a:prstGeom>
        </p:spPr>
        <p:txBody>
          <a:bodyPr/>
          <a:lstStyle/>
          <a:p>
            <a:endParaRPr/>
          </a:p>
        </p:txBody>
      </p:sp>
      <p:sp>
        <p:nvSpPr>
          <p:cNvPr id="164" name="Shape 164"/>
          <p:cNvSpPr>
            <a:spLocks noGrp="1"/>
          </p:cNvSpPr>
          <p:nvPr>
            <p:ph type="body" sz="quarter" idx="1"/>
          </p:nvPr>
        </p:nvSpPr>
        <p:spPr>
          <a:prstGeom prst="rect">
            <a:avLst/>
          </a:prstGeom>
        </p:spPr>
        <p:txBody>
          <a:bodyPr/>
          <a:lstStyle/>
          <a:p>
            <a:pPr defTabSz="914400">
              <a:lnSpc>
                <a:spcPct val="100000"/>
              </a:lnSpc>
              <a:defRPr sz="1200" b="1">
                <a:latin typeface="Calibri"/>
                <a:ea typeface="Calibri"/>
                <a:cs typeface="Calibri"/>
                <a:sym typeface="Calibri"/>
              </a:defRPr>
            </a:pPr>
            <a:r>
              <a:t>XX省惡人恶报事例</a:t>
            </a:r>
          </a:p>
          <a:p>
            <a:pPr defTabSz="914400">
              <a:lnSpc>
                <a:spcPct val="100000"/>
              </a:lnSpc>
              <a:defRPr sz="1200" u="sng">
                <a:solidFill>
                  <a:srgbClr val="0000FF"/>
                </a:solidFill>
                <a:uFill>
                  <a:solidFill>
                    <a:srgbClr val="0000FF"/>
                  </a:solidFill>
                </a:uFill>
                <a:latin typeface="Calibri"/>
                <a:ea typeface="Calibri"/>
                <a:cs typeface="Calibri"/>
                <a:sym typeface="Calibri"/>
              </a:defRPr>
            </a:pPr>
            <a:r>
              <a:rPr>
                <a:hlinkClick r:id="rId3"/>
              </a:rPr>
              <a:t>http://library.minghui.org/categoryb/6,276,11,6.htm</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20</a:t>
            </a:fld>
            <a:endParaRPr lang="zh-TW" altLang="en-US"/>
          </a:p>
        </p:txBody>
      </p:sp>
    </p:spTree>
    <p:extLst>
      <p:ext uri="{BB962C8B-B14F-4D97-AF65-F5344CB8AC3E}">
        <p14:creationId xmlns:p14="http://schemas.microsoft.com/office/powerpoint/2010/main" val="30000924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22</a:t>
            </a:fld>
            <a:endParaRPr lang="zh-TW" altLang="en-US"/>
          </a:p>
        </p:txBody>
      </p:sp>
    </p:spTree>
    <p:extLst>
      <p:ext uri="{BB962C8B-B14F-4D97-AF65-F5344CB8AC3E}">
        <p14:creationId xmlns:p14="http://schemas.microsoft.com/office/powerpoint/2010/main" val="34161681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 name="Shape 208"/>
          <p:cNvSpPr>
            <a:spLocks noGrp="1" noRot="1" noChangeAspect="1"/>
          </p:cNvSpPr>
          <p:nvPr>
            <p:ph type="sldImg"/>
          </p:nvPr>
        </p:nvSpPr>
        <p:spPr>
          <a:prstGeom prst="rect">
            <a:avLst/>
          </a:prstGeom>
        </p:spPr>
        <p:txBody>
          <a:bodyPr/>
          <a:lstStyle/>
          <a:p>
            <a:endParaRPr/>
          </a:p>
        </p:txBody>
      </p:sp>
      <p:sp>
        <p:nvSpPr>
          <p:cNvPr id="209" name="Shape 209"/>
          <p:cNvSpPr>
            <a:spLocks noGrp="1"/>
          </p:cNvSpPr>
          <p:nvPr>
            <p:ph type="body" sz="quarter" idx="1"/>
          </p:nvPr>
        </p:nvSpPr>
        <p:spPr>
          <a:prstGeom prst="rect">
            <a:avLst/>
          </a:prstGeom>
        </p:spPr>
        <p:txBody>
          <a:bodyPr/>
          <a:lstStyle/>
          <a:p>
            <a:pPr defTabSz="914400">
              <a:lnSpc>
                <a:spcPct val="100000"/>
              </a:lnSpc>
              <a:defRPr sz="1200" b="1">
                <a:latin typeface="Calibri"/>
                <a:ea typeface="Calibri"/>
                <a:cs typeface="Calibri"/>
                <a:sym typeface="Calibri"/>
              </a:defRPr>
            </a:pPr>
            <a:r>
              <a:t>XX省惡人恶报事例</a:t>
            </a:r>
          </a:p>
          <a:p>
            <a:pPr defTabSz="914400">
              <a:lnSpc>
                <a:spcPct val="100000"/>
              </a:lnSpc>
              <a:defRPr sz="1200" u="sng">
                <a:solidFill>
                  <a:srgbClr val="0000FF"/>
                </a:solidFill>
                <a:uFill>
                  <a:solidFill>
                    <a:srgbClr val="0000FF"/>
                  </a:solidFill>
                </a:uFill>
                <a:latin typeface="Calibri"/>
                <a:ea typeface="Calibri"/>
                <a:cs typeface="Calibri"/>
                <a:sym typeface="Calibri"/>
              </a:defRPr>
            </a:pPr>
            <a:r>
              <a:rPr>
                <a:hlinkClick r:id="rId3"/>
              </a:rPr>
              <a:t>http://library.minghui.org/categoryb/6,276,11,6.htm</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Shape 220"/>
          <p:cNvSpPr>
            <a:spLocks noGrp="1" noRot="1" noChangeAspect="1"/>
          </p:cNvSpPr>
          <p:nvPr>
            <p:ph type="sldImg"/>
          </p:nvPr>
        </p:nvSpPr>
        <p:spPr>
          <a:prstGeom prst="rect">
            <a:avLst/>
          </a:prstGeom>
        </p:spPr>
        <p:txBody>
          <a:bodyPr/>
          <a:lstStyle/>
          <a:p>
            <a:endParaRPr/>
          </a:p>
        </p:txBody>
      </p:sp>
      <p:sp>
        <p:nvSpPr>
          <p:cNvPr id="221" name="Shape 221"/>
          <p:cNvSpPr>
            <a:spLocks noGrp="1"/>
          </p:cNvSpPr>
          <p:nvPr>
            <p:ph type="body" sz="quarter" idx="1"/>
          </p:nvPr>
        </p:nvSpPr>
        <p:spPr>
          <a:prstGeom prst="rect">
            <a:avLst/>
          </a:prstGeom>
        </p:spPr>
        <p:txBody>
          <a:bodyPr/>
          <a:lstStyle/>
          <a:p>
            <a:pPr defTabSz="914400">
              <a:lnSpc>
                <a:spcPct val="100000"/>
              </a:lnSpc>
              <a:defRPr sz="1200" b="1">
                <a:latin typeface="Calibri"/>
                <a:ea typeface="Calibri"/>
                <a:cs typeface="Calibri"/>
                <a:sym typeface="Calibri"/>
              </a:defRPr>
            </a:pPr>
            <a:r>
              <a:t>XX省惡人恶报事例</a:t>
            </a:r>
          </a:p>
          <a:p>
            <a:pPr defTabSz="914400">
              <a:lnSpc>
                <a:spcPct val="100000"/>
              </a:lnSpc>
              <a:defRPr sz="1200" u="sng">
                <a:solidFill>
                  <a:srgbClr val="0000FF"/>
                </a:solidFill>
                <a:uFill>
                  <a:solidFill>
                    <a:srgbClr val="0000FF"/>
                  </a:solidFill>
                </a:uFill>
                <a:latin typeface="Calibri"/>
                <a:ea typeface="Calibri"/>
                <a:cs typeface="Calibri"/>
                <a:sym typeface="Calibri"/>
              </a:defRPr>
            </a:pPr>
            <a:r>
              <a:rPr>
                <a:hlinkClick r:id="rId3"/>
              </a:rPr>
              <a:t>http://library.minghui.org/categoryb/6,276,11,6.htm</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6"/>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4729" indent="0" algn="ctr">
              <a:buNone/>
              <a:defRPr>
                <a:solidFill>
                  <a:schemeClr val="tx1">
                    <a:tint val="75000"/>
                  </a:schemeClr>
                </a:solidFill>
              </a:defRPr>
            </a:lvl2pPr>
            <a:lvl3pPr marL="909489" indent="0" algn="ctr">
              <a:buNone/>
              <a:defRPr>
                <a:solidFill>
                  <a:schemeClr val="tx1">
                    <a:tint val="75000"/>
                  </a:schemeClr>
                </a:solidFill>
              </a:defRPr>
            </a:lvl3pPr>
            <a:lvl4pPr marL="1364250" indent="0" algn="ctr">
              <a:buNone/>
              <a:defRPr>
                <a:solidFill>
                  <a:schemeClr val="tx1">
                    <a:tint val="75000"/>
                  </a:schemeClr>
                </a:solidFill>
              </a:defRPr>
            </a:lvl4pPr>
            <a:lvl5pPr marL="1819001" indent="0" algn="ctr">
              <a:buNone/>
              <a:defRPr>
                <a:solidFill>
                  <a:schemeClr val="tx1">
                    <a:tint val="75000"/>
                  </a:schemeClr>
                </a:solidFill>
              </a:defRPr>
            </a:lvl5pPr>
            <a:lvl6pPr marL="2273771" indent="0" algn="ctr">
              <a:buNone/>
              <a:defRPr>
                <a:solidFill>
                  <a:schemeClr val="tx1">
                    <a:tint val="75000"/>
                  </a:schemeClr>
                </a:solidFill>
              </a:defRPr>
            </a:lvl6pPr>
            <a:lvl7pPr marL="2728500" indent="0" algn="ctr">
              <a:buNone/>
              <a:defRPr>
                <a:solidFill>
                  <a:schemeClr val="tx1">
                    <a:tint val="75000"/>
                  </a:schemeClr>
                </a:solidFill>
              </a:defRPr>
            </a:lvl7pPr>
            <a:lvl8pPr marL="3183249" indent="0" algn="ctr">
              <a:buNone/>
              <a:defRPr>
                <a:solidFill>
                  <a:schemeClr val="tx1">
                    <a:tint val="75000"/>
                  </a:schemeClr>
                </a:solidFill>
              </a:defRPr>
            </a:lvl8pPr>
            <a:lvl9pPr marL="3637982"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fld id="{0946E90E-4A05-4D29-B676-ADFE5E9BC2B6}" type="datetimeFigureOut">
              <a:rPr lang="zh-TW" altLang="en-US" smtClean="0"/>
              <a:t>2017/10/5</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26393889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0946E90E-4A05-4D29-B676-ADFE5E9BC2B6}" type="datetimeFigureOut">
              <a:rPr lang="zh-TW" altLang="en-US" smtClean="0"/>
              <a:t>2017/10/5</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32723908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743"/>
            <a:ext cx="2057400" cy="58515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743"/>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0946E90E-4A05-4D29-B676-ADFE5E9BC2B6}" type="datetimeFigureOut">
              <a:rPr lang="zh-TW" altLang="en-US" smtClean="0"/>
              <a:t>2017/10/5</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226249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大標題與副標題">
    <p:spTree>
      <p:nvGrpSpPr>
        <p:cNvPr id="1" name=""/>
        <p:cNvGrpSpPr/>
        <p:nvPr/>
      </p:nvGrpSpPr>
      <p:grpSpPr>
        <a:xfrm>
          <a:off x="0" y="0"/>
          <a:ext cx="0" cy="0"/>
          <a:chOff x="0" y="0"/>
          <a:chExt cx="0" cy="0"/>
        </a:xfrm>
      </p:grpSpPr>
      <p:sp>
        <p:nvSpPr>
          <p:cNvPr id="11" name="大標題文字"/>
          <p:cNvSpPr txBox="1">
            <a:spLocks noGrp="1"/>
          </p:cNvSpPr>
          <p:nvPr>
            <p:ph type="title"/>
          </p:nvPr>
        </p:nvSpPr>
        <p:spPr>
          <a:xfrm>
            <a:off x="893071" y="1151930"/>
            <a:ext cx="7358063" cy="2321719"/>
          </a:xfrm>
          <a:prstGeom prst="rect">
            <a:avLst/>
          </a:prstGeom>
        </p:spPr>
        <p:txBody>
          <a:bodyPr anchor="b"/>
          <a:lstStyle/>
          <a:p>
            <a:r>
              <a:t>大標題文字</a:t>
            </a:r>
          </a:p>
        </p:txBody>
      </p:sp>
      <p:sp>
        <p:nvSpPr>
          <p:cNvPr id="12" name="內文層級一…"/>
          <p:cNvSpPr txBox="1">
            <a:spLocks noGrp="1"/>
          </p:cNvSpPr>
          <p:nvPr>
            <p:ph type="body" sz="quarter" idx="1"/>
          </p:nvPr>
        </p:nvSpPr>
        <p:spPr>
          <a:xfrm>
            <a:off x="893071" y="3545086"/>
            <a:ext cx="7358063" cy="794742"/>
          </a:xfrm>
          <a:prstGeom prst="rect">
            <a:avLst/>
          </a:prstGeom>
        </p:spPr>
        <p:txBody>
          <a:bodyPr anchor="t"/>
          <a:lstStyle>
            <a:lvl1pPr marL="0" indent="0" algn="ctr">
              <a:spcBef>
                <a:spcPts val="0"/>
              </a:spcBef>
              <a:buSzTx/>
              <a:buNone/>
              <a:defRPr sz="2600"/>
            </a:lvl1pPr>
            <a:lvl2pPr marL="0" indent="159903" algn="ctr">
              <a:spcBef>
                <a:spcPts val="0"/>
              </a:spcBef>
              <a:buSzTx/>
              <a:buNone/>
              <a:defRPr sz="2600"/>
            </a:lvl2pPr>
            <a:lvl3pPr marL="0" indent="319766" algn="ctr">
              <a:spcBef>
                <a:spcPts val="0"/>
              </a:spcBef>
              <a:buSzTx/>
              <a:buNone/>
              <a:defRPr sz="2600"/>
            </a:lvl3pPr>
            <a:lvl4pPr marL="0" indent="479686" algn="ctr">
              <a:spcBef>
                <a:spcPts val="0"/>
              </a:spcBef>
              <a:buSzTx/>
              <a:buNone/>
              <a:defRPr sz="2600"/>
            </a:lvl4pPr>
            <a:lvl5pPr marL="0" indent="639555" algn="ctr">
              <a:spcBef>
                <a:spcPts val="0"/>
              </a:spcBef>
              <a:buSzTx/>
              <a:buNone/>
              <a:defRPr sz="2600"/>
            </a:lvl5pPr>
          </a:lstStyle>
          <a:p>
            <a:r>
              <a:t>內文層級一</a:t>
            </a:r>
          </a:p>
          <a:p>
            <a:pPr lvl="1"/>
            <a:r>
              <a:t>內文層級二</a:t>
            </a:r>
          </a:p>
          <a:p>
            <a:pPr lvl="2"/>
            <a:r>
              <a:t>內文層級三</a:t>
            </a:r>
          </a:p>
          <a:p>
            <a:pPr lvl="3"/>
            <a:r>
              <a:t>內文層級四</a:t>
            </a:r>
          </a:p>
          <a:p>
            <a:pPr lvl="4"/>
            <a:r>
              <a:t>內文層級五</a:t>
            </a:r>
          </a:p>
        </p:txBody>
      </p:sp>
      <p:sp>
        <p:nvSpPr>
          <p:cNvPr id="13" name="幻燈片編號"/>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rPr/>
              <a:pPr/>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照片 - 水平">
    <p:spTree>
      <p:nvGrpSpPr>
        <p:cNvPr id="1" name=""/>
        <p:cNvGrpSpPr/>
        <p:nvPr/>
      </p:nvGrpSpPr>
      <p:grpSpPr>
        <a:xfrm>
          <a:off x="0" y="0"/>
          <a:ext cx="0" cy="0"/>
          <a:chOff x="0" y="0"/>
          <a:chExt cx="0" cy="0"/>
        </a:xfrm>
      </p:grpSpPr>
      <p:sp>
        <p:nvSpPr>
          <p:cNvPr id="20" name="影像"/>
          <p:cNvSpPr>
            <a:spLocks noGrp="1"/>
          </p:cNvSpPr>
          <p:nvPr>
            <p:ph type="pic" idx="13"/>
          </p:nvPr>
        </p:nvSpPr>
        <p:spPr>
          <a:xfrm>
            <a:off x="1143000" y="473273"/>
            <a:ext cx="6858000" cy="4152305"/>
          </a:xfrm>
          <a:prstGeom prst="rect">
            <a:avLst/>
          </a:prstGeom>
        </p:spPr>
        <p:txBody>
          <a:bodyPr lIns="63962" tIns="31969" rIns="63962" bIns="31969" anchor="t">
            <a:noAutofit/>
          </a:bodyPr>
          <a:lstStyle/>
          <a:p>
            <a:endParaRPr/>
          </a:p>
        </p:txBody>
      </p:sp>
      <p:sp>
        <p:nvSpPr>
          <p:cNvPr id="21" name="大標題文字"/>
          <p:cNvSpPr txBox="1">
            <a:spLocks noGrp="1"/>
          </p:cNvSpPr>
          <p:nvPr>
            <p:ph type="title"/>
          </p:nvPr>
        </p:nvSpPr>
        <p:spPr>
          <a:xfrm>
            <a:off x="893071" y="4723805"/>
            <a:ext cx="7358063" cy="1000125"/>
          </a:xfrm>
          <a:prstGeom prst="rect">
            <a:avLst/>
          </a:prstGeom>
        </p:spPr>
        <p:txBody>
          <a:bodyPr anchor="b"/>
          <a:lstStyle/>
          <a:p>
            <a:r>
              <a:t>大標題文字</a:t>
            </a:r>
          </a:p>
        </p:txBody>
      </p:sp>
      <p:sp>
        <p:nvSpPr>
          <p:cNvPr id="22" name="內文層級一…"/>
          <p:cNvSpPr txBox="1">
            <a:spLocks noGrp="1"/>
          </p:cNvSpPr>
          <p:nvPr>
            <p:ph type="body" sz="quarter" idx="1"/>
          </p:nvPr>
        </p:nvSpPr>
        <p:spPr>
          <a:xfrm>
            <a:off x="893071" y="5732859"/>
            <a:ext cx="7358063" cy="794742"/>
          </a:xfrm>
          <a:prstGeom prst="rect">
            <a:avLst/>
          </a:prstGeom>
        </p:spPr>
        <p:txBody>
          <a:bodyPr anchor="t"/>
          <a:lstStyle>
            <a:lvl1pPr marL="0" indent="0" algn="ctr">
              <a:spcBef>
                <a:spcPts val="0"/>
              </a:spcBef>
              <a:buSzTx/>
              <a:buNone/>
              <a:defRPr sz="2600"/>
            </a:lvl1pPr>
            <a:lvl2pPr marL="0" indent="159903" algn="ctr">
              <a:spcBef>
                <a:spcPts val="0"/>
              </a:spcBef>
              <a:buSzTx/>
              <a:buNone/>
              <a:defRPr sz="2600"/>
            </a:lvl2pPr>
            <a:lvl3pPr marL="0" indent="319766" algn="ctr">
              <a:spcBef>
                <a:spcPts val="0"/>
              </a:spcBef>
              <a:buSzTx/>
              <a:buNone/>
              <a:defRPr sz="2600"/>
            </a:lvl3pPr>
            <a:lvl4pPr marL="0" indent="479686" algn="ctr">
              <a:spcBef>
                <a:spcPts val="0"/>
              </a:spcBef>
              <a:buSzTx/>
              <a:buNone/>
              <a:defRPr sz="2600"/>
            </a:lvl4pPr>
            <a:lvl5pPr marL="0" indent="639555" algn="ctr">
              <a:spcBef>
                <a:spcPts val="0"/>
              </a:spcBef>
              <a:buSzTx/>
              <a:buNone/>
              <a:defRPr sz="2600"/>
            </a:lvl5pPr>
          </a:lstStyle>
          <a:p>
            <a:r>
              <a:t>內文層級一</a:t>
            </a:r>
          </a:p>
          <a:p>
            <a:pPr lvl="1"/>
            <a:r>
              <a:t>內文層級二</a:t>
            </a:r>
          </a:p>
          <a:p>
            <a:pPr lvl="2"/>
            <a:r>
              <a:t>內文層級三</a:t>
            </a:r>
          </a:p>
          <a:p>
            <a:pPr lvl="3"/>
            <a:r>
              <a:t>內文層級四</a:t>
            </a:r>
          </a:p>
          <a:p>
            <a:pPr lvl="4"/>
            <a:r>
              <a:t>內文層級五</a:t>
            </a:r>
          </a:p>
        </p:txBody>
      </p:sp>
      <p:sp>
        <p:nvSpPr>
          <p:cNvPr id="23"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大標題 - 中央">
    <p:spTree>
      <p:nvGrpSpPr>
        <p:cNvPr id="1" name=""/>
        <p:cNvGrpSpPr/>
        <p:nvPr/>
      </p:nvGrpSpPr>
      <p:grpSpPr>
        <a:xfrm>
          <a:off x="0" y="0"/>
          <a:ext cx="0" cy="0"/>
          <a:chOff x="0" y="0"/>
          <a:chExt cx="0" cy="0"/>
        </a:xfrm>
      </p:grpSpPr>
      <p:sp>
        <p:nvSpPr>
          <p:cNvPr id="30" name="大標題文字"/>
          <p:cNvSpPr txBox="1">
            <a:spLocks noGrp="1"/>
          </p:cNvSpPr>
          <p:nvPr>
            <p:ph type="title"/>
          </p:nvPr>
        </p:nvSpPr>
        <p:spPr>
          <a:xfrm>
            <a:off x="893071" y="2268141"/>
            <a:ext cx="7358063" cy="2321719"/>
          </a:xfrm>
          <a:prstGeom prst="rect">
            <a:avLst/>
          </a:prstGeom>
        </p:spPr>
        <p:txBody>
          <a:bodyPr/>
          <a:lstStyle/>
          <a:p>
            <a:r>
              <a:t>大標題文字</a:t>
            </a:r>
          </a:p>
        </p:txBody>
      </p:sp>
      <p:sp>
        <p:nvSpPr>
          <p:cNvPr id="31"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照片 - 直式">
    <p:spTree>
      <p:nvGrpSpPr>
        <p:cNvPr id="1" name=""/>
        <p:cNvGrpSpPr/>
        <p:nvPr/>
      </p:nvGrpSpPr>
      <p:grpSpPr>
        <a:xfrm>
          <a:off x="0" y="0"/>
          <a:ext cx="0" cy="0"/>
          <a:chOff x="0" y="0"/>
          <a:chExt cx="0" cy="0"/>
        </a:xfrm>
      </p:grpSpPr>
      <p:sp>
        <p:nvSpPr>
          <p:cNvPr id="38" name="影像"/>
          <p:cNvSpPr>
            <a:spLocks noGrp="1"/>
          </p:cNvSpPr>
          <p:nvPr>
            <p:ph type="pic" sz="half" idx="13"/>
          </p:nvPr>
        </p:nvSpPr>
        <p:spPr>
          <a:xfrm>
            <a:off x="4723805" y="446484"/>
            <a:ext cx="3750469" cy="5777508"/>
          </a:xfrm>
          <a:prstGeom prst="rect">
            <a:avLst/>
          </a:prstGeom>
        </p:spPr>
        <p:txBody>
          <a:bodyPr lIns="63962" tIns="31969" rIns="63962" bIns="31969" anchor="t">
            <a:noAutofit/>
          </a:bodyPr>
          <a:lstStyle/>
          <a:p>
            <a:endParaRPr/>
          </a:p>
        </p:txBody>
      </p:sp>
      <p:sp>
        <p:nvSpPr>
          <p:cNvPr id="39" name="大標題文字"/>
          <p:cNvSpPr txBox="1">
            <a:spLocks noGrp="1"/>
          </p:cNvSpPr>
          <p:nvPr>
            <p:ph type="title"/>
          </p:nvPr>
        </p:nvSpPr>
        <p:spPr>
          <a:xfrm>
            <a:off x="669726" y="446484"/>
            <a:ext cx="3750469" cy="2803922"/>
          </a:xfrm>
          <a:prstGeom prst="rect">
            <a:avLst/>
          </a:prstGeom>
        </p:spPr>
        <p:txBody>
          <a:bodyPr anchor="b"/>
          <a:lstStyle>
            <a:lvl1pPr>
              <a:defRPr sz="4200"/>
            </a:lvl1pPr>
          </a:lstStyle>
          <a:p>
            <a:r>
              <a:t>大標題文字</a:t>
            </a:r>
          </a:p>
        </p:txBody>
      </p:sp>
      <p:sp>
        <p:nvSpPr>
          <p:cNvPr id="40" name="內文層級一…"/>
          <p:cNvSpPr txBox="1">
            <a:spLocks noGrp="1"/>
          </p:cNvSpPr>
          <p:nvPr>
            <p:ph type="body" sz="quarter" idx="1"/>
          </p:nvPr>
        </p:nvSpPr>
        <p:spPr>
          <a:xfrm>
            <a:off x="669726" y="3321844"/>
            <a:ext cx="3750469" cy="2893219"/>
          </a:xfrm>
          <a:prstGeom prst="rect">
            <a:avLst/>
          </a:prstGeom>
        </p:spPr>
        <p:txBody>
          <a:bodyPr anchor="t"/>
          <a:lstStyle>
            <a:lvl1pPr marL="0" indent="0" algn="ctr">
              <a:spcBef>
                <a:spcPts val="0"/>
              </a:spcBef>
              <a:buSzTx/>
              <a:buNone/>
              <a:defRPr sz="2600"/>
            </a:lvl1pPr>
            <a:lvl2pPr marL="0" indent="159903" algn="ctr">
              <a:spcBef>
                <a:spcPts val="0"/>
              </a:spcBef>
              <a:buSzTx/>
              <a:buNone/>
              <a:defRPr sz="2600"/>
            </a:lvl2pPr>
            <a:lvl3pPr marL="0" indent="319766" algn="ctr">
              <a:spcBef>
                <a:spcPts val="0"/>
              </a:spcBef>
              <a:buSzTx/>
              <a:buNone/>
              <a:defRPr sz="2600"/>
            </a:lvl3pPr>
            <a:lvl4pPr marL="0" indent="479686" algn="ctr">
              <a:spcBef>
                <a:spcPts val="0"/>
              </a:spcBef>
              <a:buSzTx/>
              <a:buNone/>
              <a:defRPr sz="2600"/>
            </a:lvl4pPr>
            <a:lvl5pPr marL="0" indent="639555" algn="ctr">
              <a:spcBef>
                <a:spcPts val="0"/>
              </a:spcBef>
              <a:buSzTx/>
              <a:buNone/>
              <a:defRPr sz="2600"/>
            </a:lvl5pPr>
          </a:lstStyle>
          <a:p>
            <a:r>
              <a:t>內文層級一</a:t>
            </a:r>
          </a:p>
          <a:p>
            <a:pPr lvl="1"/>
            <a:r>
              <a:t>內文層級二</a:t>
            </a:r>
          </a:p>
          <a:p>
            <a:pPr lvl="2"/>
            <a:r>
              <a:t>內文層級三</a:t>
            </a:r>
          </a:p>
          <a:p>
            <a:pPr lvl="3"/>
            <a:r>
              <a:t>內文層級四</a:t>
            </a:r>
          </a:p>
          <a:p>
            <a:pPr lvl="4"/>
            <a:r>
              <a:t>內文層級五</a:t>
            </a:r>
          </a:p>
        </p:txBody>
      </p:sp>
      <p:sp>
        <p:nvSpPr>
          <p:cNvPr id="41"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大標題 - 上方">
    <p:spTree>
      <p:nvGrpSpPr>
        <p:cNvPr id="1" name=""/>
        <p:cNvGrpSpPr/>
        <p:nvPr/>
      </p:nvGrpSpPr>
      <p:grpSpPr>
        <a:xfrm>
          <a:off x="0" y="0"/>
          <a:ext cx="0" cy="0"/>
          <a:chOff x="0" y="0"/>
          <a:chExt cx="0" cy="0"/>
        </a:xfrm>
      </p:grpSpPr>
      <p:sp>
        <p:nvSpPr>
          <p:cNvPr id="48" name="大標題文字"/>
          <p:cNvSpPr txBox="1">
            <a:spLocks noGrp="1"/>
          </p:cNvSpPr>
          <p:nvPr>
            <p:ph type="title"/>
          </p:nvPr>
        </p:nvSpPr>
        <p:spPr>
          <a:prstGeom prst="rect">
            <a:avLst/>
          </a:prstGeom>
        </p:spPr>
        <p:txBody>
          <a:bodyPr/>
          <a:lstStyle/>
          <a:p>
            <a:r>
              <a:t>大標題文字</a:t>
            </a:r>
          </a:p>
        </p:txBody>
      </p:sp>
      <p:sp>
        <p:nvSpPr>
          <p:cNvPr id="49"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大標題與項目符號">
    <p:spTree>
      <p:nvGrpSpPr>
        <p:cNvPr id="1" name=""/>
        <p:cNvGrpSpPr/>
        <p:nvPr/>
      </p:nvGrpSpPr>
      <p:grpSpPr>
        <a:xfrm>
          <a:off x="0" y="0"/>
          <a:ext cx="0" cy="0"/>
          <a:chOff x="0" y="0"/>
          <a:chExt cx="0" cy="0"/>
        </a:xfrm>
      </p:grpSpPr>
      <p:sp>
        <p:nvSpPr>
          <p:cNvPr id="56" name="大標題文字"/>
          <p:cNvSpPr txBox="1">
            <a:spLocks noGrp="1"/>
          </p:cNvSpPr>
          <p:nvPr>
            <p:ph type="title"/>
          </p:nvPr>
        </p:nvSpPr>
        <p:spPr>
          <a:prstGeom prst="rect">
            <a:avLst/>
          </a:prstGeom>
        </p:spPr>
        <p:txBody>
          <a:bodyPr/>
          <a:lstStyle/>
          <a:p>
            <a:r>
              <a:t>大標題文字</a:t>
            </a:r>
          </a:p>
        </p:txBody>
      </p:sp>
      <p:sp>
        <p:nvSpPr>
          <p:cNvPr id="57" name="內文層級一…"/>
          <p:cNvSpPr txBox="1">
            <a:spLocks noGrp="1"/>
          </p:cNvSpPr>
          <p:nvPr>
            <p:ph type="body" idx="1"/>
          </p:nvPr>
        </p:nvSpPr>
        <p:spPr>
          <a:prstGeom prst="rect">
            <a:avLst/>
          </a:prstGeom>
        </p:spPr>
        <p:txBody>
          <a:bodyPr/>
          <a:lstStyle/>
          <a:p>
            <a:r>
              <a:t>內文層級一</a:t>
            </a:r>
          </a:p>
          <a:p>
            <a:pPr lvl="1"/>
            <a:r>
              <a:t>內文層級二</a:t>
            </a:r>
          </a:p>
          <a:p>
            <a:pPr lvl="2"/>
            <a:r>
              <a:t>內文層級三</a:t>
            </a:r>
          </a:p>
          <a:p>
            <a:pPr lvl="3"/>
            <a:r>
              <a:t>內文層級四</a:t>
            </a:r>
          </a:p>
          <a:p>
            <a:pPr lvl="4"/>
            <a:r>
              <a:t>內文層級五</a:t>
            </a:r>
          </a:p>
        </p:txBody>
      </p:sp>
      <p:sp>
        <p:nvSpPr>
          <p:cNvPr id="58"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大標題、項目符號與照片">
    <p:spTree>
      <p:nvGrpSpPr>
        <p:cNvPr id="1" name=""/>
        <p:cNvGrpSpPr/>
        <p:nvPr/>
      </p:nvGrpSpPr>
      <p:grpSpPr>
        <a:xfrm>
          <a:off x="0" y="0"/>
          <a:ext cx="0" cy="0"/>
          <a:chOff x="0" y="0"/>
          <a:chExt cx="0" cy="0"/>
        </a:xfrm>
      </p:grpSpPr>
      <p:sp>
        <p:nvSpPr>
          <p:cNvPr id="65" name="影像"/>
          <p:cNvSpPr>
            <a:spLocks noGrp="1"/>
          </p:cNvSpPr>
          <p:nvPr>
            <p:ph type="pic" sz="half" idx="13"/>
          </p:nvPr>
        </p:nvSpPr>
        <p:spPr>
          <a:xfrm>
            <a:off x="4723805" y="1821656"/>
            <a:ext cx="3750469" cy="4420195"/>
          </a:xfrm>
          <a:prstGeom prst="rect">
            <a:avLst/>
          </a:prstGeom>
        </p:spPr>
        <p:txBody>
          <a:bodyPr lIns="63962" tIns="31969" rIns="63962" bIns="31969" anchor="t">
            <a:noAutofit/>
          </a:bodyPr>
          <a:lstStyle/>
          <a:p>
            <a:endParaRPr/>
          </a:p>
        </p:txBody>
      </p:sp>
      <p:sp>
        <p:nvSpPr>
          <p:cNvPr id="66" name="大標題文字"/>
          <p:cNvSpPr txBox="1">
            <a:spLocks noGrp="1"/>
          </p:cNvSpPr>
          <p:nvPr>
            <p:ph type="title"/>
          </p:nvPr>
        </p:nvSpPr>
        <p:spPr>
          <a:prstGeom prst="rect">
            <a:avLst/>
          </a:prstGeom>
        </p:spPr>
        <p:txBody>
          <a:bodyPr/>
          <a:lstStyle/>
          <a:p>
            <a:r>
              <a:t>大標題文字</a:t>
            </a:r>
          </a:p>
        </p:txBody>
      </p:sp>
      <p:sp>
        <p:nvSpPr>
          <p:cNvPr id="67" name="內文層級一…"/>
          <p:cNvSpPr txBox="1">
            <a:spLocks noGrp="1"/>
          </p:cNvSpPr>
          <p:nvPr>
            <p:ph type="body" sz="half" idx="1"/>
          </p:nvPr>
        </p:nvSpPr>
        <p:spPr>
          <a:xfrm>
            <a:off x="669726" y="1821656"/>
            <a:ext cx="3750469" cy="4420195"/>
          </a:xfrm>
          <a:prstGeom prst="rect">
            <a:avLst/>
          </a:prstGeom>
        </p:spPr>
        <p:txBody>
          <a:bodyPr/>
          <a:lstStyle>
            <a:lvl1pPr marL="239857" indent="-239857">
              <a:spcBef>
                <a:spcPts val="2250"/>
              </a:spcBef>
              <a:defRPr sz="2000"/>
            </a:lvl1pPr>
            <a:lvl2pPr marL="479686" indent="-239857">
              <a:spcBef>
                <a:spcPts val="2250"/>
              </a:spcBef>
              <a:defRPr sz="2000"/>
            </a:lvl2pPr>
            <a:lvl3pPr marL="719505" indent="-239857">
              <a:spcBef>
                <a:spcPts val="2250"/>
              </a:spcBef>
              <a:defRPr sz="2000"/>
            </a:lvl3pPr>
            <a:lvl4pPr marL="959355" indent="-239857">
              <a:spcBef>
                <a:spcPts val="2250"/>
              </a:spcBef>
              <a:defRPr sz="2000"/>
            </a:lvl4pPr>
            <a:lvl5pPr marL="1199183" indent="-239857">
              <a:spcBef>
                <a:spcPts val="2250"/>
              </a:spcBef>
              <a:defRPr sz="2000"/>
            </a:lvl5pPr>
          </a:lstStyle>
          <a:p>
            <a:r>
              <a:t>內文層級一</a:t>
            </a:r>
          </a:p>
          <a:p>
            <a:pPr lvl="1"/>
            <a:r>
              <a:t>內文層級二</a:t>
            </a:r>
          </a:p>
          <a:p>
            <a:pPr lvl="2"/>
            <a:r>
              <a:t>內文層級三</a:t>
            </a:r>
          </a:p>
          <a:p>
            <a:pPr lvl="3"/>
            <a:r>
              <a:t>內文層級四</a:t>
            </a:r>
          </a:p>
          <a:p>
            <a:pPr lvl="4"/>
            <a:r>
              <a:t>內文層級五</a:t>
            </a:r>
          </a:p>
        </p:txBody>
      </p:sp>
      <p:sp>
        <p:nvSpPr>
          <p:cNvPr id="68" name="幻燈片編號"/>
          <p:cNvSpPr txBox="1">
            <a:spLocks noGrp="1"/>
          </p:cNvSpPr>
          <p:nvPr>
            <p:ph type="sldNum" sz="quarter" idx="2"/>
          </p:nvPr>
        </p:nvSpPr>
        <p:spPr>
          <a:xfrm>
            <a:off x="4437429" y="6536633"/>
            <a:ext cx="264585" cy="245255"/>
          </a:xfrm>
          <a:prstGeom prst="rect">
            <a:avLst/>
          </a:prstGeom>
        </p:spPr>
        <p:txBody>
          <a:bodyPr/>
          <a:lstStyle>
            <a:lvl1pPr>
              <a:defRPr>
                <a:latin typeface="Helvetica Light"/>
                <a:ea typeface="Helvetica Light"/>
                <a:cs typeface="Helvetica Light"/>
                <a:sym typeface="Helvetica Light"/>
              </a:defRPr>
            </a:lvl1pPr>
          </a:lstStyle>
          <a:p>
            <a:fld id="{86CB4B4D-7CA3-9044-876B-883B54F8677D}" type="slidenum">
              <a:rPr/>
              <a:pPr/>
              <a:t>‹#›</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項目符號">
    <p:spTree>
      <p:nvGrpSpPr>
        <p:cNvPr id="1" name=""/>
        <p:cNvGrpSpPr/>
        <p:nvPr/>
      </p:nvGrpSpPr>
      <p:grpSpPr>
        <a:xfrm>
          <a:off x="0" y="0"/>
          <a:ext cx="0" cy="0"/>
          <a:chOff x="0" y="0"/>
          <a:chExt cx="0" cy="0"/>
        </a:xfrm>
      </p:grpSpPr>
      <p:sp>
        <p:nvSpPr>
          <p:cNvPr id="75" name="內文層級一…"/>
          <p:cNvSpPr txBox="1">
            <a:spLocks noGrp="1"/>
          </p:cNvSpPr>
          <p:nvPr>
            <p:ph type="body" idx="1"/>
          </p:nvPr>
        </p:nvSpPr>
        <p:spPr>
          <a:xfrm>
            <a:off x="669727" y="893071"/>
            <a:ext cx="7804547" cy="5072063"/>
          </a:xfrm>
          <a:prstGeom prst="rect">
            <a:avLst/>
          </a:prstGeom>
        </p:spPr>
        <p:txBody>
          <a:bodyPr/>
          <a:lstStyle/>
          <a:p>
            <a:r>
              <a:t>內文層級一</a:t>
            </a:r>
          </a:p>
          <a:p>
            <a:pPr lvl="1"/>
            <a:r>
              <a:t>內文層級二</a:t>
            </a:r>
          </a:p>
          <a:p>
            <a:pPr lvl="2"/>
            <a:r>
              <a:t>內文層級三</a:t>
            </a:r>
          </a:p>
          <a:p>
            <a:pPr lvl="3"/>
            <a:r>
              <a:t>內文層級四</a:t>
            </a:r>
          </a:p>
          <a:p>
            <a:pPr lvl="4"/>
            <a:r>
              <a:t>內文層級五</a:t>
            </a:r>
          </a:p>
        </p:txBody>
      </p:sp>
      <p:sp>
        <p:nvSpPr>
          <p:cNvPr id="76"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0946E90E-4A05-4D29-B676-ADFE5E9BC2B6}" type="datetimeFigureOut">
              <a:rPr lang="zh-TW" altLang="en-US" smtClean="0"/>
              <a:t>2017/10/5</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37082520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照片 - 一頁三張">
    <p:spTree>
      <p:nvGrpSpPr>
        <p:cNvPr id="1" name=""/>
        <p:cNvGrpSpPr/>
        <p:nvPr/>
      </p:nvGrpSpPr>
      <p:grpSpPr>
        <a:xfrm>
          <a:off x="0" y="0"/>
          <a:ext cx="0" cy="0"/>
          <a:chOff x="0" y="0"/>
          <a:chExt cx="0" cy="0"/>
        </a:xfrm>
      </p:grpSpPr>
      <p:sp>
        <p:nvSpPr>
          <p:cNvPr id="83" name="影像"/>
          <p:cNvSpPr>
            <a:spLocks noGrp="1"/>
          </p:cNvSpPr>
          <p:nvPr>
            <p:ph type="pic" sz="quarter" idx="13"/>
          </p:nvPr>
        </p:nvSpPr>
        <p:spPr>
          <a:xfrm>
            <a:off x="4723805" y="3580805"/>
            <a:ext cx="3750469" cy="2652117"/>
          </a:xfrm>
          <a:prstGeom prst="rect">
            <a:avLst/>
          </a:prstGeom>
        </p:spPr>
        <p:txBody>
          <a:bodyPr lIns="63962" tIns="31969" rIns="63962" bIns="31969" anchor="t">
            <a:noAutofit/>
          </a:bodyPr>
          <a:lstStyle/>
          <a:p>
            <a:endParaRPr/>
          </a:p>
        </p:txBody>
      </p:sp>
      <p:sp>
        <p:nvSpPr>
          <p:cNvPr id="84" name="影像"/>
          <p:cNvSpPr>
            <a:spLocks noGrp="1"/>
          </p:cNvSpPr>
          <p:nvPr>
            <p:ph type="pic" sz="quarter" idx="14"/>
          </p:nvPr>
        </p:nvSpPr>
        <p:spPr>
          <a:xfrm>
            <a:off x="4723805" y="625078"/>
            <a:ext cx="3750469" cy="2652117"/>
          </a:xfrm>
          <a:prstGeom prst="rect">
            <a:avLst/>
          </a:prstGeom>
        </p:spPr>
        <p:txBody>
          <a:bodyPr lIns="63962" tIns="31969" rIns="63962" bIns="31969" anchor="t">
            <a:noAutofit/>
          </a:bodyPr>
          <a:lstStyle/>
          <a:p>
            <a:endParaRPr/>
          </a:p>
        </p:txBody>
      </p:sp>
      <p:sp>
        <p:nvSpPr>
          <p:cNvPr id="85" name="影像"/>
          <p:cNvSpPr>
            <a:spLocks noGrp="1"/>
          </p:cNvSpPr>
          <p:nvPr>
            <p:ph type="pic" sz="half" idx="15"/>
          </p:nvPr>
        </p:nvSpPr>
        <p:spPr>
          <a:xfrm>
            <a:off x="669726" y="625078"/>
            <a:ext cx="3750469" cy="5607844"/>
          </a:xfrm>
          <a:prstGeom prst="rect">
            <a:avLst/>
          </a:prstGeom>
        </p:spPr>
        <p:txBody>
          <a:bodyPr lIns="63962" tIns="31969" rIns="63962" bIns="31969" anchor="t">
            <a:noAutofit/>
          </a:bodyPr>
          <a:lstStyle/>
          <a:p>
            <a:endParaRPr/>
          </a:p>
        </p:txBody>
      </p:sp>
      <p:sp>
        <p:nvSpPr>
          <p:cNvPr id="86"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名言語錄">
    <p:spTree>
      <p:nvGrpSpPr>
        <p:cNvPr id="1" name=""/>
        <p:cNvGrpSpPr/>
        <p:nvPr/>
      </p:nvGrpSpPr>
      <p:grpSpPr>
        <a:xfrm>
          <a:off x="0" y="0"/>
          <a:ext cx="0" cy="0"/>
          <a:chOff x="0" y="0"/>
          <a:chExt cx="0" cy="0"/>
        </a:xfrm>
      </p:grpSpPr>
      <p:sp>
        <p:nvSpPr>
          <p:cNvPr id="93" name="–王大明"/>
          <p:cNvSpPr txBox="1">
            <a:spLocks noGrp="1"/>
          </p:cNvSpPr>
          <p:nvPr>
            <p:ph type="body" sz="quarter" idx="13"/>
          </p:nvPr>
        </p:nvSpPr>
        <p:spPr>
          <a:xfrm>
            <a:off x="893071" y="4473774"/>
            <a:ext cx="7358063" cy="333742"/>
          </a:xfrm>
          <a:prstGeom prst="rect">
            <a:avLst/>
          </a:prstGeom>
        </p:spPr>
        <p:txBody>
          <a:bodyPr anchor="t">
            <a:spAutoFit/>
          </a:bodyPr>
          <a:lstStyle>
            <a:lvl1pPr marL="0" indent="0" algn="ctr">
              <a:spcBef>
                <a:spcPts val="0"/>
              </a:spcBef>
              <a:buSzTx/>
              <a:buNone/>
              <a:defRPr sz="1700" i="1"/>
            </a:lvl1pPr>
          </a:lstStyle>
          <a:p>
            <a:r>
              <a:t>–王大明</a:t>
            </a:r>
          </a:p>
        </p:txBody>
      </p:sp>
      <p:sp>
        <p:nvSpPr>
          <p:cNvPr id="94" name="「在此輸入名言語錄。」"/>
          <p:cNvSpPr txBox="1">
            <a:spLocks noGrp="1"/>
          </p:cNvSpPr>
          <p:nvPr>
            <p:ph type="body" sz="quarter" idx="14"/>
          </p:nvPr>
        </p:nvSpPr>
        <p:spPr>
          <a:xfrm>
            <a:off x="893071" y="2993957"/>
            <a:ext cx="7358063" cy="441463"/>
          </a:xfrm>
          <a:prstGeom prst="rect">
            <a:avLst/>
          </a:prstGeom>
        </p:spPr>
        <p:txBody>
          <a:bodyPr>
            <a:spAutoFit/>
          </a:bodyPr>
          <a:lstStyle>
            <a:lvl1pPr marL="0" indent="0" algn="ctr">
              <a:spcBef>
                <a:spcPts val="0"/>
              </a:spcBef>
              <a:buSzTx/>
              <a:buNone/>
              <a:defRPr sz="2400">
                <a:latin typeface="+mn-lt"/>
                <a:ea typeface="+mn-ea"/>
                <a:cs typeface="+mn-cs"/>
                <a:sym typeface="Helvetica Neue Medium"/>
              </a:defRPr>
            </a:lvl1pPr>
          </a:lstStyle>
          <a:p>
            <a:r>
              <a:t>「在此輸入名言語錄。」</a:t>
            </a:r>
          </a:p>
        </p:txBody>
      </p:sp>
      <p:sp>
        <p:nvSpPr>
          <p:cNvPr id="95"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照片">
    <p:spTree>
      <p:nvGrpSpPr>
        <p:cNvPr id="1" name=""/>
        <p:cNvGrpSpPr/>
        <p:nvPr/>
      </p:nvGrpSpPr>
      <p:grpSpPr>
        <a:xfrm>
          <a:off x="0" y="0"/>
          <a:ext cx="0" cy="0"/>
          <a:chOff x="0" y="0"/>
          <a:chExt cx="0" cy="0"/>
        </a:xfrm>
      </p:grpSpPr>
      <p:sp>
        <p:nvSpPr>
          <p:cNvPr id="102" name="影像"/>
          <p:cNvSpPr>
            <a:spLocks noGrp="1"/>
          </p:cNvSpPr>
          <p:nvPr>
            <p:ph type="pic" idx="13"/>
          </p:nvPr>
        </p:nvSpPr>
        <p:spPr>
          <a:xfrm>
            <a:off x="0" y="0"/>
            <a:ext cx="9144000" cy="6858000"/>
          </a:xfrm>
          <a:prstGeom prst="rect">
            <a:avLst/>
          </a:prstGeom>
        </p:spPr>
        <p:txBody>
          <a:bodyPr lIns="63962" tIns="31969" rIns="63962" bIns="31969" anchor="t">
            <a:noAutofit/>
          </a:bodyPr>
          <a:lstStyle/>
          <a:p>
            <a:endParaRPr/>
          </a:p>
        </p:txBody>
      </p:sp>
      <p:sp>
        <p:nvSpPr>
          <p:cNvPr id="103"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110"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大標題與副標題">
    <p:spTree>
      <p:nvGrpSpPr>
        <p:cNvPr id="1" name=""/>
        <p:cNvGrpSpPr/>
        <p:nvPr/>
      </p:nvGrpSpPr>
      <p:grpSpPr>
        <a:xfrm>
          <a:off x="0" y="0"/>
          <a:ext cx="0" cy="0"/>
          <a:chOff x="0" y="0"/>
          <a:chExt cx="0" cy="0"/>
        </a:xfrm>
      </p:grpSpPr>
      <p:sp>
        <p:nvSpPr>
          <p:cNvPr id="11" name="大標題文字"/>
          <p:cNvSpPr txBox="1">
            <a:spLocks noGrp="1"/>
          </p:cNvSpPr>
          <p:nvPr>
            <p:ph type="title"/>
          </p:nvPr>
        </p:nvSpPr>
        <p:spPr>
          <a:xfrm>
            <a:off x="893068" y="1151930"/>
            <a:ext cx="7358063" cy="2321719"/>
          </a:xfrm>
          <a:prstGeom prst="rect">
            <a:avLst/>
          </a:prstGeom>
        </p:spPr>
        <p:txBody>
          <a:bodyPr anchor="b"/>
          <a:lstStyle/>
          <a:p>
            <a:r>
              <a:t>大標題文字</a:t>
            </a:r>
          </a:p>
        </p:txBody>
      </p:sp>
      <p:sp>
        <p:nvSpPr>
          <p:cNvPr id="12" name="內文層級一…"/>
          <p:cNvSpPr txBox="1">
            <a:spLocks noGrp="1"/>
          </p:cNvSpPr>
          <p:nvPr>
            <p:ph type="body" sz="quarter" idx="1"/>
          </p:nvPr>
        </p:nvSpPr>
        <p:spPr>
          <a:xfrm>
            <a:off x="893068" y="3545086"/>
            <a:ext cx="7358063" cy="794742"/>
          </a:xfrm>
          <a:prstGeom prst="rect">
            <a:avLst/>
          </a:prstGeom>
        </p:spPr>
        <p:txBody>
          <a:bodyPr anchor="t"/>
          <a:lstStyle>
            <a:lvl1pPr marL="0" indent="0" algn="ctr">
              <a:spcBef>
                <a:spcPts val="0"/>
              </a:spcBef>
              <a:buSzTx/>
              <a:buNone/>
              <a:defRPr sz="2600"/>
            </a:lvl1pPr>
            <a:lvl2pPr marL="0" indent="159927" algn="ctr">
              <a:spcBef>
                <a:spcPts val="0"/>
              </a:spcBef>
              <a:buSzTx/>
              <a:buNone/>
              <a:defRPr sz="2600"/>
            </a:lvl2pPr>
            <a:lvl3pPr marL="0" indent="319816" algn="ctr">
              <a:spcBef>
                <a:spcPts val="0"/>
              </a:spcBef>
              <a:buSzTx/>
              <a:buNone/>
              <a:defRPr sz="2600"/>
            </a:lvl3pPr>
            <a:lvl4pPr marL="0" indent="479758" algn="ctr">
              <a:spcBef>
                <a:spcPts val="0"/>
              </a:spcBef>
              <a:buSzTx/>
              <a:buNone/>
              <a:defRPr sz="2600"/>
            </a:lvl4pPr>
            <a:lvl5pPr marL="0" indent="639653" algn="ctr">
              <a:spcBef>
                <a:spcPts val="0"/>
              </a:spcBef>
              <a:buSzTx/>
              <a:buNone/>
              <a:defRPr sz="2600"/>
            </a:lvl5pPr>
          </a:lstStyle>
          <a:p>
            <a:r>
              <a:t>內文層級一</a:t>
            </a:r>
          </a:p>
          <a:p>
            <a:pPr lvl="1"/>
            <a:r>
              <a:t>內文層級二</a:t>
            </a:r>
          </a:p>
          <a:p>
            <a:pPr lvl="2"/>
            <a:r>
              <a:t>內文層級三</a:t>
            </a:r>
          </a:p>
          <a:p>
            <a:pPr lvl="3"/>
            <a:r>
              <a:t>內文層級四</a:t>
            </a:r>
          </a:p>
          <a:p>
            <a:pPr lvl="4"/>
            <a:r>
              <a:t>內文層級五</a:t>
            </a:r>
          </a:p>
        </p:txBody>
      </p:sp>
      <p:sp>
        <p:nvSpPr>
          <p:cNvPr id="13" name="幻燈片編號"/>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rPr/>
              <a:pPr/>
              <a:t>‹#›</a:t>
            </a:fld>
            <a:endParaRPr/>
          </a:p>
        </p:txBody>
      </p:sp>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tx">
  <p:cSld name="照片 - 水平">
    <p:spTree>
      <p:nvGrpSpPr>
        <p:cNvPr id="1" name=""/>
        <p:cNvGrpSpPr/>
        <p:nvPr/>
      </p:nvGrpSpPr>
      <p:grpSpPr>
        <a:xfrm>
          <a:off x="0" y="0"/>
          <a:ext cx="0" cy="0"/>
          <a:chOff x="0" y="0"/>
          <a:chExt cx="0" cy="0"/>
        </a:xfrm>
      </p:grpSpPr>
      <p:sp>
        <p:nvSpPr>
          <p:cNvPr id="20" name="影像"/>
          <p:cNvSpPr>
            <a:spLocks noGrp="1"/>
          </p:cNvSpPr>
          <p:nvPr>
            <p:ph type="pic" idx="13"/>
          </p:nvPr>
        </p:nvSpPr>
        <p:spPr>
          <a:xfrm>
            <a:off x="1143000" y="473273"/>
            <a:ext cx="6858000" cy="4152305"/>
          </a:xfrm>
          <a:prstGeom prst="rect">
            <a:avLst/>
          </a:prstGeom>
        </p:spPr>
        <p:txBody>
          <a:bodyPr lIns="63972" tIns="31974" rIns="63972" bIns="31974" anchor="t">
            <a:noAutofit/>
          </a:bodyPr>
          <a:lstStyle/>
          <a:p>
            <a:endParaRPr/>
          </a:p>
        </p:txBody>
      </p:sp>
      <p:sp>
        <p:nvSpPr>
          <p:cNvPr id="21" name="大標題文字"/>
          <p:cNvSpPr txBox="1">
            <a:spLocks noGrp="1"/>
          </p:cNvSpPr>
          <p:nvPr>
            <p:ph type="title"/>
          </p:nvPr>
        </p:nvSpPr>
        <p:spPr>
          <a:xfrm>
            <a:off x="893068" y="4723805"/>
            <a:ext cx="7358063" cy="1000125"/>
          </a:xfrm>
          <a:prstGeom prst="rect">
            <a:avLst/>
          </a:prstGeom>
        </p:spPr>
        <p:txBody>
          <a:bodyPr anchor="b"/>
          <a:lstStyle/>
          <a:p>
            <a:r>
              <a:t>大標題文字</a:t>
            </a:r>
          </a:p>
        </p:txBody>
      </p:sp>
      <p:sp>
        <p:nvSpPr>
          <p:cNvPr id="22" name="內文層級一…"/>
          <p:cNvSpPr txBox="1">
            <a:spLocks noGrp="1"/>
          </p:cNvSpPr>
          <p:nvPr>
            <p:ph type="body" sz="quarter" idx="1"/>
          </p:nvPr>
        </p:nvSpPr>
        <p:spPr>
          <a:xfrm>
            <a:off x="893068" y="5732859"/>
            <a:ext cx="7358063" cy="794742"/>
          </a:xfrm>
          <a:prstGeom prst="rect">
            <a:avLst/>
          </a:prstGeom>
        </p:spPr>
        <p:txBody>
          <a:bodyPr anchor="t"/>
          <a:lstStyle>
            <a:lvl1pPr marL="0" indent="0" algn="ctr">
              <a:spcBef>
                <a:spcPts val="0"/>
              </a:spcBef>
              <a:buSzTx/>
              <a:buNone/>
              <a:defRPr sz="2600"/>
            </a:lvl1pPr>
            <a:lvl2pPr marL="0" indent="159927" algn="ctr">
              <a:spcBef>
                <a:spcPts val="0"/>
              </a:spcBef>
              <a:buSzTx/>
              <a:buNone/>
              <a:defRPr sz="2600"/>
            </a:lvl2pPr>
            <a:lvl3pPr marL="0" indent="319816" algn="ctr">
              <a:spcBef>
                <a:spcPts val="0"/>
              </a:spcBef>
              <a:buSzTx/>
              <a:buNone/>
              <a:defRPr sz="2600"/>
            </a:lvl3pPr>
            <a:lvl4pPr marL="0" indent="479758" algn="ctr">
              <a:spcBef>
                <a:spcPts val="0"/>
              </a:spcBef>
              <a:buSzTx/>
              <a:buNone/>
              <a:defRPr sz="2600"/>
            </a:lvl4pPr>
            <a:lvl5pPr marL="0" indent="639653" algn="ctr">
              <a:spcBef>
                <a:spcPts val="0"/>
              </a:spcBef>
              <a:buSzTx/>
              <a:buNone/>
              <a:defRPr sz="2600"/>
            </a:lvl5pPr>
          </a:lstStyle>
          <a:p>
            <a:r>
              <a:t>內文層級一</a:t>
            </a:r>
          </a:p>
          <a:p>
            <a:pPr lvl="1"/>
            <a:r>
              <a:t>內文層級二</a:t>
            </a:r>
          </a:p>
          <a:p>
            <a:pPr lvl="2"/>
            <a:r>
              <a:t>內文層級三</a:t>
            </a:r>
          </a:p>
          <a:p>
            <a:pPr lvl="3"/>
            <a:r>
              <a:t>內文層級四</a:t>
            </a:r>
          </a:p>
          <a:p>
            <a:pPr lvl="4"/>
            <a:r>
              <a:t>內文層級五</a:t>
            </a:r>
          </a:p>
        </p:txBody>
      </p:sp>
      <p:sp>
        <p:nvSpPr>
          <p:cNvPr id="23"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name="大標題 - 中央">
    <p:spTree>
      <p:nvGrpSpPr>
        <p:cNvPr id="1" name=""/>
        <p:cNvGrpSpPr/>
        <p:nvPr/>
      </p:nvGrpSpPr>
      <p:grpSpPr>
        <a:xfrm>
          <a:off x="0" y="0"/>
          <a:ext cx="0" cy="0"/>
          <a:chOff x="0" y="0"/>
          <a:chExt cx="0" cy="0"/>
        </a:xfrm>
      </p:grpSpPr>
      <p:sp>
        <p:nvSpPr>
          <p:cNvPr id="30" name="大標題文字"/>
          <p:cNvSpPr txBox="1">
            <a:spLocks noGrp="1"/>
          </p:cNvSpPr>
          <p:nvPr>
            <p:ph type="title"/>
          </p:nvPr>
        </p:nvSpPr>
        <p:spPr>
          <a:xfrm>
            <a:off x="893068" y="2268141"/>
            <a:ext cx="7358063" cy="2321719"/>
          </a:xfrm>
          <a:prstGeom prst="rect">
            <a:avLst/>
          </a:prstGeom>
        </p:spPr>
        <p:txBody>
          <a:bodyPr/>
          <a:lstStyle/>
          <a:p>
            <a:r>
              <a:t>大標題文字</a:t>
            </a:r>
          </a:p>
        </p:txBody>
      </p:sp>
      <p:sp>
        <p:nvSpPr>
          <p:cNvPr id="31"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tx">
  <p:cSld name="照片 - 直式">
    <p:spTree>
      <p:nvGrpSpPr>
        <p:cNvPr id="1" name=""/>
        <p:cNvGrpSpPr/>
        <p:nvPr/>
      </p:nvGrpSpPr>
      <p:grpSpPr>
        <a:xfrm>
          <a:off x="0" y="0"/>
          <a:ext cx="0" cy="0"/>
          <a:chOff x="0" y="0"/>
          <a:chExt cx="0" cy="0"/>
        </a:xfrm>
      </p:grpSpPr>
      <p:sp>
        <p:nvSpPr>
          <p:cNvPr id="38" name="影像"/>
          <p:cNvSpPr>
            <a:spLocks noGrp="1"/>
          </p:cNvSpPr>
          <p:nvPr>
            <p:ph type="pic" sz="half" idx="13"/>
          </p:nvPr>
        </p:nvSpPr>
        <p:spPr>
          <a:xfrm>
            <a:off x="4723805" y="446484"/>
            <a:ext cx="3750469" cy="5777508"/>
          </a:xfrm>
          <a:prstGeom prst="rect">
            <a:avLst/>
          </a:prstGeom>
        </p:spPr>
        <p:txBody>
          <a:bodyPr lIns="63972" tIns="31974" rIns="63972" bIns="31974" anchor="t">
            <a:noAutofit/>
          </a:bodyPr>
          <a:lstStyle/>
          <a:p>
            <a:endParaRPr/>
          </a:p>
        </p:txBody>
      </p:sp>
      <p:sp>
        <p:nvSpPr>
          <p:cNvPr id="39" name="大標題文字"/>
          <p:cNvSpPr txBox="1">
            <a:spLocks noGrp="1"/>
          </p:cNvSpPr>
          <p:nvPr>
            <p:ph type="title"/>
          </p:nvPr>
        </p:nvSpPr>
        <p:spPr>
          <a:xfrm>
            <a:off x="669726" y="446484"/>
            <a:ext cx="3750469" cy="2803922"/>
          </a:xfrm>
          <a:prstGeom prst="rect">
            <a:avLst/>
          </a:prstGeom>
        </p:spPr>
        <p:txBody>
          <a:bodyPr anchor="b"/>
          <a:lstStyle>
            <a:lvl1pPr>
              <a:defRPr sz="4200"/>
            </a:lvl1pPr>
          </a:lstStyle>
          <a:p>
            <a:r>
              <a:t>大標題文字</a:t>
            </a:r>
          </a:p>
        </p:txBody>
      </p:sp>
      <p:sp>
        <p:nvSpPr>
          <p:cNvPr id="40" name="內文層級一…"/>
          <p:cNvSpPr txBox="1">
            <a:spLocks noGrp="1"/>
          </p:cNvSpPr>
          <p:nvPr>
            <p:ph type="body" sz="quarter" idx="1"/>
          </p:nvPr>
        </p:nvSpPr>
        <p:spPr>
          <a:xfrm>
            <a:off x="669726" y="3321844"/>
            <a:ext cx="3750469" cy="2893219"/>
          </a:xfrm>
          <a:prstGeom prst="rect">
            <a:avLst/>
          </a:prstGeom>
        </p:spPr>
        <p:txBody>
          <a:bodyPr anchor="t"/>
          <a:lstStyle>
            <a:lvl1pPr marL="0" indent="0" algn="ctr">
              <a:spcBef>
                <a:spcPts val="0"/>
              </a:spcBef>
              <a:buSzTx/>
              <a:buNone/>
              <a:defRPr sz="2600"/>
            </a:lvl1pPr>
            <a:lvl2pPr marL="0" indent="159927" algn="ctr">
              <a:spcBef>
                <a:spcPts val="0"/>
              </a:spcBef>
              <a:buSzTx/>
              <a:buNone/>
              <a:defRPr sz="2600"/>
            </a:lvl2pPr>
            <a:lvl3pPr marL="0" indent="319816" algn="ctr">
              <a:spcBef>
                <a:spcPts val="0"/>
              </a:spcBef>
              <a:buSzTx/>
              <a:buNone/>
              <a:defRPr sz="2600"/>
            </a:lvl3pPr>
            <a:lvl4pPr marL="0" indent="479758" algn="ctr">
              <a:spcBef>
                <a:spcPts val="0"/>
              </a:spcBef>
              <a:buSzTx/>
              <a:buNone/>
              <a:defRPr sz="2600"/>
            </a:lvl4pPr>
            <a:lvl5pPr marL="0" indent="639653" algn="ctr">
              <a:spcBef>
                <a:spcPts val="0"/>
              </a:spcBef>
              <a:buSzTx/>
              <a:buNone/>
              <a:defRPr sz="2600"/>
            </a:lvl5pPr>
          </a:lstStyle>
          <a:p>
            <a:r>
              <a:t>內文層級一</a:t>
            </a:r>
          </a:p>
          <a:p>
            <a:pPr lvl="1"/>
            <a:r>
              <a:t>內文層級二</a:t>
            </a:r>
          </a:p>
          <a:p>
            <a:pPr lvl="2"/>
            <a:r>
              <a:t>內文層級三</a:t>
            </a:r>
          </a:p>
          <a:p>
            <a:pPr lvl="3"/>
            <a:r>
              <a:t>內文層級四</a:t>
            </a:r>
          </a:p>
          <a:p>
            <a:pPr lvl="4"/>
            <a:r>
              <a:t>內文層級五</a:t>
            </a:r>
          </a:p>
        </p:txBody>
      </p:sp>
      <p:sp>
        <p:nvSpPr>
          <p:cNvPr id="41"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tx">
  <p:cSld name="大標題 - 上方">
    <p:spTree>
      <p:nvGrpSpPr>
        <p:cNvPr id="1" name=""/>
        <p:cNvGrpSpPr/>
        <p:nvPr/>
      </p:nvGrpSpPr>
      <p:grpSpPr>
        <a:xfrm>
          <a:off x="0" y="0"/>
          <a:ext cx="0" cy="0"/>
          <a:chOff x="0" y="0"/>
          <a:chExt cx="0" cy="0"/>
        </a:xfrm>
      </p:grpSpPr>
      <p:sp>
        <p:nvSpPr>
          <p:cNvPr id="48" name="大標題文字"/>
          <p:cNvSpPr txBox="1">
            <a:spLocks noGrp="1"/>
          </p:cNvSpPr>
          <p:nvPr>
            <p:ph type="title"/>
          </p:nvPr>
        </p:nvSpPr>
        <p:spPr>
          <a:prstGeom prst="rect">
            <a:avLst/>
          </a:prstGeom>
        </p:spPr>
        <p:txBody>
          <a:bodyPr/>
          <a:lstStyle/>
          <a:p>
            <a:r>
              <a:t>大標題文字</a:t>
            </a:r>
          </a:p>
        </p:txBody>
      </p:sp>
      <p:sp>
        <p:nvSpPr>
          <p:cNvPr id="49"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type="tx">
  <p:cSld name="大標題與項目符號">
    <p:spTree>
      <p:nvGrpSpPr>
        <p:cNvPr id="1" name=""/>
        <p:cNvGrpSpPr/>
        <p:nvPr/>
      </p:nvGrpSpPr>
      <p:grpSpPr>
        <a:xfrm>
          <a:off x="0" y="0"/>
          <a:ext cx="0" cy="0"/>
          <a:chOff x="0" y="0"/>
          <a:chExt cx="0" cy="0"/>
        </a:xfrm>
      </p:grpSpPr>
      <p:sp>
        <p:nvSpPr>
          <p:cNvPr id="56" name="大標題文字"/>
          <p:cNvSpPr txBox="1">
            <a:spLocks noGrp="1"/>
          </p:cNvSpPr>
          <p:nvPr>
            <p:ph type="title"/>
          </p:nvPr>
        </p:nvSpPr>
        <p:spPr>
          <a:prstGeom prst="rect">
            <a:avLst/>
          </a:prstGeom>
        </p:spPr>
        <p:txBody>
          <a:bodyPr/>
          <a:lstStyle/>
          <a:p>
            <a:r>
              <a:t>大標題文字</a:t>
            </a:r>
          </a:p>
        </p:txBody>
      </p:sp>
      <p:sp>
        <p:nvSpPr>
          <p:cNvPr id="57" name="內文層級一…"/>
          <p:cNvSpPr txBox="1">
            <a:spLocks noGrp="1"/>
          </p:cNvSpPr>
          <p:nvPr>
            <p:ph type="body" idx="1"/>
          </p:nvPr>
        </p:nvSpPr>
        <p:spPr>
          <a:prstGeom prst="rect">
            <a:avLst/>
          </a:prstGeom>
        </p:spPr>
        <p:txBody>
          <a:bodyPr/>
          <a:lstStyle/>
          <a:p>
            <a:r>
              <a:t>內文層級一</a:t>
            </a:r>
          </a:p>
          <a:p>
            <a:pPr lvl="1"/>
            <a:r>
              <a:t>內文層級二</a:t>
            </a:r>
          </a:p>
          <a:p>
            <a:pPr lvl="2"/>
            <a:r>
              <a:t>內文層級三</a:t>
            </a:r>
          </a:p>
          <a:p>
            <a:pPr lvl="3"/>
            <a:r>
              <a:t>內文層級四</a:t>
            </a:r>
          </a:p>
          <a:p>
            <a:pPr lvl="4"/>
            <a:r>
              <a:t>內文層級五</a:t>
            </a:r>
          </a:p>
        </p:txBody>
      </p:sp>
      <p:sp>
        <p:nvSpPr>
          <p:cNvPr id="58"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7005"/>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818"/>
            <a:ext cx="7772400" cy="1500187"/>
          </a:xfrm>
        </p:spPr>
        <p:txBody>
          <a:bodyPr anchor="b"/>
          <a:lstStyle>
            <a:lvl1pPr marL="0" indent="0">
              <a:buNone/>
              <a:defRPr sz="2000">
                <a:solidFill>
                  <a:schemeClr val="tx1">
                    <a:tint val="75000"/>
                  </a:schemeClr>
                </a:solidFill>
              </a:defRPr>
            </a:lvl1pPr>
            <a:lvl2pPr marL="454729" indent="0">
              <a:buNone/>
              <a:defRPr sz="1800">
                <a:solidFill>
                  <a:schemeClr val="tx1">
                    <a:tint val="75000"/>
                  </a:schemeClr>
                </a:solidFill>
              </a:defRPr>
            </a:lvl2pPr>
            <a:lvl3pPr marL="909489" indent="0">
              <a:buNone/>
              <a:defRPr sz="1600">
                <a:solidFill>
                  <a:schemeClr val="tx1">
                    <a:tint val="75000"/>
                  </a:schemeClr>
                </a:solidFill>
              </a:defRPr>
            </a:lvl3pPr>
            <a:lvl4pPr marL="1364250" indent="0">
              <a:buNone/>
              <a:defRPr sz="1400">
                <a:solidFill>
                  <a:schemeClr val="tx1">
                    <a:tint val="75000"/>
                  </a:schemeClr>
                </a:solidFill>
              </a:defRPr>
            </a:lvl4pPr>
            <a:lvl5pPr marL="1819001" indent="0">
              <a:buNone/>
              <a:defRPr sz="1400">
                <a:solidFill>
                  <a:schemeClr val="tx1">
                    <a:tint val="75000"/>
                  </a:schemeClr>
                </a:solidFill>
              </a:defRPr>
            </a:lvl5pPr>
            <a:lvl6pPr marL="2273771" indent="0">
              <a:buNone/>
              <a:defRPr sz="1400">
                <a:solidFill>
                  <a:schemeClr val="tx1">
                    <a:tint val="75000"/>
                  </a:schemeClr>
                </a:solidFill>
              </a:defRPr>
            </a:lvl6pPr>
            <a:lvl7pPr marL="2728500" indent="0">
              <a:buNone/>
              <a:defRPr sz="1400">
                <a:solidFill>
                  <a:schemeClr val="tx1">
                    <a:tint val="75000"/>
                  </a:schemeClr>
                </a:solidFill>
              </a:defRPr>
            </a:lvl7pPr>
            <a:lvl8pPr marL="3183249" indent="0">
              <a:buNone/>
              <a:defRPr sz="1400">
                <a:solidFill>
                  <a:schemeClr val="tx1">
                    <a:tint val="75000"/>
                  </a:schemeClr>
                </a:solidFill>
              </a:defRPr>
            </a:lvl8pPr>
            <a:lvl9pPr marL="3637982" indent="0">
              <a:buNone/>
              <a:defRPr sz="14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p>
            <a:fld id="{0946E90E-4A05-4D29-B676-ADFE5E9BC2B6}" type="datetimeFigureOut">
              <a:rPr lang="zh-TW" altLang="en-US" smtClean="0"/>
              <a:t>2017/10/5</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230596247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
  <p:cSld name="大標題、項目符號與照片">
    <p:spTree>
      <p:nvGrpSpPr>
        <p:cNvPr id="1" name=""/>
        <p:cNvGrpSpPr/>
        <p:nvPr/>
      </p:nvGrpSpPr>
      <p:grpSpPr>
        <a:xfrm>
          <a:off x="0" y="0"/>
          <a:ext cx="0" cy="0"/>
          <a:chOff x="0" y="0"/>
          <a:chExt cx="0" cy="0"/>
        </a:xfrm>
      </p:grpSpPr>
      <p:sp>
        <p:nvSpPr>
          <p:cNvPr id="65" name="影像"/>
          <p:cNvSpPr>
            <a:spLocks noGrp="1"/>
          </p:cNvSpPr>
          <p:nvPr>
            <p:ph type="pic" sz="half" idx="13"/>
          </p:nvPr>
        </p:nvSpPr>
        <p:spPr>
          <a:xfrm>
            <a:off x="4723805" y="1821656"/>
            <a:ext cx="3750469" cy="4420195"/>
          </a:xfrm>
          <a:prstGeom prst="rect">
            <a:avLst/>
          </a:prstGeom>
        </p:spPr>
        <p:txBody>
          <a:bodyPr lIns="63972" tIns="31974" rIns="63972" bIns="31974" anchor="t">
            <a:noAutofit/>
          </a:bodyPr>
          <a:lstStyle/>
          <a:p>
            <a:endParaRPr/>
          </a:p>
        </p:txBody>
      </p:sp>
      <p:sp>
        <p:nvSpPr>
          <p:cNvPr id="66" name="大標題文字"/>
          <p:cNvSpPr txBox="1">
            <a:spLocks noGrp="1"/>
          </p:cNvSpPr>
          <p:nvPr>
            <p:ph type="title"/>
          </p:nvPr>
        </p:nvSpPr>
        <p:spPr>
          <a:prstGeom prst="rect">
            <a:avLst/>
          </a:prstGeom>
        </p:spPr>
        <p:txBody>
          <a:bodyPr/>
          <a:lstStyle/>
          <a:p>
            <a:r>
              <a:t>大標題文字</a:t>
            </a:r>
          </a:p>
        </p:txBody>
      </p:sp>
      <p:sp>
        <p:nvSpPr>
          <p:cNvPr id="67" name="內文層級一…"/>
          <p:cNvSpPr txBox="1">
            <a:spLocks noGrp="1"/>
          </p:cNvSpPr>
          <p:nvPr>
            <p:ph type="body" sz="half" idx="1"/>
          </p:nvPr>
        </p:nvSpPr>
        <p:spPr>
          <a:xfrm>
            <a:off x="669726" y="1821656"/>
            <a:ext cx="3750469" cy="4420195"/>
          </a:xfrm>
          <a:prstGeom prst="rect">
            <a:avLst/>
          </a:prstGeom>
        </p:spPr>
        <p:txBody>
          <a:bodyPr/>
          <a:lstStyle>
            <a:lvl1pPr marL="239893" indent="-239893">
              <a:spcBef>
                <a:spcPts val="2250"/>
              </a:spcBef>
              <a:defRPr sz="2000"/>
            </a:lvl1pPr>
            <a:lvl2pPr marL="479758" indent="-239893">
              <a:spcBef>
                <a:spcPts val="2250"/>
              </a:spcBef>
              <a:defRPr sz="2000"/>
            </a:lvl2pPr>
            <a:lvl3pPr marL="719616" indent="-239893">
              <a:spcBef>
                <a:spcPts val="2250"/>
              </a:spcBef>
              <a:defRPr sz="2000"/>
            </a:lvl3pPr>
            <a:lvl4pPr marL="959502" indent="-239893">
              <a:spcBef>
                <a:spcPts val="2250"/>
              </a:spcBef>
              <a:defRPr sz="2000"/>
            </a:lvl4pPr>
            <a:lvl5pPr marL="1199368" indent="-239893">
              <a:spcBef>
                <a:spcPts val="2250"/>
              </a:spcBef>
              <a:defRPr sz="2000"/>
            </a:lvl5pPr>
          </a:lstStyle>
          <a:p>
            <a:r>
              <a:t>內文層級一</a:t>
            </a:r>
          </a:p>
          <a:p>
            <a:pPr lvl="1"/>
            <a:r>
              <a:t>內文層級二</a:t>
            </a:r>
          </a:p>
          <a:p>
            <a:pPr lvl="2"/>
            <a:r>
              <a:t>內文層級三</a:t>
            </a:r>
          </a:p>
          <a:p>
            <a:pPr lvl="3"/>
            <a:r>
              <a:t>內文層級四</a:t>
            </a:r>
          </a:p>
          <a:p>
            <a:pPr lvl="4"/>
            <a:r>
              <a:t>內文層級五</a:t>
            </a:r>
          </a:p>
        </p:txBody>
      </p:sp>
      <p:sp>
        <p:nvSpPr>
          <p:cNvPr id="68" name="幻燈片編號"/>
          <p:cNvSpPr txBox="1">
            <a:spLocks noGrp="1"/>
          </p:cNvSpPr>
          <p:nvPr>
            <p:ph type="sldNum" sz="quarter" idx="2"/>
          </p:nvPr>
        </p:nvSpPr>
        <p:spPr>
          <a:xfrm>
            <a:off x="4437426" y="6536630"/>
            <a:ext cx="264585" cy="245255"/>
          </a:xfrm>
          <a:prstGeom prst="rect">
            <a:avLst/>
          </a:prstGeom>
        </p:spPr>
        <p:txBody>
          <a:bodyPr/>
          <a:lstStyle>
            <a:lvl1pPr>
              <a:defRPr>
                <a:latin typeface="Helvetica Light"/>
                <a:ea typeface="Helvetica Light"/>
                <a:cs typeface="Helvetica Light"/>
                <a:sym typeface="Helvetica Light"/>
              </a:defRPr>
            </a:lvl1pPr>
          </a:lstStyle>
          <a:p>
            <a:fld id="{86CB4B4D-7CA3-9044-876B-883B54F8677D}" type="slidenum">
              <a:rPr/>
              <a:pPr/>
              <a:t>‹#›</a:t>
            </a:fld>
            <a:endParaRPr/>
          </a:p>
        </p:txBody>
      </p:sp>
    </p:spTree>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type="tx">
  <p:cSld name="項目符號">
    <p:spTree>
      <p:nvGrpSpPr>
        <p:cNvPr id="1" name=""/>
        <p:cNvGrpSpPr/>
        <p:nvPr/>
      </p:nvGrpSpPr>
      <p:grpSpPr>
        <a:xfrm>
          <a:off x="0" y="0"/>
          <a:ext cx="0" cy="0"/>
          <a:chOff x="0" y="0"/>
          <a:chExt cx="0" cy="0"/>
        </a:xfrm>
      </p:grpSpPr>
      <p:sp>
        <p:nvSpPr>
          <p:cNvPr id="75" name="內文層級一…"/>
          <p:cNvSpPr txBox="1">
            <a:spLocks noGrp="1"/>
          </p:cNvSpPr>
          <p:nvPr>
            <p:ph type="body" idx="1"/>
          </p:nvPr>
        </p:nvSpPr>
        <p:spPr>
          <a:xfrm>
            <a:off x="669727" y="893068"/>
            <a:ext cx="7804547" cy="5072063"/>
          </a:xfrm>
          <a:prstGeom prst="rect">
            <a:avLst/>
          </a:prstGeom>
        </p:spPr>
        <p:txBody>
          <a:bodyPr/>
          <a:lstStyle/>
          <a:p>
            <a:r>
              <a:t>內文層級一</a:t>
            </a:r>
          </a:p>
          <a:p>
            <a:pPr lvl="1"/>
            <a:r>
              <a:t>內文層級二</a:t>
            </a:r>
          </a:p>
          <a:p>
            <a:pPr lvl="2"/>
            <a:r>
              <a:t>內文層級三</a:t>
            </a:r>
          </a:p>
          <a:p>
            <a:pPr lvl="3"/>
            <a:r>
              <a:t>內文層級四</a:t>
            </a:r>
          </a:p>
          <a:p>
            <a:pPr lvl="4"/>
            <a:r>
              <a:t>內文層級五</a:t>
            </a:r>
          </a:p>
        </p:txBody>
      </p:sp>
      <p:sp>
        <p:nvSpPr>
          <p:cNvPr id="76"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type="tx">
  <p:cSld name="照片 - 一頁三張">
    <p:spTree>
      <p:nvGrpSpPr>
        <p:cNvPr id="1" name=""/>
        <p:cNvGrpSpPr/>
        <p:nvPr/>
      </p:nvGrpSpPr>
      <p:grpSpPr>
        <a:xfrm>
          <a:off x="0" y="0"/>
          <a:ext cx="0" cy="0"/>
          <a:chOff x="0" y="0"/>
          <a:chExt cx="0" cy="0"/>
        </a:xfrm>
      </p:grpSpPr>
      <p:sp>
        <p:nvSpPr>
          <p:cNvPr id="83" name="影像"/>
          <p:cNvSpPr>
            <a:spLocks noGrp="1"/>
          </p:cNvSpPr>
          <p:nvPr>
            <p:ph type="pic" sz="quarter" idx="13"/>
          </p:nvPr>
        </p:nvSpPr>
        <p:spPr>
          <a:xfrm>
            <a:off x="4723805" y="3580805"/>
            <a:ext cx="3750469" cy="2652117"/>
          </a:xfrm>
          <a:prstGeom prst="rect">
            <a:avLst/>
          </a:prstGeom>
        </p:spPr>
        <p:txBody>
          <a:bodyPr lIns="63972" tIns="31974" rIns="63972" bIns="31974" anchor="t">
            <a:noAutofit/>
          </a:bodyPr>
          <a:lstStyle/>
          <a:p>
            <a:endParaRPr/>
          </a:p>
        </p:txBody>
      </p:sp>
      <p:sp>
        <p:nvSpPr>
          <p:cNvPr id="84" name="影像"/>
          <p:cNvSpPr>
            <a:spLocks noGrp="1"/>
          </p:cNvSpPr>
          <p:nvPr>
            <p:ph type="pic" sz="quarter" idx="14"/>
          </p:nvPr>
        </p:nvSpPr>
        <p:spPr>
          <a:xfrm>
            <a:off x="4723805" y="625078"/>
            <a:ext cx="3750469" cy="2652117"/>
          </a:xfrm>
          <a:prstGeom prst="rect">
            <a:avLst/>
          </a:prstGeom>
        </p:spPr>
        <p:txBody>
          <a:bodyPr lIns="63972" tIns="31974" rIns="63972" bIns="31974" anchor="t">
            <a:noAutofit/>
          </a:bodyPr>
          <a:lstStyle/>
          <a:p>
            <a:endParaRPr/>
          </a:p>
        </p:txBody>
      </p:sp>
      <p:sp>
        <p:nvSpPr>
          <p:cNvPr id="85" name="影像"/>
          <p:cNvSpPr>
            <a:spLocks noGrp="1"/>
          </p:cNvSpPr>
          <p:nvPr>
            <p:ph type="pic" sz="half" idx="15"/>
          </p:nvPr>
        </p:nvSpPr>
        <p:spPr>
          <a:xfrm>
            <a:off x="669726" y="625078"/>
            <a:ext cx="3750469" cy="5607844"/>
          </a:xfrm>
          <a:prstGeom prst="rect">
            <a:avLst/>
          </a:prstGeom>
        </p:spPr>
        <p:txBody>
          <a:bodyPr lIns="63972" tIns="31974" rIns="63972" bIns="31974" anchor="t">
            <a:noAutofit/>
          </a:bodyPr>
          <a:lstStyle/>
          <a:p>
            <a:endParaRPr/>
          </a:p>
        </p:txBody>
      </p:sp>
      <p:sp>
        <p:nvSpPr>
          <p:cNvPr id="86"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type="tx">
  <p:cSld name="名言語錄">
    <p:spTree>
      <p:nvGrpSpPr>
        <p:cNvPr id="1" name=""/>
        <p:cNvGrpSpPr/>
        <p:nvPr/>
      </p:nvGrpSpPr>
      <p:grpSpPr>
        <a:xfrm>
          <a:off x="0" y="0"/>
          <a:ext cx="0" cy="0"/>
          <a:chOff x="0" y="0"/>
          <a:chExt cx="0" cy="0"/>
        </a:xfrm>
      </p:grpSpPr>
      <p:sp>
        <p:nvSpPr>
          <p:cNvPr id="93" name="–王大明"/>
          <p:cNvSpPr txBox="1">
            <a:spLocks noGrp="1"/>
          </p:cNvSpPr>
          <p:nvPr>
            <p:ph type="body" sz="quarter" idx="13"/>
          </p:nvPr>
        </p:nvSpPr>
        <p:spPr>
          <a:xfrm>
            <a:off x="893068" y="4473774"/>
            <a:ext cx="7358063" cy="333742"/>
          </a:xfrm>
          <a:prstGeom prst="rect">
            <a:avLst/>
          </a:prstGeom>
        </p:spPr>
        <p:txBody>
          <a:bodyPr anchor="t">
            <a:spAutoFit/>
          </a:bodyPr>
          <a:lstStyle>
            <a:lvl1pPr marL="0" indent="0" algn="ctr">
              <a:spcBef>
                <a:spcPts val="0"/>
              </a:spcBef>
              <a:buSzTx/>
              <a:buNone/>
              <a:defRPr sz="1700" i="1"/>
            </a:lvl1pPr>
          </a:lstStyle>
          <a:p>
            <a:r>
              <a:t>–王大明</a:t>
            </a:r>
          </a:p>
        </p:txBody>
      </p:sp>
      <p:sp>
        <p:nvSpPr>
          <p:cNvPr id="94" name="「在此輸入名言語錄。」"/>
          <p:cNvSpPr txBox="1">
            <a:spLocks noGrp="1"/>
          </p:cNvSpPr>
          <p:nvPr>
            <p:ph type="body" sz="quarter" idx="14"/>
          </p:nvPr>
        </p:nvSpPr>
        <p:spPr>
          <a:xfrm>
            <a:off x="893068" y="2993957"/>
            <a:ext cx="7358063" cy="441463"/>
          </a:xfrm>
          <a:prstGeom prst="rect">
            <a:avLst/>
          </a:prstGeom>
        </p:spPr>
        <p:txBody>
          <a:bodyPr>
            <a:spAutoFit/>
          </a:bodyPr>
          <a:lstStyle>
            <a:lvl1pPr marL="0" indent="0" algn="ctr">
              <a:spcBef>
                <a:spcPts val="0"/>
              </a:spcBef>
              <a:buSzTx/>
              <a:buNone/>
              <a:defRPr sz="2400">
                <a:latin typeface="+mn-lt"/>
                <a:ea typeface="+mn-ea"/>
                <a:cs typeface="+mn-cs"/>
                <a:sym typeface="Helvetica Neue Medium"/>
              </a:defRPr>
            </a:lvl1pPr>
          </a:lstStyle>
          <a:p>
            <a:r>
              <a:t>「在此輸入名言語錄。」</a:t>
            </a:r>
          </a:p>
        </p:txBody>
      </p:sp>
      <p:sp>
        <p:nvSpPr>
          <p:cNvPr id="95"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type="tx">
  <p:cSld name="照片">
    <p:spTree>
      <p:nvGrpSpPr>
        <p:cNvPr id="1" name=""/>
        <p:cNvGrpSpPr/>
        <p:nvPr/>
      </p:nvGrpSpPr>
      <p:grpSpPr>
        <a:xfrm>
          <a:off x="0" y="0"/>
          <a:ext cx="0" cy="0"/>
          <a:chOff x="0" y="0"/>
          <a:chExt cx="0" cy="0"/>
        </a:xfrm>
      </p:grpSpPr>
      <p:sp>
        <p:nvSpPr>
          <p:cNvPr id="102" name="影像"/>
          <p:cNvSpPr>
            <a:spLocks noGrp="1"/>
          </p:cNvSpPr>
          <p:nvPr>
            <p:ph type="pic" idx="13"/>
          </p:nvPr>
        </p:nvSpPr>
        <p:spPr>
          <a:xfrm>
            <a:off x="0" y="0"/>
            <a:ext cx="9144000" cy="6858000"/>
          </a:xfrm>
          <a:prstGeom prst="rect">
            <a:avLst/>
          </a:prstGeom>
        </p:spPr>
        <p:txBody>
          <a:bodyPr lIns="63972" tIns="31974" rIns="63972" bIns="31974" anchor="t">
            <a:noAutofit/>
          </a:bodyPr>
          <a:lstStyle/>
          <a:p>
            <a:endParaRPr/>
          </a:p>
        </p:txBody>
      </p:sp>
      <p:sp>
        <p:nvSpPr>
          <p:cNvPr id="103"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110"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cSld name="大標題與副標題">
    <p:spTree>
      <p:nvGrpSpPr>
        <p:cNvPr id="1" name=""/>
        <p:cNvGrpSpPr/>
        <p:nvPr/>
      </p:nvGrpSpPr>
      <p:grpSpPr>
        <a:xfrm>
          <a:off x="0" y="0"/>
          <a:ext cx="0" cy="0"/>
          <a:chOff x="0" y="0"/>
          <a:chExt cx="0" cy="0"/>
        </a:xfrm>
      </p:grpSpPr>
      <p:sp>
        <p:nvSpPr>
          <p:cNvPr id="11" name="大標題文字"/>
          <p:cNvSpPr txBox="1">
            <a:spLocks noGrp="1"/>
          </p:cNvSpPr>
          <p:nvPr>
            <p:ph type="title"/>
          </p:nvPr>
        </p:nvSpPr>
        <p:spPr>
          <a:xfrm>
            <a:off x="893064" y="1151930"/>
            <a:ext cx="7358063" cy="2321719"/>
          </a:xfrm>
          <a:prstGeom prst="rect">
            <a:avLst/>
          </a:prstGeom>
        </p:spPr>
        <p:txBody>
          <a:bodyPr anchor="b"/>
          <a:lstStyle/>
          <a:p>
            <a:r>
              <a:t>大標題文字</a:t>
            </a:r>
          </a:p>
        </p:txBody>
      </p:sp>
      <p:sp>
        <p:nvSpPr>
          <p:cNvPr id="12" name="內文層級一…"/>
          <p:cNvSpPr txBox="1">
            <a:spLocks noGrp="1"/>
          </p:cNvSpPr>
          <p:nvPr>
            <p:ph type="body" sz="quarter" idx="1"/>
          </p:nvPr>
        </p:nvSpPr>
        <p:spPr>
          <a:xfrm>
            <a:off x="893064" y="3545086"/>
            <a:ext cx="7358063" cy="794742"/>
          </a:xfrm>
          <a:prstGeom prst="rect">
            <a:avLst/>
          </a:prstGeom>
        </p:spPr>
        <p:txBody>
          <a:bodyPr anchor="t"/>
          <a:lstStyle>
            <a:lvl1pPr marL="0" indent="0" algn="ctr">
              <a:spcBef>
                <a:spcPts val="0"/>
              </a:spcBef>
              <a:buSzTx/>
              <a:buNone/>
              <a:defRPr sz="2600"/>
            </a:lvl1pPr>
            <a:lvl2pPr marL="0" indent="159959" algn="ctr">
              <a:spcBef>
                <a:spcPts val="0"/>
              </a:spcBef>
              <a:buSzTx/>
              <a:buNone/>
              <a:defRPr sz="2600"/>
            </a:lvl2pPr>
            <a:lvl3pPr marL="0" indent="319882" algn="ctr">
              <a:spcBef>
                <a:spcPts val="0"/>
              </a:spcBef>
              <a:buSzTx/>
              <a:buNone/>
              <a:defRPr sz="2600"/>
            </a:lvl3pPr>
            <a:lvl4pPr marL="0" indent="479857" algn="ctr">
              <a:spcBef>
                <a:spcPts val="0"/>
              </a:spcBef>
              <a:buSzTx/>
              <a:buNone/>
              <a:defRPr sz="2600"/>
            </a:lvl4pPr>
            <a:lvl5pPr marL="0" indent="639785" algn="ctr">
              <a:spcBef>
                <a:spcPts val="0"/>
              </a:spcBef>
              <a:buSzTx/>
              <a:buNone/>
              <a:defRPr sz="2600"/>
            </a:lvl5pPr>
          </a:lstStyle>
          <a:p>
            <a:r>
              <a:t>內文層級一</a:t>
            </a:r>
          </a:p>
          <a:p>
            <a:pPr lvl="1"/>
            <a:r>
              <a:t>內文層級二</a:t>
            </a:r>
          </a:p>
          <a:p>
            <a:pPr lvl="2"/>
            <a:r>
              <a:t>內文層級三</a:t>
            </a:r>
          </a:p>
          <a:p>
            <a:pPr lvl="3"/>
            <a:r>
              <a:t>內文層級四</a:t>
            </a:r>
          </a:p>
          <a:p>
            <a:pPr lvl="4"/>
            <a:r>
              <a:t>內文層級五</a:t>
            </a:r>
          </a:p>
        </p:txBody>
      </p:sp>
      <p:sp>
        <p:nvSpPr>
          <p:cNvPr id="13" name="幻燈片編號"/>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rPr/>
              <a:pPr/>
              <a:t>‹#›</a:t>
            </a:fld>
            <a:endParaRPr/>
          </a:p>
        </p:txBody>
      </p:sp>
    </p:spTree>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type="tx">
  <p:cSld name="照片 - 水平">
    <p:spTree>
      <p:nvGrpSpPr>
        <p:cNvPr id="1" name=""/>
        <p:cNvGrpSpPr/>
        <p:nvPr/>
      </p:nvGrpSpPr>
      <p:grpSpPr>
        <a:xfrm>
          <a:off x="0" y="0"/>
          <a:ext cx="0" cy="0"/>
          <a:chOff x="0" y="0"/>
          <a:chExt cx="0" cy="0"/>
        </a:xfrm>
      </p:grpSpPr>
      <p:sp>
        <p:nvSpPr>
          <p:cNvPr id="20" name="影像"/>
          <p:cNvSpPr>
            <a:spLocks noGrp="1"/>
          </p:cNvSpPr>
          <p:nvPr>
            <p:ph type="pic" idx="13"/>
          </p:nvPr>
        </p:nvSpPr>
        <p:spPr>
          <a:xfrm>
            <a:off x="1143000" y="473273"/>
            <a:ext cx="6858000" cy="4152305"/>
          </a:xfrm>
          <a:prstGeom prst="rect">
            <a:avLst/>
          </a:prstGeom>
        </p:spPr>
        <p:txBody>
          <a:bodyPr lIns="63985" tIns="31981" rIns="63985" bIns="31981" anchor="t">
            <a:noAutofit/>
          </a:bodyPr>
          <a:lstStyle/>
          <a:p>
            <a:endParaRPr/>
          </a:p>
        </p:txBody>
      </p:sp>
      <p:sp>
        <p:nvSpPr>
          <p:cNvPr id="21" name="大標題文字"/>
          <p:cNvSpPr txBox="1">
            <a:spLocks noGrp="1"/>
          </p:cNvSpPr>
          <p:nvPr>
            <p:ph type="title"/>
          </p:nvPr>
        </p:nvSpPr>
        <p:spPr>
          <a:xfrm>
            <a:off x="893064" y="4723805"/>
            <a:ext cx="7358063" cy="1000125"/>
          </a:xfrm>
          <a:prstGeom prst="rect">
            <a:avLst/>
          </a:prstGeom>
        </p:spPr>
        <p:txBody>
          <a:bodyPr anchor="b"/>
          <a:lstStyle/>
          <a:p>
            <a:r>
              <a:t>大標題文字</a:t>
            </a:r>
          </a:p>
        </p:txBody>
      </p:sp>
      <p:sp>
        <p:nvSpPr>
          <p:cNvPr id="22" name="內文層級一…"/>
          <p:cNvSpPr txBox="1">
            <a:spLocks noGrp="1"/>
          </p:cNvSpPr>
          <p:nvPr>
            <p:ph type="body" sz="quarter" idx="1"/>
          </p:nvPr>
        </p:nvSpPr>
        <p:spPr>
          <a:xfrm>
            <a:off x="893064" y="5732859"/>
            <a:ext cx="7358063" cy="794742"/>
          </a:xfrm>
          <a:prstGeom prst="rect">
            <a:avLst/>
          </a:prstGeom>
        </p:spPr>
        <p:txBody>
          <a:bodyPr anchor="t"/>
          <a:lstStyle>
            <a:lvl1pPr marL="0" indent="0" algn="ctr">
              <a:spcBef>
                <a:spcPts val="0"/>
              </a:spcBef>
              <a:buSzTx/>
              <a:buNone/>
              <a:defRPr sz="2600"/>
            </a:lvl1pPr>
            <a:lvl2pPr marL="0" indent="159959" algn="ctr">
              <a:spcBef>
                <a:spcPts val="0"/>
              </a:spcBef>
              <a:buSzTx/>
              <a:buNone/>
              <a:defRPr sz="2600"/>
            </a:lvl2pPr>
            <a:lvl3pPr marL="0" indent="319882" algn="ctr">
              <a:spcBef>
                <a:spcPts val="0"/>
              </a:spcBef>
              <a:buSzTx/>
              <a:buNone/>
              <a:defRPr sz="2600"/>
            </a:lvl3pPr>
            <a:lvl4pPr marL="0" indent="479857" algn="ctr">
              <a:spcBef>
                <a:spcPts val="0"/>
              </a:spcBef>
              <a:buSzTx/>
              <a:buNone/>
              <a:defRPr sz="2600"/>
            </a:lvl4pPr>
            <a:lvl5pPr marL="0" indent="639785" algn="ctr">
              <a:spcBef>
                <a:spcPts val="0"/>
              </a:spcBef>
              <a:buSzTx/>
              <a:buNone/>
              <a:defRPr sz="2600"/>
            </a:lvl5pPr>
          </a:lstStyle>
          <a:p>
            <a:r>
              <a:t>內文層級一</a:t>
            </a:r>
          </a:p>
          <a:p>
            <a:pPr lvl="1"/>
            <a:r>
              <a:t>內文層級二</a:t>
            </a:r>
          </a:p>
          <a:p>
            <a:pPr lvl="2"/>
            <a:r>
              <a:t>內文層級三</a:t>
            </a:r>
          </a:p>
          <a:p>
            <a:pPr lvl="3"/>
            <a:r>
              <a:t>內文層級四</a:t>
            </a:r>
          </a:p>
          <a:p>
            <a:pPr lvl="4"/>
            <a:r>
              <a:t>內文層級五</a:t>
            </a:r>
          </a:p>
        </p:txBody>
      </p:sp>
      <p:sp>
        <p:nvSpPr>
          <p:cNvPr id="23"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type="tx">
  <p:cSld name="大標題 - 中央">
    <p:spTree>
      <p:nvGrpSpPr>
        <p:cNvPr id="1" name=""/>
        <p:cNvGrpSpPr/>
        <p:nvPr/>
      </p:nvGrpSpPr>
      <p:grpSpPr>
        <a:xfrm>
          <a:off x="0" y="0"/>
          <a:ext cx="0" cy="0"/>
          <a:chOff x="0" y="0"/>
          <a:chExt cx="0" cy="0"/>
        </a:xfrm>
      </p:grpSpPr>
      <p:sp>
        <p:nvSpPr>
          <p:cNvPr id="30" name="大標題文字"/>
          <p:cNvSpPr txBox="1">
            <a:spLocks noGrp="1"/>
          </p:cNvSpPr>
          <p:nvPr>
            <p:ph type="title"/>
          </p:nvPr>
        </p:nvSpPr>
        <p:spPr>
          <a:xfrm>
            <a:off x="893064" y="2268141"/>
            <a:ext cx="7358063" cy="2321719"/>
          </a:xfrm>
          <a:prstGeom prst="rect">
            <a:avLst/>
          </a:prstGeom>
        </p:spPr>
        <p:txBody>
          <a:bodyPr/>
          <a:lstStyle/>
          <a:p>
            <a:r>
              <a:t>大標題文字</a:t>
            </a:r>
          </a:p>
        </p:txBody>
      </p:sp>
      <p:sp>
        <p:nvSpPr>
          <p:cNvPr id="31"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type="tx">
  <p:cSld name="照片 - 直式">
    <p:spTree>
      <p:nvGrpSpPr>
        <p:cNvPr id="1" name=""/>
        <p:cNvGrpSpPr/>
        <p:nvPr/>
      </p:nvGrpSpPr>
      <p:grpSpPr>
        <a:xfrm>
          <a:off x="0" y="0"/>
          <a:ext cx="0" cy="0"/>
          <a:chOff x="0" y="0"/>
          <a:chExt cx="0" cy="0"/>
        </a:xfrm>
      </p:grpSpPr>
      <p:sp>
        <p:nvSpPr>
          <p:cNvPr id="38" name="影像"/>
          <p:cNvSpPr>
            <a:spLocks noGrp="1"/>
          </p:cNvSpPr>
          <p:nvPr>
            <p:ph type="pic" sz="half" idx="13"/>
          </p:nvPr>
        </p:nvSpPr>
        <p:spPr>
          <a:xfrm>
            <a:off x="4723805" y="446484"/>
            <a:ext cx="3750469" cy="5777508"/>
          </a:xfrm>
          <a:prstGeom prst="rect">
            <a:avLst/>
          </a:prstGeom>
        </p:spPr>
        <p:txBody>
          <a:bodyPr lIns="63985" tIns="31981" rIns="63985" bIns="31981" anchor="t">
            <a:noAutofit/>
          </a:bodyPr>
          <a:lstStyle/>
          <a:p>
            <a:endParaRPr/>
          </a:p>
        </p:txBody>
      </p:sp>
      <p:sp>
        <p:nvSpPr>
          <p:cNvPr id="39" name="大標題文字"/>
          <p:cNvSpPr txBox="1">
            <a:spLocks noGrp="1"/>
          </p:cNvSpPr>
          <p:nvPr>
            <p:ph type="title"/>
          </p:nvPr>
        </p:nvSpPr>
        <p:spPr>
          <a:xfrm>
            <a:off x="669726" y="446484"/>
            <a:ext cx="3750469" cy="2803922"/>
          </a:xfrm>
          <a:prstGeom prst="rect">
            <a:avLst/>
          </a:prstGeom>
        </p:spPr>
        <p:txBody>
          <a:bodyPr anchor="b"/>
          <a:lstStyle>
            <a:lvl1pPr>
              <a:defRPr sz="4200"/>
            </a:lvl1pPr>
          </a:lstStyle>
          <a:p>
            <a:r>
              <a:t>大標題文字</a:t>
            </a:r>
          </a:p>
        </p:txBody>
      </p:sp>
      <p:sp>
        <p:nvSpPr>
          <p:cNvPr id="40" name="內文層級一…"/>
          <p:cNvSpPr txBox="1">
            <a:spLocks noGrp="1"/>
          </p:cNvSpPr>
          <p:nvPr>
            <p:ph type="body" sz="quarter" idx="1"/>
          </p:nvPr>
        </p:nvSpPr>
        <p:spPr>
          <a:xfrm>
            <a:off x="669726" y="3321844"/>
            <a:ext cx="3750469" cy="2893219"/>
          </a:xfrm>
          <a:prstGeom prst="rect">
            <a:avLst/>
          </a:prstGeom>
        </p:spPr>
        <p:txBody>
          <a:bodyPr anchor="t"/>
          <a:lstStyle>
            <a:lvl1pPr marL="0" indent="0" algn="ctr">
              <a:spcBef>
                <a:spcPts val="0"/>
              </a:spcBef>
              <a:buSzTx/>
              <a:buNone/>
              <a:defRPr sz="2600"/>
            </a:lvl1pPr>
            <a:lvl2pPr marL="0" indent="159959" algn="ctr">
              <a:spcBef>
                <a:spcPts val="0"/>
              </a:spcBef>
              <a:buSzTx/>
              <a:buNone/>
              <a:defRPr sz="2600"/>
            </a:lvl2pPr>
            <a:lvl3pPr marL="0" indent="319882" algn="ctr">
              <a:spcBef>
                <a:spcPts val="0"/>
              </a:spcBef>
              <a:buSzTx/>
              <a:buNone/>
              <a:defRPr sz="2600"/>
            </a:lvl3pPr>
            <a:lvl4pPr marL="0" indent="479857" algn="ctr">
              <a:spcBef>
                <a:spcPts val="0"/>
              </a:spcBef>
              <a:buSzTx/>
              <a:buNone/>
              <a:defRPr sz="2600"/>
            </a:lvl4pPr>
            <a:lvl5pPr marL="0" indent="639785" algn="ctr">
              <a:spcBef>
                <a:spcPts val="0"/>
              </a:spcBef>
              <a:buSzTx/>
              <a:buNone/>
              <a:defRPr sz="2600"/>
            </a:lvl5pPr>
          </a:lstStyle>
          <a:p>
            <a:r>
              <a:t>內文層級一</a:t>
            </a:r>
          </a:p>
          <a:p>
            <a:pPr lvl="1"/>
            <a:r>
              <a:t>內文層級二</a:t>
            </a:r>
          </a:p>
          <a:p>
            <a:pPr lvl="2"/>
            <a:r>
              <a:t>內文層級三</a:t>
            </a:r>
          </a:p>
          <a:p>
            <a:pPr lvl="3"/>
            <a:r>
              <a:t>內文層級四</a:t>
            </a:r>
          </a:p>
          <a:p>
            <a:pPr lvl="4"/>
            <a:r>
              <a:t>內文層級五</a:t>
            </a:r>
          </a:p>
        </p:txBody>
      </p:sp>
      <p:sp>
        <p:nvSpPr>
          <p:cNvPr id="41"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60030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30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4"/>
          <p:cNvSpPr>
            <a:spLocks noGrp="1"/>
          </p:cNvSpPr>
          <p:nvPr>
            <p:ph type="dt" sz="half" idx="10"/>
          </p:nvPr>
        </p:nvSpPr>
        <p:spPr/>
        <p:txBody>
          <a:bodyPr/>
          <a:lstStyle/>
          <a:p>
            <a:fld id="{0946E90E-4A05-4D29-B676-ADFE5E9BC2B6}" type="datetimeFigureOut">
              <a:rPr lang="zh-TW" altLang="en-US" smtClean="0"/>
              <a:t>2017/10/5</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86117599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
  <p:cSld name="大標題 - 上方">
    <p:spTree>
      <p:nvGrpSpPr>
        <p:cNvPr id="1" name=""/>
        <p:cNvGrpSpPr/>
        <p:nvPr/>
      </p:nvGrpSpPr>
      <p:grpSpPr>
        <a:xfrm>
          <a:off x="0" y="0"/>
          <a:ext cx="0" cy="0"/>
          <a:chOff x="0" y="0"/>
          <a:chExt cx="0" cy="0"/>
        </a:xfrm>
      </p:grpSpPr>
      <p:sp>
        <p:nvSpPr>
          <p:cNvPr id="48" name="大標題文字"/>
          <p:cNvSpPr txBox="1">
            <a:spLocks noGrp="1"/>
          </p:cNvSpPr>
          <p:nvPr>
            <p:ph type="title"/>
          </p:nvPr>
        </p:nvSpPr>
        <p:spPr>
          <a:prstGeom prst="rect">
            <a:avLst/>
          </a:prstGeom>
        </p:spPr>
        <p:txBody>
          <a:bodyPr/>
          <a:lstStyle/>
          <a:p>
            <a:r>
              <a:t>大標題文字</a:t>
            </a:r>
          </a:p>
        </p:txBody>
      </p:sp>
      <p:sp>
        <p:nvSpPr>
          <p:cNvPr id="49"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type="tx">
  <p:cSld name="大標題與項目符號">
    <p:spTree>
      <p:nvGrpSpPr>
        <p:cNvPr id="1" name=""/>
        <p:cNvGrpSpPr/>
        <p:nvPr/>
      </p:nvGrpSpPr>
      <p:grpSpPr>
        <a:xfrm>
          <a:off x="0" y="0"/>
          <a:ext cx="0" cy="0"/>
          <a:chOff x="0" y="0"/>
          <a:chExt cx="0" cy="0"/>
        </a:xfrm>
      </p:grpSpPr>
      <p:sp>
        <p:nvSpPr>
          <p:cNvPr id="56" name="大標題文字"/>
          <p:cNvSpPr txBox="1">
            <a:spLocks noGrp="1"/>
          </p:cNvSpPr>
          <p:nvPr>
            <p:ph type="title"/>
          </p:nvPr>
        </p:nvSpPr>
        <p:spPr>
          <a:prstGeom prst="rect">
            <a:avLst/>
          </a:prstGeom>
        </p:spPr>
        <p:txBody>
          <a:bodyPr/>
          <a:lstStyle/>
          <a:p>
            <a:r>
              <a:t>大標題文字</a:t>
            </a:r>
          </a:p>
        </p:txBody>
      </p:sp>
      <p:sp>
        <p:nvSpPr>
          <p:cNvPr id="57" name="內文層級一…"/>
          <p:cNvSpPr txBox="1">
            <a:spLocks noGrp="1"/>
          </p:cNvSpPr>
          <p:nvPr>
            <p:ph type="body" idx="1"/>
          </p:nvPr>
        </p:nvSpPr>
        <p:spPr>
          <a:prstGeom prst="rect">
            <a:avLst/>
          </a:prstGeom>
        </p:spPr>
        <p:txBody>
          <a:bodyPr/>
          <a:lstStyle/>
          <a:p>
            <a:r>
              <a:t>內文層級一</a:t>
            </a:r>
          </a:p>
          <a:p>
            <a:pPr lvl="1"/>
            <a:r>
              <a:t>內文層級二</a:t>
            </a:r>
          </a:p>
          <a:p>
            <a:pPr lvl="2"/>
            <a:r>
              <a:t>內文層級三</a:t>
            </a:r>
          </a:p>
          <a:p>
            <a:pPr lvl="3"/>
            <a:r>
              <a:t>內文層級四</a:t>
            </a:r>
          </a:p>
          <a:p>
            <a:pPr lvl="4"/>
            <a:r>
              <a:t>內文層級五</a:t>
            </a:r>
          </a:p>
        </p:txBody>
      </p:sp>
      <p:sp>
        <p:nvSpPr>
          <p:cNvPr id="58"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type="tx">
  <p:cSld name="大標題、項目符號與照片">
    <p:spTree>
      <p:nvGrpSpPr>
        <p:cNvPr id="1" name=""/>
        <p:cNvGrpSpPr/>
        <p:nvPr/>
      </p:nvGrpSpPr>
      <p:grpSpPr>
        <a:xfrm>
          <a:off x="0" y="0"/>
          <a:ext cx="0" cy="0"/>
          <a:chOff x="0" y="0"/>
          <a:chExt cx="0" cy="0"/>
        </a:xfrm>
      </p:grpSpPr>
      <p:sp>
        <p:nvSpPr>
          <p:cNvPr id="65" name="影像"/>
          <p:cNvSpPr>
            <a:spLocks noGrp="1"/>
          </p:cNvSpPr>
          <p:nvPr>
            <p:ph type="pic" sz="half" idx="13"/>
          </p:nvPr>
        </p:nvSpPr>
        <p:spPr>
          <a:xfrm>
            <a:off x="4723805" y="1821656"/>
            <a:ext cx="3750469" cy="4420195"/>
          </a:xfrm>
          <a:prstGeom prst="rect">
            <a:avLst/>
          </a:prstGeom>
        </p:spPr>
        <p:txBody>
          <a:bodyPr lIns="63985" tIns="31981" rIns="63985" bIns="31981" anchor="t">
            <a:noAutofit/>
          </a:bodyPr>
          <a:lstStyle/>
          <a:p>
            <a:endParaRPr/>
          </a:p>
        </p:txBody>
      </p:sp>
      <p:sp>
        <p:nvSpPr>
          <p:cNvPr id="66" name="大標題文字"/>
          <p:cNvSpPr txBox="1">
            <a:spLocks noGrp="1"/>
          </p:cNvSpPr>
          <p:nvPr>
            <p:ph type="title"/>
          </p:nvPr>
        </p:nvSpPr>
        <p:spPr>
          <a:prstGeom prst="rect">
            <a:avLst/>
          </a:prstGeom>
        </p:spPr>
        <p:txBody>
          <a:bodyPr/>
          <a:lstStyle/>
          <a:p>
            <a:r>
              <a:t>大標題文字</a:t>
            </a:r>
          </a:p>
        </p:txBody>
      </p:sp>
      <p:sp>
        <p:nvSpPr>
          <p:cNvPr id="67" name="內文層級一…"/>
          <p:cNvSpPr txBox="1">
            <a:spLocks noGrp="1"/>
          </p:cNvSpPr>
          <p:nvPr>
            <p:ph type="body" sz="half" idx="1"/>
          </p:nvPr>
        </p:nvSpPr>
        <p:spPr>
          <a:xfrm>
            <a:off x="669726" y="1821656"/>
            <a:ext cx="3750469" cy="4420195"/>
          </a:xfrm>
          <a:prstGeom prst="rect">
            <a:avLst/>
          </a:prstGeom>
        </p:spPr>
        <p:txBody>
          <a:bodyPr/>
          <a:lstStyle>
            <a:lvl1pPr marL="239942" indent="-239942">
              <a:spcBef>
                <a:spcPts val="2250"/>
              </a:spcBef>
              <a:defRPr sz="2000"/>
            </a:lvl1pPr>
            <a:lvl2pPr marL="479857" indent="-239942">
              <a:spcBef>
                <a:spcPts val="2250"/>
              </a:spcBef>
              <a:defRPr sz="2000"/>
            </a:lvl2pPr>
            <a:lvl3pPr marL="719764" indent="-239942">
              <a:spcBef>
                <a:spcPts val="2250"/>
              </a:spcBef>
              <a:defRPr sz="2000"/>
            </a:lvl3pPr>
            <a:lvl4pPr marL="959698" indent="-239942">
              <a:spcBef>
                <a:spcPts val="2250"/>
              </a:spcBef>
              <a:defRPr sz="2000"/>
            </a:lvl4pPr>
            <a:lvl5pPr marL="1199614" indent="-239942">
              <a:spcBef>
                <a:spcPts val="2250"/>
              </a:spcBef>
              <a:defRPr sz="2000"/>
            </a:lvl5pPr>
          </a:lstStyle>
          <a:p>
            <a:r>
              <a:t>內文層級一</a:t>
            </a:r>
          </a:p>
          <a:p>
            <a:pPr lvl="1"/>
            <a:r>
              <a:t>內文層級二</a:t>
            </a:r>
          </a:p>
          <a:p>
            <a:pPr lvl="2"/>
            <a:r>
              <a:t>內文層級三</a:t>
            </a:r>
          </a:p>
          <a:p>
            <a:pPr lvl="3"/>
            <a:r>
              <a:t>內文層級四</a:t>
            </a:r>
          </a:p>
          <a:p>
            <a:pPr lvl="4"/>
            <a:r>
              <a:t>內文層級五</a:t>
            </a:r>
          </a:p>
        </p:txBody>
      </p:sp>
      <p:sp>
        <p:nvSpPr>
          <p:cNvPr id="68" name="幻燈片編號"/>
          <p:cNvSpPr txBox="1">
            <a:spLocks noGrp="1"/>
          </p:cNvSpPr>
          <p:nvPr>
            <p:ph type="sldNum" sz="quarter" idx="2"/>
          </p:nvPr>
        </p:nvSpPr>
        <p:spPr>
          <a:xfrm>
            <a:off x="4437422" y="6536626"/>
            <a:ext cx="264585" cy="245255"/>
          </a:xfrm>
          <a:prstGeom prst="rect">
            <a:avLst/>
          </a:prstGeom>
        </p:spPr>
        <p:txBody>
          <a:bodyPr/>
          <a:lstStyle>
            <a:lvl1pPr>
              <a:defRPr>
                <a:latin typeface="Helvetica Light"/>
                <a:ea typeface="Helvetica Light"/>
                <a:cs typeface="Helvetica Light"/>
                <a:sym typeface="Helvetica Light"/>
              </a:defRPr>
            </a:lvl1pPr>
          </a:lstStyle>
          <a:p>
            <a:fld id="{86CB4B4D-7CA3-9044-876B-883B54F8677D}" type="slidenum">
              <a:rPr/>
              <a:pPr/>
              <a:t>‹#›</a:t>
            </a:fld>
            <a:endParaRPr/>
          </a:p>
        </p:txBody>
      </p:sp>
    </p:spTree>
  </p:cSld>
  <p:clrMapOvr>
    <a:masterClrMapping/>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type="tx">
  <p:cSld name="項目符號">
    <p:spTree>
      <p:nvGrpSpPr>
        <p:cNvPr id="1" name=""/>
        <p:cNvGrpSpPr/>
        <p:nvPr/>
      </p:nvGrpSpPr>
      <p:grpSpPr>
        <a:xfrm>
          <a:off x="0" y="0"/>
          <a:ext cx="0" cy="0"/>
          <a:chOff x="0" y="0"/>
          <a:chExt cx="0" cy="0"/>
        </a:xfrm>
      </p:grpSpPr>
      <p:sp>
        <p:nvSpPr>
          <p:cNvPr id="75" name="內文層級一…"/>
          <p:cNvSpPr txBox="1">
            <a:spLocks noGrp="1"/>
          </p:cNvSpPr>
          <p:nvPr>
            <p:ph type="body" idx="1"/>
          </p:nvPr>
        </p:nvSpPr>
        <p:spPr>
          <a:xfrm>
            <a:off x="669727" y="893064"/>
            <a:ext cx="7804547" cy="5072063"/>
          </a:xfrm>
          <a:prstGeom prst="rect">
            <a:avLst/>
          </a:prstGeom>
        </p:spPr>
        <p:txBody>
          <a:bodyPr/>
          <a:lstStyle/>
          <a:p>
            <a:r>
              <a:t>內文層級一</a:t>
            </a:r>
          </a:p>
          <a:p>
            <a:pPr lvl="1"/>
            <a:r>
              <a:t>內文層級二</a:t>
            </a:r>
          </a:p>
          <a:p>
            <a:pPr lvl="2"/>
            <a:r>
              <a:t>內文層級三</a:t>
            </a:r>
          </a:p>
          <a:p>
            <a:pPr lvl="3"/>
            <a:r>
              <a:t>內文層級四</a:t>
            </a:r>
          </a:p>
          <a:p>
            <a:pPr lvl="4"/>
            <a:r>
              <a:t>內文層級五</a:t>
            </a:r>
          </a:p>
        </p:txBody>
      </p:sp>
      <p:sp>
        <p:nvSpPr>
          <p:cNvPr id="76"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4.xml><?xml version="1.0" encoding="utf-8"?>
<p:sldLayout xmlns:a="http://schemas.openxmlformats.org/drawingml/2006/main" xmlns:r="http://schemas.openxmlformats.org/officeDocument/2006/relationships" xmlns:p="http://schemas.openxmlformats.org/presentationml/2006/main" type="tx">
  <p:cSld name="照片 - 一頁三張">
    <p:spTree>
      <p:nvGrpSpPr>
        <p:cNvPr id="1" name=""/>
        <p:cNvGrpSpPr/>
        <p:nvPr/>
      </p:nvGrpSpPr>
      <p:grpSpPr>
        <a:xfrm>
          <a:off x="0" y="0"/>
          <a:ext cx="0" cy="0"/>
          <a:chOff x="0" y="0"/>
          <a:chExt cx="0" cy="0"/>
        </a:xfrm>
      </p:grpSpPr>
      <p:sp>
        <p:nvSpPr>
          <p:cNvPr id="83" name="影像"/>
          <p:cNvSpPr>
            <a:spLocks noGrp="1"/>
          </p:cNvSpPr>
          <p:nvPr>
            <p:ph type="pic" sz="quarter" idx="13"/>
          </p:nvPr>
        </p:nvSpPr>
        <p:spPr>
          <a:xfrm>
            <a:off x="4723805" y="3580805"/>
            <a:ext cx="3750469" cy="2652117"/>
          </a:xfrm>
          <a:prstGeom prst="rect">
            <a:avLst/>
          </a:prstGeom>
        </p:spPr>
        <p:txBody>
          <a:bodyPr lIns="63985" tIns="31981" rIns="63985" bIns="31981" anchor="t">
            <a:noAutofit/>
          </a:bodyPr>
          <a:lstStyle/>
          <a:p>
            <a:endParaRPr/>
          </a:p>
        </p:txBody>
      </p:sp>
      <p:sp>
        <p:nvSpPr>
          <p:cNvPr id="84" name="影像"/>
          <p:cNvSpPr>
            <a:spLocks noGrp="1"/>
          </p:cNvSpPr>
          <p:nvPr>
            <p:ph type="pic" sz="quarter" idx="14"/>
          </p:nvPr>
        </p:nvSpPr>
        <p:spPr>
          <a:xfrm>
            <a:off x="4723805" y="625078"/>
            <a:ext cx="3750469" cy="2652117"/>
          </a:xfrm>
          <a:prstGeom prst="rect">
            <a:avLst/>
          </a:prstGeom>
        </p:spPr>
        <p:txBody>
          <a:bodyPr lIns="63985" tIns="31981" rIns="63985" bIns="31981" anchor="t">
            <a:noAutofit/>
          </a:bodyPr>
          <a:lstStyle/>
          <a:p>
            <a:endParaRPr/>
          </a:p>
        </p:txBody>
      </p:sp>
      <p:sp>
        <p:nvSpPr>
          <p:cNvPr id="85" name="影像"/>
          <p:cNvSpPr>
            <a:spLocks noGrp="1"/>
          </p:cNvSpPr>
          <p:nvPr>
            <p:ph type="pic" sz="half" idx="15"/>
          </p:nvPr>
        </p:nvSpPr>
        <p:spPr>
          <a:xfrm>
            <a:off x="669726" y="625078"/>
            <a:ext cx="3750469" cy="5607844"/>
          </a:xfrm>
          <a:prstGeom prst="rect">
            <a:avLst/>
          </a:prstGeom>
        </p:spPr>
        <p:txBody>
          <a:bodyPr lIns="63985" tIns="31981" rIns="63985" bIns="31981" anchor="t">
            <a:noAutofit/>
          </a:bodyPr>
          <a:lstStyle/>
          <a:p>
            <a:endParaRPr/>
          </a:p>
        </p:txBody>
      </p:sp>
      <p:sp>
        <p:nvSpPr>
          <p:cNvPr id="86"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5.xml><?xml version="1.0" encoding="utf-8"?>
<p:sldLayout xmlns:a="http://schemas.openxmlformats.org/drawingml/2006/main" xmlns:r="http://schemas.openxmlformats.org/officeDocument/2006/relationships" xmlns:p="http://schemas.openxmlformats.org/presentationml/2006/main" type="tx">
  <p:cSld name="名言語錄">
    <p:spTree>
      <p:nvGrpSpPr>
        <p:cNvPr id="1" name=""/>
        <p:cNvGrpSpPr/>
        <p:nvPr/>
      </p:nvGrpSpPr>
      <p:grpSpPr>
        <a:xfrm>
          <a:off x="0" y="0"/>
          <a:ext cx="0" cy="0"/>
          <a:chOff x="0" y="0"/>
          <a:chExt cx="0" cy="0"/>
        </a:xfrm>
      </p:grpSpPr>
      <p:sp>
        <p:nvSpPr>
          <p:cNvPr id="93" name="–王大明"/>
          <p:cNvSpPr txBox="1">
            <a:spLocks noGrp="1"/>
          </p:cNvSpPr>
          <p:nvPr>
            <p:ph type="body" sz="quarter" idx="13"/>
          </p:nvPr>
        </p:nvSpPr>
        <p:spPr>
          <a:xfrm>
            <a:off x="893064" y="4473774"/>
            <a:ext cx="7358063" cy="333742"/>
          </a:xfrm>
          <a:prstGeom prst="rect">
            <a:avLst/>
          </a:prstGeom>
        </p:spPr>
        <p:txBody>
          <a:bodyPr anchor="t">
            <a:spAutoFit/>
          </a:bodyPr>
          <a:lstStyle>
            <a:lvl1pPr marL="0" indent="0" algn="ctr">
              <a:spcBef>
                <a:spcPts val="0"/>
              </a:spcBef>
              <a:buSzTx/>
              <a:buNone/>
              <a:defRPr sz="1700" i="1"/>
            </a:lvl1pPr>
          </a:lstStyle>
          <a:p>
            <a:r>
              <a:t>–王大明</a:t>
            </a:r>
          </a:p>
        </p:txBody>
      </p:sp>
      <p:sp>
        <p:nvSpPr>
          <p:cNvPr id="94" name="「在此輸入名言語錄。」"/>
          <p:cNvSpPr txBox="1">
            <a:spLocks noGrp="1"/>
          </p:cNvSpPr>
          <p:nvPr>
            <p:ph type="body" sz="quarter" idx="14"/>
          </p:nvPr>
        </p:nvSpPr>
        <p:spPr>
          <a:xfrm>
            <a:off x="893064" y="2993957"/>
            <a:ext cx="7358063" cy="441463"/>
          </a:xfrm>
          <a:prstGeom prst="rect">
            <a:avLst/>
          </a:prstGeom>
        </p:spPr>
        <p:txBody>
          <a:bodyPr>
            <a:spAutoFit/>
          </a:bodyPr>
          <a:lstStyle>
            <a:lvl1pPr marL="0" indent="0" algn="ctr">
              <a:spcBef>
                <a:spcPts val="0"/>
              </a:spcBef>
              <a:buSzTx/>
              <a:buNone/>
              <a:defRPr sz="2400">
                <a:latin typeface="+mn-lt"/>
                <a:ea typeface="+mn-ea"/>
                <a:cs typeface="+mn-cs"/>
                <a:sym typeface="Helvetica Neue Medium"/>
              </a:defRPr>
            </a:lvl1pPr>
          </a:lstStyle>
          <a:p>
            <a:r>
              <a:t>「在此輸入名言語錄。」</a:t>
            </a:r>
          </a:p>
        </p:txBody>
      </p:sp>
      <p:sp>
        <p:nvSpPr>
          <p:cNvPr id="95"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6.xml><?xml version="1.0" encoding="utf-8"?>
<p:sldLayout xmlns:a="http://schemas.openxmlformats.org/drawingml/2006/main" xmlns:r="http://schemas.openxmlformats.org/officeDocument/2006/relationships" xmlns:p="http://schemas.openxmlformats.org/presentationml/2006/main" type="tx">
  <p:cSld name="照片">
    <p:spTree>
      <p:nvGrpSpPr>
        <p:cNvPr id="1" name=""/>
        <p:cNvGrpSpPr/>
        <p:nvPr/>
      </p:nvGrpSpPr>
      <p:grpSpPr>
        <a:xfrm>
          <a:off x="0" y="0"/>
          <a:ext cx="0" cy="0"/>
          <a:chOff x="0" y="0"/>
          <a:chExt cx="0" cy="0"/>
        </a:xfrm>
      </p:grpSpPr>
      <p:sp>
        <p:nvSpPr>
          <p:cNvPr id="102" name="影像"/>
          <p:cNvSpPr>
            <a:spLocks noGrp="1"/>
          </p:cNvSpPr>
          <p:nvPr>
            <p:ph type="pic" idx="13"/>
          </p:nvPr>
        </p:nvSpPr>
        <p:spPr>
          <a:xfrm>
            <a:off x="0" y="0"/>
            <a:ext cx="9144000" cy="6858000"/>
          </a:xfrm>
          <a:prstGeom prst="rect">
            <a:avLst/>
          </a:prstGeom>
        </p:spPr>
        <p:txBody>
          <a:bodyPr lIns="63985" tIns="31981" rIns="63985" bIns="31981" anchor="t">
            <a:noAutofit/>
          </a:bodyPr>
          <a:lstStyle/>
          <a:p>
            <a:endParaRPr/>
          </a:p>
        </p:txBody>
      </p:sp>
      <p:sp>
        <p:nvSpPr>
          <p:cNvPr id="103"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110"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cSld name="大標題與副標題">
    <p:spTree>
      <p:nvGrpSpPr>
        <p:cNvPr id="1" name=""/>
        <p:cNvGrpSpPr/>
        <p:nvPr/>
      </p:nvGrpSpPr>
      <p:grpSpPr>
        <a:xfrm>
          <a:off x="0" y="0"/>
          <a:ext cx="0" cy="0"/>
          <a:chOff x="0" y="0"/>
          <a:chExt cx="0" cy="0"/>
        </a:xfrm>
      </p:grpSpPr>
      <p:sp>
        <p:nvSpPr>
          <p:cNvPr id="11" name="大標題文字"/>
          <p:cNvSpPr txBox="1">
            <a:spLocks noGrp="1"/>
          </p:cNvSpPr>
          <p:nvPr>
            <p:ph type="title"/>
          </p:nvPr>
        </p:nvSpPr>
        <p:spPr>
          <a:xfrm>
            <a:off x="893059" y="1151930"/>
            <a:ext cx="7358063" cy="2321719"/>
          </a:xfrm>
          <a:prstGeom prst="rect">
            <a:avLst/>
          </a:prstGeom>
        </p:spPr>
        <p:txBody>
          <a:bodyPr anchor="b"/>
          <a:lstStyle/>
          <a:p>
            <a:r>
              <a:t>大標題文字</a:t>
            </a:r>
          </a:p>
        </p:txBody>
      </p:sp>
      <p:sp>
        <p:nvSpPr>
          <p:cNvPr id="12" name="內文層級一…"/>
          <p:cNvSpPr txBox="1">
            <a:spLocks noGrp="1"/>
          </p:cNvSpPr>
          <p:nvPr>
            <p:ph type="body" sz="quarter" idx="1"/>
          </p:nvPr>
        </p:nvSpPr>
        <p:spPr>
          <a:xfrm>
            <a:off x="893059" y="3545086"/>
            <a:ext cx="7358063" cy="794742"/>
          </a:xfrm>
          <a:prstGeom prst="rect">
            <a:avLst/>
          </a:prstGeom>
        </p:spPr>
        <p:txBody>
          <a:bodyPr anchor="t"/>
          <a:lstStyle>
            <a:lvl1pPr marL="0" indent="0" algn="ctr">
              <a:spcBef>
                <a:spcPts val="0"/>
              </a:spcBef>
              <a:buSzTx/>
              <a:buNone/>
              <a:defRPr sz="2600"/>
            </a:lvl1pPr>
            <a:lvl2pPr marL="0" indent="160000" algn="ctr">
              <a:spcBef>
                <a:spcPts val="0"/>
              </a:spcBef>
              <a:buSzTx/>
              <a:buNone/>
              <a:defRPr sz="2600"/>
            </a:lvl2pPr>
            <a:lvl3pPr marL="0" indent="319965" algn="ctr">
              <a:spcBef>
                <a:spcPts val="0"/>
              </a:spcBef>
              <a:buSzTx/>
              <a:buNone/>
              <a:defRPr sz="2600"/>
            </a:lvl3pPr>
            <a:lvl4pPr marL="0" indent="479978" algn="ctr">
              <a:spcBef>
                <a:spcPts val="0"/>
              </a:spcBef>
              <a:buSzTx/>
              <a:buNone/>
              <a:defRPr sz="2600"/>
            </a:lvl4pPr>
            <a:lvl5pPr marL="0" indent="639949" algn="ctr">
              <a:spcBef>
                <a:spcPts val="0"/>
              </a:spcBef>
              <a:buSzTx/>
              <a:buNone/>
              <a:defRPr sz="2600"/>
            </a:lvl5pPr>
          </a:lstStyle>
          <a:p>
            <a:r>
              <a:t>內文層級一</a:t>
            </a:r>
          </a:p>
          <a:p>
            <a:pPr lvl="1"/>
            <a:r>
              <a:t>內文層級二</a:t>
            </a:r>
          </a:p>
          <a:p>
            <a:pPr lvl="2"/>
            <a:r>
              <a:t>內文層級三</a:t>
            </a:r>
          </a:p>
          <a:p>
            <a:pPr lvl="3"/>
            <a:r>
              <a:t>內文層級四</a:t>
            </a:r>
          </a:p>
          <a:p>
            <a:pPr lvl="4"/>
            <a:r>
              <a:t>內文層級五</a:t>
            </a:r>
          </a:p>
        </p:txBody>
      </p:sp>
      <p:sp>
        <p:nvSpPr>
          <p:cNvPr id="13" name="幻燈片編號"/>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rPr/>
              <a:pPr/>
              <a:t>‹#›</a:t>
            </a:fld>
            <a:endParaRPr/>
          </a:p>
        </p:txBody>
      </p:sp>
    </p:spTree>
  </p:cSld>
  <p:clrMapOvr>
    <a:masterClrMapping/>
  </p:clrMapOvr>
  <p:transition spd="med"/>
</p:sldLayout>
</file>

<file path=ppt/slideLayouts/slideLayout49.xml><?xml version="1.0" encoding="utf-8"?>
<p:sldLayout xmlns:a="http://schemas.openxmlformats.org/drawingml/2006/main" xmlns:r="http://schemas.openxmlformats.org/officeDocument/2006/relationships" xmlns:p="http://schemas.openxmlformats.org/presentationml/2006/main" type="tx">
  <p:cSld name="照片 - 水平">
    <p:spTree>
      <p:nvGrpSpPr>
        <p:cNvPr id="1" name=""/>
        <p:cNvGrpSpPr/>
        <p:nvPr/>
      </p:nvGrpSpPr>
      <p:grpSpPr>
        <a:xfrm>
          <a:off x="0" y="0"/>
          <a:ext cx="0" cy="0"/>
          <a:chOff x="0" y="0"/>
          <a:chExt cx="0" cy="0"/>
        </a:xfrm>
      </p:grpSpPr>
      <p:sp>
        <p:nvSpPr>
          <p:cNvPr id="20" name="影像"/>
          <p:cNvSpPr>
            <a:spLocks noGrp="1"/>
          </p:cNvSpPr>
          <p:nvPr>
            <p:ph type="pic" idx="13"/>
          </p:nvPr>
        </p:nvSpPr>
        <p:spPr>
          <a:xfrm>
            <a:off x="1143000" y="473273"/>
            <a:ext cx="6858000" cy="4152305"/>
          </a:xfrm>
          <a:prstGeom prst="rect">
            <a:avLst/>
          </a:prstGeom>
        </p:spPr>
        <p:txBody>
          <a:bodyPr lIns="64000" tIns="31990" rIns="64000" bIns="31990" anchor="t">
            <a:noAutofit/>
          </a:bodyPr>
          <a:lstStyle/>
          <a:p>
            <a:endParaRPr/>
          </a:p>
        </p:txBody>
      </p:sp>
      <p:sp>
        <p:nvSpPr>
          <p:cNvPr id="21" name="大標題文字"/>
          <p:cNvSpPr txBox="1">
            <a:spLocks noGrp="1"/>
          </p:cNvSpPr>
          <p:nvPr>
            <p:ph type="title"/>
          </p:nvPr>
        </p:nvSpPr>
        <p:spPr>
          <a:xfrm>
            <a:off x="893059" y="4723805"/>
            <a:ext cx="7358063" cy="1000125"/>
          </a:xfrm>
          <a:prstGeom prst="rect">
            <a:avLst/>
          </a:prstGeom>
        </p:spPr>
        <p:txBody>
          <a:bodyPr anchor="b"/>
          <a:lstStyle/>
          <a:p>
            <a:r>
              <a:t>大標題文字</a:t>
            </a:r>
          </a:p>
        </p:txBody>
      </p:sp>
      <p:sp>
        <p:nvSpPr>
          <p:cNvPr id="22" name="內文層級一…"/>
          <p:cNvSpPr txBox="1">
            <a:spLocks noGrp="1"/>
          </p:cNvSpPr>
          <p:nvPr>
            <p:ph type="body" sz="quarter" idx="1"/>
          </p:nvPr>
        </p:nvSpPr>
        <p:spPr>
          <a:xfrm>
            <a:off x="893059" y="5732859"/>
            <a:ext cx="7358063" cy="794742"/>
          </a:xfrm>
          <a:prstGeom prst="rect">
            <a:avLst/>
          </a:prstGeom>
        </p:spPr>
        <p:txBody>
          <a:bodyPr anchor="t"/>
          <a:lstStyle>
            <a:lvl1pPr marL="0" indent="0" algn="ctr">
              <a:spcBef>
                <a:spcPts val="0"/>
              </a:spcBef>
              <a:buSzTx/>
              <a:buNone/>
              <a:defRPr sz="2600"/>
            </a:lvl1pPr>
            <a:lvl2pPr marL="0" indent="160000" algn="ctr">
              <a:spcBef>
                <a:spcPts val="0"/>
              </a:spcBef>
              <a:buSzTx/>
              <a:buNone/>
              <a:defRPr sz="2600"/>
            </a:lvl2pPr>
            <a:lvl3pPr marL="0" indent="319965" algn="ctr">
              <a:spcBef>
                <a:spcPts val="0"/>
              </a:spcBef>
              <a:buSzTx/>
              <a:buNone/>
              <a:defRPr sz="2600"/>
            </a:lvl3pPr>
            <a:lvl4pPr marL="0" indent="479978" algn="ctr">
              <a:spcBef>
                <a:spcPts val="0"/>
              </a:spcBef>
              <a:buSzTx/>
              <a:buNone/>
              <a:defRPr sz="2600"/>
            </a:lvl4pPr>
            <a:lvl5pPr marL="0" indent="639949" algn="ctr">
              <a:spcBef>
                <a:spcPts val="0"/>
              </a:spcBef>
              <a:buSzTx/>
              <a:buNone/>
              <a:defRPr sz="2600"/>
            </a:lvl5pPr>
          </a:lstStyle>
          <a:p>
            <a:r>
              <a:t>內文層級一</a:t>
            </a:r>
          </a:p>
          <a:p>
            <a:pPr lvl="1"/>
            <a:r>
              <a:t>內文層級二</a:t>
            </a:r>
          </a:p>
          <a:p>
            <a:pPr lvl="2"/>
            <a:r>
              <a:t>內文層級三</a:t>
            </a:r>
          </a:p>
          <a:p>
            <a:pPr lvl="3"/>
            <a:r>
              <a:t>內文層級四</a:t>
            </a:r>
          </a:p>
          <a:p>
            <a:pPr lvl="4"/>
            <a:r>
              <a:t>內文層級五</a:t>
            </a:r>
          </a:p>
        </p:txBody>
      </p:sp>
      <p:sp>
        <p:nvSpPr>
          <p:cNvPr id="23"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4729" indent="0">
              <a:buNone/>
              <a:defRPr sz="2000" b="1"/>
            </a:lvl2pPr>
            <a:lvl3pPr marL="909489" indent="0">
              <a:buNone/>
              <a:defRPr sz="1800" b="1"/>
            </a:lvl3pPr>
            <a:lvl4pPr marL="1364250" indent="0">
              <a:buNone/>
              <a:defRPr sz="1600" b="1"/>
            </a:lvl4pPr>
            <a:lvl5pPr marL="1819001" indent="0">
              <a:buNone/>
              <a:defRPr sz="1600" b="1"/>
            </a:lvl5pPr>
            <a:lvl6pPr marL="2273771" indent="0">
              <a:buNone/>
              <a:defRPr sz="1600" b="1"/>
            </a:lvl6pPr>
            <a:lvl7pPr marL="2728500" indent="0">
              <a:buNone/>
              <a:defRPr sz="1600" b="1"/>
            </a:lvl7pPr>
            <a:lvl8pPr marL="3183249" indent="0">
              <a:buNone/>
              <a:defRPr sz="1600" b="1"/>
            </a:lvl8pPr>
            <a:lvl9pPr marL="3637982"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6" y="1535113"/>
            <a:ext cx="4041775" cy="639762"/>
          </a:xfrm>
        </p:spPr>
        <p:txBody>
          <a:bodyPr anchor="b"/>
          <a:lstStyle>
            <a:lvl1pPr marL="0" indent="0">
              <a:buNone/>
              <a:defRPr sz="2400" b="1"/>
            </a:lvl1pPr>
            <a:lvl2pPr marL="454729" indent="0">
              <a:buNone/>
              <a:defRPr sz="2000" b="1"/>
            </a:lvl2pPr>
            <a:lvl3pPr marL="909489" indent="0">
              <a:buNone/>
              <a:defRPr sz="1800" b="1"/>
            </a:lvl3pPr>
            <a:lvl4pPr marL="1364250" indent="0">
              <a:buNone/>
              <a:defRPr sz="1600" b="1"/>
            </a:lvl4pPr>
            <a:lvl5pPr marL="1819001" indent="0">
              <a:buNone/>
              <a:defRPr sz="1600" b="1"/>
            </a:lvl5pPr>
            <a:lvl6pPr marL="2273771" indent="0">
              <a:buNone/>
              <a:defRPr sz="1600" b="1"/>
            </a:lvl6pPr>
            <a:lvl7pPr marL="2728500" indent="0">
              <a:buNone/>
              <a:defRPr sz="1600" b="1"/>
            </a:lvl7pPr>
            <a:lvl8pPr marL="3183249" indent="0">
              <a:buNone/>
              <a:defRPr sz="1600" b="1"/>
            </a:lvl8pPr>
            <a:lvl9pPr marL="3637982"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6"/>
          <p:cNvSpPr>
            <a:spLocks noGrp="1"/>
          </p:cNvSpPr>
          <p:nvPr>
            <p:ph type="dt" sz="half" idx="10"/>
          </p:nvPr>
        </p:nvSpPr>
        <p:spPr/>
        <p:txBody>
          <a:bodyPr/>
          <a:lstStyle/>
          <a:p>
            <a:fld id="{0946E90E-4A05-4D29-B676-ADFE5E9BC2B6}" type="datetimeFigureOut">
              <a:rPr lang="zh-TW" altLang="en-US" smtClean="0"/>
              <a:t>2017/10/5</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18404406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x">
  <p:cSld name="大標題 - 中央">
    <p:spTree>
      <p:nvGrpSpPr>
        <p:cNvPr id="1" name=""/>
        <p:cNvGrpSpPr/>
        <p:nvPr/>
      </p:nvGrpSpPr>
      <p:grpSpPr>
        <a:xfrm>
          <a:off x="0" y="0"/>
          <a:ext cx="0" cy="0"/>
          <a:chOff x="0" y="0"/>
          <a:chExt cx="0" cy="0"/>
        </a:xfrm>
      </p:grpSpPr>
      <p:sp>
        <p:nvSpPr>
          <p:cNvPr id="30" name="大標題文字"/>
          <p:cNvSpPr txBox="1">
            <a:spLocks noGrp="1"/>
          </p:cNvSpPr>
          <p:nvPr>
            <p:ph type="title"/>
          </p:nvPr>
        </p:nvSpPr>
        <p:spPr>
          <a:xfrm>
            <a:off x="893059" y="2268141"/>
            <a:ext cx="7358063" cy="2321719"/>
          </a:xfrm>
          <a:prstGeom prst="rect">
            <a:avLst/>
          </a:prstGeom>
        </p:spPr>
        <p:txBody>
          <a:bodyPr/>
          <a:lstStyle/>
          <a:p>
            <a:r>
              <a:t>大標題文字</a:t>
            </a:r>
          </a:p>
        </p:txBody>
      </p:sp>
      <p:sp>
        <p:nvSpPr>
          <p:cNvPr id="31"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1.xml><?xml version="1.0" encoding="utf-8"?>
<p:sldLayout xmlns:a="http://schemas.openxmlformats.org/drawingml/2006/main" xmlns:r="http://schemas.openxmlformats.org/officeDocument/2006/relationships" xmlns:p="http://schemas.openxmlformats.org/presentationml/2006/main" type="tx">
  <p:cSld name="照片 - 直式">
    <p:spTree>
      <p:nvGrpSpPr>
        <p:cNvPr id="1" name=""/>
        <p:cNvGrpSpPr/>
        <p:nvPr/>
      </p:nvGrpSpPr>
      <p:grpSpPr>
        <a:xfrm>
          <a:off x="0" y="0"/>
          <a:ext cx="0" cy="0"/>
          <a:chOff x="0" y="0"/>
          <a:chExt cx="0" cy="0"/>
        </a:xfrm>
      </p:grpSpPr>
      <p:sp>
        <p:nvSpPr>
          <p:cNvPr id="38" name="影像"/>
          <p:cNvSpPr>
            <a:spLocks noGrp="1"/>
          </p:cNvSpPr>
          <p:nvPr>
            <p:ph type="pic" sz="half" idx="13"/>
          </p:nvPr>
        </p:nvSpPr>
        <p:spPr>
          <a:xfrm>
            <a:off x="4723805" y="446484"/>
            <a:ext cx="3750469" cy="5777508"/>
          </a:xfrm>
          <a:prstGeom prst="rect">
            <a:avLst/>
          </a:prstGeom>
        </p:spPr>
        <p:txBody>
          <a:bodyPr lIns="64000" tIns="31990" rIns="64000" bIns="31990" anchor="t">
            <a:noAutofit/>
          </a:bodyPr>
          <a:lstStyle/>
          <a:p>
            <a:endParaRPr/>
          </a:p>
        </p:txBody>
      </p:sp>
      <p:sp>
        <p:nvSpPr>
          <p:cNvPr id="39" name="大標題文字"/>
          <p:cNvSpPr txBox="1">
            <a:spLocks noGrp="1"/>
          </p:cNvSpPr>
          <p:nvPr>
            <p:ph type="title"/>
          </p:nvPr>
        </p:nvSpPr>
        <p:spPr>
          <a:xfrm>
            <a:off x="669726" y="446484"/>
            <a:ext cx="3750469" cy="2803922"/>
          </a:xfrm>
          <a:prstGeom prst="rect">
            <a:avLst/>
          </a:prstGeom>
        </p:spPr>
        <p:txBody>
          <a:bodyPr anchor="b"/>
          <a:lstStyle>
            <a:lvl1pPr>
              <a:defRPr sz="4200"/>
            </a:lvl1pPr>
          </a:lstStyle>
          <a:p>
            <a:r>
              <a:t>大標題文字</a:t>
            </a:r>
          </a:p>
        </p:txBody>
      </p:sp>
      <p:sp>
        <p:nvSpPr>
          <p:cNvPr id="40" name="內文層級一…"/>
          <p:cNvSpPr txBox="1">
            <a:spLocks noGrp="1"/>
          </p:cNvSpPr>
          <p:nvPr>
            <p:ph type="body" sz="quarter" idx="1"/>
          </p:nvPr>
        </p:nvSpPr>
        <p:spPr>
          <a:xfrm>
            <a:off x="669726" y="3321844"/>
            <a:ext cx="3750469" cy="2893219"/>
          </a:xfrm>
          <a:prstGeom prst="rect">
            <a:avLst/>
          </a:prstGeom>
        </p:spPr>
        <p:txBody>
          <a:bodyPr anchor="t"/>
          <a:lstStyle>
            <a:lvl1pPr marL="0" indent="0" algn="ctr">
              <a:spcBef>
                <a:spcPts val="0"/>
              </a:spcBef>
              <a:buSzTx/>
              <a:buNone/>
              <a:defRPr sz="2600"/>
            </a:lvl1pPr>
            <a:lvl2pPr marL="0" indent="160000" algn="ctr">
              <a:spcBef>
                <a:spcPts val="0"/>
              </a:spcBef>
              <a:buSzTx/>
              <a:buNone/>
              <a:defRPr sz="2600"/>
            </a:lvl2pPr>
            <a:lvl3pPr marL="0" indent="319965" algn="ctr">
              <a:spcBef>
                <a:spcPts val="0"/>
              </a:spcBef>
              <a:buSzTx/>
              <a:buNone/>
              <a:defRPr sz="2600"/>
            </a:lvl3pPr>
            <a:lvl4pPr marL="0" indent="479978" algn="ctr">
              <a:spcBef>
                <a:spcPts val="0"/>
              </a:spcBef>
              <a:buSzTx/>
              <a:buNone/>
              <a:defRPr sz="2600"/>
            </a:lvl4pPr>
            <a:lvl5pPr marL="0" indent="639949" algn="ctr">
              <a:spcBef>
                <a:spcPts val="0"/>
              </a:spcBef>
              <a:buSzTx/>
              <a:buNone/>
              <a:defRPr sz="2600"/>
            </a:lvl5pPr>
          </a:lstStyle>
          <a:p>
            <a:r>
              <a:t>內文層級一</a:t>
            </a:r>
          </a:p>
          <a:p>
            <a:pPr lvl="1"/>
            <a:r>
              <a:t>內文層級二</a:t>
            </a:r>
          </a:p>
          <a:p>
            <a:pPr lvl="2"/>
            <a:r>
              <a:t>內文層級三</a:t>
            </a:r>
          </a:p>
          <a:p>
            <a:pPr lvl="3"/>
            <a:r>
              <a:t>內文層級四</a:t>
            </a:r>
          </a:p>
          <a:p>
            <a:pPr lvl="4"/>
            <a:r>
              <a:t>內文層級五</a:t>
            </a:r>
          </a:p>
        </p:txBody>
      </p:sp>
      <p:sp>
        <p:nvSpPr>
          <p:cNvPr id="41"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2.xml><?xml version="1.0" encoding="utf-8"?>
<p:sldLayout xmlns:a="http://schemas.openxmlformats.org/drawingml/2006/main" xmlns:r="http://schemas.openxmlformats.org/officeDocument/2006/relationships" xmlns:p="http://schemas.openxmlformats.org/presentationml/2006/main" type="tx">
  <p:cSld name="大標題 - 上方">
    <p:spTree>
      <p:nvGrpSpPr>
        <p:cNvPr id="1" name=""/>
        <p:cNvGrpSpPr/>
        <p:nvPr/>
      </p:nvGrpSpPr>
      <p:grpSpPr>
        <a:xfrm>
          <a:off x="0" y="0"/>
          <a:ext cx="0" cy="0"/>
          <a:chOff x="0" y="0"/>
          <a:chExt cx="0" cy="0"/>
        </a:xfrm>
      </p:grpSpPr>
      <p:sp>
        <p:nvSpPr>
          <p:cNvPr id="48" name="大標題文字"/>
          <p:cNvSpPr txBox="1">
            <a:spLocks noGrp="1"/>
          </p:cNvSpPr>
          <p:nvPr>
            <p:ph type="title"/>
          </p:nvPr>
        </p:nvSpPr>
        <p:spPr>
          <a:prstGeom prst="rect">
            <a:avLst/>
          </a:prstGeom>
        </p:spPr>
        <p:txBody>
          <a:bodyPr/>
          <a:lstStyle/>
          <a:p>
            <a:r>
              <a:t>大標題文字</a:t>
            </a:r>
          </a:p>
        </p:txBody>
      </p:sp>
      <p:sp>
        <p:nvSpPr>
          <p:cNvPr id="49"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3.xml><?xml version="1.0" encoding="utf-8"?>
<p:sldLayout xmlns:a="http://schemas.openxmlformats.org/drawingml/2006/main" xmlns:r="http://schemas.openxmlformats.org/officeDocument/2006/relationships" xmlns:p="http://schemas.openxmlformats.org/presentationml/2006/main" type="tx">
  <p:cSld name="大標題與項目符號">
    <p:spTree>
      <p:nvGrpSpPr>
        <p:cNvPr id="1" name=""/>
        <p:cNvGrpSpPr/>
        <p:nvPr/>
      </p:nvGrpSpPr>
      <p:grpSpPr>
        <a:xfrm>
          <a:off x="0" y="0"/>
          <a:ext cx="0" cy="0"/>
          <a:chOff x="0" y="0"/>
          <a:chExt cx="0" cy="0"/>
        </a:xfrm>
      </p:grpSpPr>
      <p:sp>
        <p:nvSpPr>
          <p:cNvPr id="56" name="大標題文字"/>
          <p:cNvSpPr txBox="1">
            <a:spLocks noGrp="1"/>
          </p:cNvSpPr>
          <p:nvPr>
            <p:ph type="title"/>
          </p:nvPr>
        </p:nvSpPr>
        <p:spPr>
          <a:prstGeom prst="rect">
            <a:avLst/>
          </a:prstGeom>
        </p:spPr>
        <p:txBody>
          <a:bodyPr/>
          <a:lstStyle/>
          <a:p>
            <a:r>
              <a:t>大標題文字</a:t>
            </a:r>
          </a:p>
        </p:txBody>
      </p:sp>
      <p:sp>
        <p:nvSpPr>
          <p:cNvPr id="57" name="內文層級一…"/>
          <p:cNvSpPr txBox="1">
            <a:spLocks noGrp="1"/>
          </p:cNvSpPr>
          <p:nvPr>
            <p:ph type="body" idx="1"/>
          </p:nvPr>
        </p:nvSpPr>
        <p:spPr>
          <a:prstGeom prst="rect">
            <a:avLst/>
          </a:prstGeom>
        </p:spPr>
        <p:txBody>
          <a:bodyPr/>
          <a:lstStyle/>
          <a:p>
            <a:r>
              <a:t>內文層級一</a:t>
            </a:r>
          </a:p>
          <a:p>
            <a:pPr lvl="1"/>
            <a:r>
              <a:t>內文層級二</a:t>
            </a:r>
          </a:p>
          <a:p>
            <a:pPr lvl="2"/>
            <a:r>
              <a:t>內文層級三</a:t>
            </a:r>
          </a:p>
          <a:p>
            <a:pPr lvl="3"/>
            <a:r>
              <a:t>內文層級四</a:t>
            </a:r>
          </a:p>
          <a:p>
            <a:pPr lvl="4"/>
            <a:r>
              <a:t>內文層級五</a:t>
            </a:r>
          </a:p>
        </p:txBody>
      </p:sp>
      <p:sp>
        <p:nvSpPr>
          <p:cNvPr id="58"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4.xml><?xml version="1.0" encoding="utf-8"?>
<p:sldLayout xmlns:a="http://schemas.openxmlformats.org/drawingml/2006/main" xmlns:r="http://schemas.openxmlformats.org/officeDocument/2006/relationships" xmlns:p="http://schemas.openxmlformats.org/presentationml/2006/main" type="tx">
  <p:cSld name="大標題、項目符號與照片">
    <p:spTree>
      <p:nvGrpSpPr>
        <p:cNvPr id="1" name=""/>
        <p:cNvGrpSpPr/>
        <p:nvPr/>
      </p:nvGrpSpPr>
      <p:grpSpPr>
        <a:xfrm>
          <a:off x="0" y="0"/>
          <a:ext cx="0" cy="0"/>
          <a:chOff x="0" y="0"/>
          <a:chExt cx="0" cy="0"/>
        </a:xfrm>
      </p:grpSpPr>
      <p:sp>
        <p:nvSpPr>
          <p:cNvPr id="65" name="影像"/>
          <p:cNvSpPr>
            <a:spLocks noGrp="1"/>
          </p:cNvSpPr>
          <p:nvPr>
            <p:ph type="pic" sz="half" idx="13"/>
          </p:nvPr>
        </p:nvSpPr>
        <p:spPr>
          <a:xfrm>
            <a:off x="4723805" y="1821656"/>
            <a:ext cx="3750469" cy="4420195"/>
          </a:xfrm>
          <a:prstGeom prst="rect">
            <a:avLst/>
          </a:prstGeom>
        </p:spPr>
        <p:txBody>
          <a:bodyPr lIns="64000" tIns="31990" rIns="64000" bIns="31990" anchor="t">
            <a:noAutofit/>
          </a:bodyPr>
          <a:lstStyle/>
          <a:p>
            <a:endParaRPr/>
          </a:p>
        </p:txBody>
      </p:sp>
      <p:sp>
        <p:nvSpPr>
          <p:cNvPr id="66" name="大標題文字"/>
          <p:cNvSpPr txBox="1">
            <a:spLocks noGrp="1"/>
          </p:cNvSpPr>
          <p:nvPr>
            <p:ph type="title"/>
          </p:nvPr>
        </p:nvSpPr>
        <p:spPr>
          <a:prstGeom prst="rect">
            <a:avLst/>
          </a:prstGeom>
        </p:spPr>
        <p:txBody>
          <a:bodyPr/>
          <a:lstStyle/>
          <a:p>
            <a:r>
              <a:t>大標題文字</a:t>
            </a:r>
          </a:p>
        </p:txBody>
      </p:sp>
      <p:sp>
        <p:nvSpPr>
          <p:cNvPr id="67" name="內文層級一…"/>
          <p:cNvSpPr txBox="1">
            <a:spLocks noGrp="1"/>
          </p:cNvSpPr>
          <p:nvPr>
            <p:ph type="body" sz="half" idx="1"/>
          </p:nvPr>
        </p:nvSpPr>
        <p:spPr>
          <a:xfrm>
            <a:off x="669726" y="1821656"/>
            <a:ext cx="3750469" cy="4420195"/>
          </a:xfrm>
          <a:prstGeom prst="rect">
            <a:avLst/>
          </a:prstGeom>
        </p:spPr>
        <p:txBody>
          <a:bodyPr/>
          <a:lstStyle>
            <a:lvl1pPr marL="240002" indent="-240002">
              <a:spcBef>
                <a:spcPts val="2250"/>
              </a:spcBef>
              <a:defRPr sz="2000"/>
            </a:lvl1pPr>
            <a:lvl2pPr marL="479978" indent="-240002">
              <a:spcBef>
                <a:spcPts val="2250"/>
              </a:spcBef>
              <a:defRPr sz="2000"/>
            </a:lvl2pPr>
            <a:lvl3pPr marL="719949" indent="-240002">
              <a:spcBef>
                <a:spcPts val="2250"/>
              </a:spcBef>
              <a:defRPr sz="2000"/>
            </a:lvl3pPr>
            <a:lvl4pPr marL="959943" indent="-240002">
              <a:spcBef>
                <a:spcPts val="2250"/>
              </a:spcBef>
              <a:defRPr sz="2000"/>
            </a:lvl4pPr>
            <a:lvl5pPr marL="1199922" indent="-240002">
              <a:spcBef>
                <a:spcPts val="2250"/>
              </a:spcBef>
              <a:defRPr sz="2000"/>
            </a:lvl5pPr>
          </a:lstStyle>
          <a:p>
            <a:r>
              <a:t>內文層級一</a:t>
            </a:r>
          </a:p>
          <a:p>
            <a:pPr lvl="1"/>
            <a:r>
              <a:t>內文層級二</a:t>
            </a:r>
          </a:p>
          <a:p>
            <a:pPr lvl="2"/>
            <a:r>
              <a:t>內文層級三</a:t>
            </a:r>
          </a:p>
          <a:p>
            <a:pPr lvl="3"/>
            <a:r>
              <a:t>內文層級四</a:t>
            </a:r>
          </a:p>
          <a:p>
            <a:pPr lvl="4"/>
            <a:r>
              <a:t>內文層級五</a:t>
            </a:r>
          </a:p>
        </p:txBody>
      </p:sp>
      <p:sp>
        <p:nvSpPr>
          <p:cNvPr id="68" name="幻燈片編號"/>
          <p:cNvSpPr txBox="1">
            <a:spLocks noGrp="1"/>
          </p:cNvSpPr>
          <p:nvPr>
            <p:ph type="sldNum" sz="quarter" idx="2"/>
          </p:nvPr>
        </p:nvSpPr>
        <p:spPr>
          <a:xfrm>
            <a:off x="4437417" y="6536621"/>
            <a:ext cx="264585" cy="245255"/>
          </a:xfrm>
          <a:prstGeom prst="rect">
            <a:avLst/>
          </a:prstGeom>
        </p:spPr>
        <p:txBody>
          <a:bodyPr/>
          <a:lstStyle>
            <a:lvl1pPr>
              <a:defRPr>
                <a:latin typeface="Helvetica Light"/>
                <a:ea typeface="Helvetica Light"/>
                <a:cs typeface="Helvetica Light"/>
                <a:sym typeface="Helvetica Light"/>
              </a:defRPr>
            </a:lvl1pPr>
          </a:lstStyle>
          <a:p>
            <a:fld id="{86CB4B4D-7CA3-9044-876B-883B54F8677D}" type="slidenum">
              <a:rPr/>
              <a:pPr/>
              <a:t>‹#›</a:t>
            </a:fld>
            <a:endParaRPr/>
          </a:p>
        </p:txBody>
      </p:sp>
    </p:spTree>
  </p:cSld>
  <p:clrMapOvr>
    <a:masterClrMapping/>
  </p:clrMapOvr>
  <p:transition spd="med"/>
</p:sldLayout>
</file>

<file path=ppt/slideLayouts/slideLayout55.xml><?xml version="1.0" encoding="utf-8"?>
<p:sldLayout xmlns:a="http://schemas.openxmlformats.org/drawingml/2006/main" xmlns:r="http://schemas.openxmlformats.org/officeDocument/2006/relationships" xmlns:p="http://schemas.openxmlformats.org/presentationml/2006/main" type="tx">
  <p:cSld name="項目符號">
    <p:spTree>
      <p:nvGrpSpPr>
        <p:cNvPr id="1" name=""/>
        <p:cNvGrpSpPr/>
        <p:nvPr/>
      </p:nvGrpSpPr>
      <p:grpSpPr>
        <a:xfrm>
          <a:off x="0" y="0"/>
          <a:ext cx="0" cy="0"/>
          <a:chOff x="0" y="0"/>
          <a:chExt cx="0" cy="0"/>
        </a:xfrm>
      </p:grpSpPr>
      <p:sp>
        <p:nvSpPr>
          <p:cNvPr id="75" name="內文層級一…"/>
          <p:cNvSpPr txBox="1">
            <a:spLocks noGrp="1"/>
          </p:cNvSpPr>
          <p:nvPr>
            <p:ph type="body" idx="1"/>
          </p:nvPr>
        </p:nvSpPr>
        <p:spPr>
          <a:xfrm>
            <a:off x="669727" y="893059"/>
            <a:ext cx="7804547" cy="5072063"/>
          </a:xfrm>
          <a:prstGeom prst="rect">
            <a:avLst/>
          </a:prstGeom>
        </p:spPr>
        <p:txBody>
          <a:bodyPr/>
          <a:lstStyle/>
          <a:p>
            <a:r>
              <a:t>內文層級一</a:t>
            </a:r>
          </a:p>
          <a:p>
            <a:pPr lvl="1"/>
            <a:r>
              <a:t>內文層級二</a:t>
            </a:r>
          </a:p>
          <a:p>
            <a:pPr lvl="2"/>
            <a:r>
              <a:t>內文層級三</a:t>
            </a:r>
          </a:p>
          <a:p>
            <a:pPr lvl="3"/>
            <a:r>
              <a:t>內文層級四</a:t>
            </a:r>
          </a:p>
          <a:p>
            <a:pPr lvl="4"/>
            <a:r>
              <a:t>內文層級五</a:t>
            </a:r>
          </a:p>
        </p:txBody>
      </p:sp>
      <p:sp>
        <p:nvSpPr>
          <p:cNvPr id="76"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6.xml><?xml version="1.0" encoding="utf-8"?>
<p:sldLayout xmlns:a="http://schemas.openxmlformats.org/drawingml/2006/main" xmlns:r="http://schemas.openxmlformats.org/officeDocument/2006/relationships" xmlns:p="http://schemas.openxmlformats.org/presentationml/2006/main" type="tx">
  <p:cSld name="照片 - 一頁三張">
    <p:spTree>
      <p:nvGrpSpPr>
        <p:cNvPr id="1" name=""/>
        <p:cNvGrpSpPr/>
        <p:nvPr/>
      </p:nvGrpSpPr>
      <p:grpSpPr>
        <a:xfrm>
          <a:off x="0" y="0"/>
          <a:ext cx="0" cy="0"/>
          <a:chOff x="0" y="0"/>
          <a:chExt cx="0" cy="0"/>
        </a:xfrm>
      </p:grpSpPr>
      <p:sp>
        <p:nvSpPr>
          <p:cNvPr id="83" name="影像"/>
          <p:cNvSpPr>
            <a:spLocks noGrp="1"/>
          </p:cNvSpPr>
          <p:nvPr>
            <p:ph type="pic" sz="quarter" idx="13"/>
          </p:nvPr>
        </p:nvSpPr>
        <p:spPr>
          <a:xfrm>
            <a:off x="4723805" y="3580805"/>
            <a:ext cx="3750469" cy="2652117"/>
          </a:xfrm>
          <a:prstGeom prst="rect">
            <a:avLst/>
          </a:prstGeom>
        </p:spPr>
        <p:txBody>
          <a:bodyPr lIns="64000" tIns="31990" rIns="64000" bIns="31990" anchor="t">
            <a:noAutofit/>
          </a:bodyPr>
          <a:lstStyle/>
          <a:p>
            <a:endParaRPr/>
          </a:p>
        </p:txBody>
      </p:sp>
      <p:sp>
        <p:nvSpPr>
          <p:cNvPr id="84" name="影像"/>
          <p:cNvSpPr>
            <a:spLocks noGrp="1"/>
          </p:cNvSpPr>
          <p:nvPr>
            <p:ph type="pic" sz="quarter" idx="14"/>
          </p:nvPr>
        </p:nvSpPr>
        <p:spPr>
          <a:xfrm>
            <a:off x="4723805" y="625078"/>
            <a:ext cx="3750469" cy="2652117"/>
          </a:xfrm>
          <a:prstGeom prst="rect">
            <a:avLst/>
          </a:prstGeom>
        </p:spPr>
        <p:txBody>
          <a:bodyPr lIns="64000" tIns="31990" rIns="64000" bIns="31990" anchor="t">
            <a:noAutofit/>
          </a:bodyPr>
          <a:lstStyle/>
          <a:p>
            <a:endParaRPr/>
          </a:p>
        </p:txBody>
      </p:sp>
      <p:sp>
        <p:nvSpPr>
          <p:cNvPr id="85" name="影像"/>
          <p:cNvSpPr>
            <a:spLocks noGrp="1"/>
          </p:cNvSpPr>
          <p:nvPr>
            <p:ph type="pic" sz="half" idx="15"/>
          </p:nvPr>
        </p:nvSpPr>
        <p:spPr>
          <a:xfrm>
            <a:off x="669726" y="625078"/>
            <a:ext cx="3750469" cy="5607844"/>
          </a:xfrm>
          <a:prstGeom prst="rect">
            <a:avLst/>
          </a:prstGeom>
        </p:spPr>
        <p:txBody>
          <a:bodyPr lIns="64000" tIns="31990" rIns="64000" bIns="31990" anchor="t">
            <a:noAutofit/>
          </a:bodyPr>
          <a:lstStyle/>
          <a:p>
            <a:endParaRPr/>
          </a:p>
        </p:txBody>
      </p:sp>
      <p:sp>
        <p:nvSpPr>
          <p:cNvPr id="86"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7.xml><?xml version="1.0" encoding="utf-8"?>
<p:sldLayout xmlns:a="http://schemas.openxmlformats.org/drawingml/2006/main" xmlns:r="http://schemas.openxmlformats.org/officeDocument/2006/relationships" xmlns:p="http://schemas.openxmlformats.org/presentationml/2006/main" type="tx">
  <p:cSld name="名言語錄">
    <p:spTree>
      <p:nvGrpSpPr>
        <p:cNvPr id="1" name=""/>
        <p:cNvGrpSpPr/>
        <p:nvPr/>
      </p:nvGrpSpPr>
      <p:grpSpPr>
        <a:xfrm>
          <a:off x="0" y="0"/>
          <a:ext cx="0" cy="0"/>
          <a:chOff x="0" y="0"/>
          <a:chExt cx="0" cy="0"/>
        </a:xfrm>
      </p:grpSpPr>
      <p:sp>
        <p:nvSpPr>
          <p:cNvPr id="93" name="–王大明"/>
          <p:cNvSpPr txBox="1">
            <a:spLocks noGrp="1"/>
          </p:cNvSpPr>
          <p:nvPr>
            <p:ph type="body" sz="quarter" idx="13"/>
          </p:nvPr>
        </p:nvSpPr>
        <p:spPr>
          <a:xfrm>
            <a:off x="893059" y="4473774"/>
            <a:ext cx="7358063" cy="333742"/>
          </a:xfrm>
          <a:prstGeom prst="rect">
            <a:avLst/>
          </a:prstGeom>
        </p:spPr>
        <p:txBody>
          <a:bodyPr anchor="t">
            <a:spAutoFit/>
          </a:bodyPr>
          <a:lstStyle>
            <a:lvl1pPr marL="0" indent="0" algn="ctr">
              <a:spcBef>
                <a:spcPts val="0"/>
              </a:spcBef>
              <a:buSzTx/>
              <a:buNone/>
              <a:defRPr sz="1700" i="1"/>
            </a:lvl1pPr>
          </a:lstStyle>
          <a:p>
            <a:r>
              <a:t>–王大明</a:t>
            </a:r>
          </a:p>
        </p:txBody>
      </p:sp>
      <p:sp>
        <p:nvSpPr>
          <p:cNvPr id="94" name="「在此輸入名言語錄。」"/>
          <p:cNvSpPr txBox="1">
            <a:spLocks noGrp="1"/>
          </p:cNvSpPr>
          <p:nvPr>
            <p:ph type="body" sz="quarter" idx="14"/>
          </p:nvPr>
        </p:nvSpPr>
        <p:spPr>
          <a:xfrm>
            <a:off x="893059" y="2993957"/>
            <a:ext cx="7358063" cy="441463"/>
          </a:xfrm>
          <a:prstGeom prst="rect">
            <a:avLst/>
          </a:prstGeom>
        </p:spPr>
        <p:txBody>
          <a:bodyPr>
            <a:spAutoFit/>
          </a:bodyPr>
          <a:lstStyle>
            <a:lvl1pPr marL="0" indent="0" algn="ctr">
              <a:spcBef>
                <a:spcPts val="0"/>
              </a:spcBef>
              <a:buSzTx/>
              <a:buNone/>
              <a:defRPr sz="2400">
                <a:latin typeface="+mn-lt"/>
                <a:ea typeface="+mn-ea"/>
                <a:cs typeface="+mn-cs"/>
                <a:sym typeface="Helvetica Neue Medium"/>
              </a:defRPr>
            </a:lvl1pPr>
          </a:lstStyle>
          <a:p>
            <a:r>
              <a:t>「在此輸入名言語錄。」</a:t>
            </a:r>
          </a:p>
        </p:txBody>
      </p:sp>
      <p:sp>
        <p:nvSpPr>
          <p:cNvPr id="95"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8.xml><?xml version="1.0" encoding="utf-8"?>
<p:sldLayout xmlns:a="http://schemas.openxmlformats.org/drawingml/2006/main" xmlns:r="http://schemas.openxmlformats.org/officeDocument/2006/relationships" xmlns:p="http://schemas.openxmlformats.org/presentationml/2006/main" type="tx">
  <p:cSld name="照片">
    <p:spTree>
      <p:nvGrpSpPr>
        <p:cNvPr id="1" name=""/>
        <p:cNvGrpSpPr/>
        <p:nvPr/>
      </p:nvGrpSpPr>
      <p:grpSpPr>
        <a:xfrm>
          <a:off x="0" y="0"/>
          <a:ext cx="0" cy="0"/>
          <a:chOff x="0" y="0"/>
          <a:chExt cx="0" cy="0"/>
        </a:xfrm>
      </p:grpSpPr>
      <p:sp>
        <p:nvSpPr>
          <p:cNvPr id="102" name="影像"/>
          <p:cNvSpPr>
            <a:spLocks noGrp="1"/>
          </p:cNvSpPr>
          <p:nvPr>
            <p:ph type="pic" idx="13"/>
          </p:nvPr>
        </p:nvSpPr>
        <p:spPr>
          <a:xfrm>
            <a:off x="0" y="0"/>
            <a:ext cx="9144000" cy="6858000"/>
          </a:xfrm>
          <a:prstGeom prst="rect">
            <a:avLst/>
          </a:prstGeom>
        </p:spPr>
        <p:txBody>
          <a:bodyPr lIns="64000" tIns="31990" rIns="64000" bIns="31990" anchor="t">
            <a:noAutofit/>
          </a:bodyPr>
          <a:lstStyle/>
          <a:p>
            <a:endParaRPr/>
          </a:p>
        </p:txBody>
      </p:sp>
      <p:sp>
        <p:nvSpPr>
          <p:cNvPr id="103"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9.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110"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p:txBody>
          <a:bodyPr/>
          <a:lstStyle/>
          <a:p>
            <a:fld id="{0946E90E-4A05-4D29-B676-ADFE5E9BC2B6}" type="datetimeFigureOut">
              <a:rPr lang="zh-TW" altLang="en-US" smtClean="0"/>
              <a:t>2017/10/5</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31947129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cSld name="大標題與副標題">
    <p:spTree>
      <p:nvGrpSpPr>
        <p:cNvPr id="1" name=""/>
        <p:cNvGrpSpPr/>
        <p:nvPr/>
      </p:nvGrpSpPr>
      <p:grpSpPr>
        <a:xfrm>
          <a:off x="0" y="0"/>
          <a:ext cx="0" cy="0"/>
          <a:chOff x="0" y="0"/>
          <a:chExt cx="0" cy="0"/>
        </a:xfrm>
      </p:grpSpPr>
      <p:sp>
        <p:nvSpPr>
          <p:cNvPr id="11" name="大標題文字"/>
          <p:cNvSpPr txBox="1">
            <a:spLocks noGrp="1"/>
          </p:cNvSpPr>
          <p:nvPr>
            <p:ph type="title"/>
          </p:nvPr>
        </p:nvSpPr>
        <p:spPr>
          <a:xfrm>
            <a:off x="893029" y="1151930"/>
            <a:ext cx="7358063" cy="2321719"/>
          </a:xfrm>
          <a:prstGeom prst="rect">
            <a:avLst/>
          </a:prstGeom>
        </p:spPr>
        <p:txBody>
          <a:bodyPr anchor="b"/>
          <a:lstStyle/>
          <a:p>
            <a:r>
              <a:t>大標題文字</a:t>
            </a:r>
          </a:p>
        </p:txBody>
      </p:sp>
      <p:sp>
        <p:nvSpPr>
          <p:cNvPr id="12" name="內文層級一…"/>
          <p:cNvSpPr txBox="1">
            <a:spLocks noGrp="1"/>
          </p:cNvSpPr>
          <p:nvPr>
            <p:ph type="body" sz="quarter" idx="1"/>
          </p:nvPr>
        </p:nvSpPr>
        <p:spPr>
          <a:xfrm>
            <a:off x="893029" y="3545086"/>
            <a:ext cx="7358063" cy="794742"/>
          </a:xfrm>
          <a:prstGeom prst="rect">
            <a:avLst/>
          </a:prstGeom>
        </p:spPr>
        <p:txBody>
          <a:bodyPr anchor="t"/>
          <a:lstStyle>
            <a:lvl1pPr marL="0" indent="0" algn="ctr">
              <a:spcBef>
                <a:spcPts val="0"/>
              </a:spcBef>
              <a:buSzTx/>
              <a:buNone/>
              <a:defRPr sz="2600"/>
            </a:lvl1pPr>
            <a:lvl2pPr marL="0" indent="160241" algn="ctr">
              <a:spcBef>
                <a:spcPts val="0"/>
              </a:spcBef>
              <a:buSzTx/>
              <a:buNone/>
              <a:defRPr sz="2600"/>
            </a:lvl2pPr>
            <a:lvl3pPr marL="0" indent="320462" algn="ctr">
              <a:spcBef>
                <a:spcPts val="0"/>
              </a:spcBef>
              <a:buSzTx/>
              <a:buNone/>
              <a:defRPr sz="2600"/>
            </a:lvl3pPr>
            <a:lvl4pPr marL="0" indent="480710" algn="ctr">
              <a:spcBef>
                <a:spcPts val="0"/>
              </a:spcBef>
              <a:buSzTx/>
              <a:buNone/>
              <a:defRPr sz="2600"/>
            </a:lvl4pPr>
            <a:lvl5pPr marL="0" indent="640936" algn="ctr">
              <a:spcBef>
                <a:spcPts val="0"/>
              </a:spcBef>
              <a:buSzTx/>
              <a:buNone/>
              <a:defRPr sz="2600"/>
            </a:lvl5pPr>
          </a:lstStyle>
          <a:p>
            <a:r>
              <a:t>內文層級一</a:t>
            </a:r>
          </a:p>
          <a:p>
            <a:pPr lvl="1"/>
            <a:r>
              <a:t>內文層級二</a:t>
            </a:r>
          </a:p>
          <a:p>
            <a:pPr lvl="2"/>
            <a:r>
              <a:t>內文層級三</a:t>
            </a:r>
          </a:p>
          <a:p>
            <a:pPr lvl="3"/>
            <a:r>
              <a:t>內文層級四</a:t>
            </a:r>
          </a:p>
          <a:p>
            <a:pPr lvl="4"/>
            <a:r>
              <a:t>內文層級五</a:t>
            </a:r>
          </a:p>
        </p:txBody>
      </p:sp>
      <p:sp>
        <p:nvSpPr>
          <p:cNvPr id="13" name="幻燈片編號"/>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rPr/>
              <a:pPr/>
              <a:t>‹#›</a:t>
            </a:fld>
            <a:endParaRPr/>
          </a:p>
        </p:txBody>
      </p:sp>
    </p:spTree>
  </p:cSld>
  <p:clrMapOvr>
    <a:masterClrMapping/>
  </p:clrMapOvr>
  <p:transition spd="med"/>
</p:sldLayout>
</file>

<file path=ppt/slideLayouts/slideLayout61.xml><?xml version="1.0" encoding="utf-8"?>
<p:sldLayout xmlns:a="http://schemas.openxmlformats.org/drawingml/2006/main" xmlns:r="http://schemas.openxmlformats.org/officeDocument/2006/relationships" xmlns:p="http://schemas.openxmlformats.org/presentationml/2006/main" type="tx">
  <p:cSld name="照片 - 水平">
    <p:spTree>
      <p:nvGrpSpPr>
        <p:cNvPr id="1" name=""/>
        <p:cNvGrpSpPr/>
        <p:nvPr/>
      </p:nvGrpSpPr>
      <p:grpSpPr>
        <a:xfrm>
          <a:off x="0" y="0"/>
          <a:ext cx="0" cy="0"/>
          <a:chOff x="0" y="0"/>
          <a:chExt cx="0" cy="0"/>
        </a:xfrm>
      </p:grpSpPr>
      <p:sp>
        <p:nvSpPr>
          <p:cNvPr id="20" name="影像"/>
          <p:cNvSpPr>
            <a:spLocks noGrp="1"/>
          </p:cNvSpPr>
          <p:nvPr>
            <p:ph type="pic" idx="13"/>
          </p:nvPr>
        </p:nvSpPr>
        <p:spPr>
          <a:xfrm>
            <a:off x="1143000" y="473273"/>
            <a:ext cx="6858000" cy="4152305"/>
          </a:xfrm>
          <a:prstGeom prst="rect">
            <a:avLst/>
          </a:prstGeom>
        </p:spPr>
        <p:txBody>
          <a:bodyPr lIns="64097" tIns="32042" rIns="64097" bIns="32042" anchor="t">
            <a:noAutofit/>
          </a:bodyPr>
          <a:lstStyle/>
          <a:p>
            <a:endParaRPr/>
          </a:p>
        </p:txBody>
      </p:sp>
      <p:sp>
        <p:nvSpPr>
          <p:cNvPr id="21" name="大標題文字"/>
          <p:cNvSpPr txBox="1">
            <a:spLocks noGrp="1"/>
          </p:cNvSpPr>
          <p:nvPr>
            <p:ph type="title"/>
          </p:nvPr>
        </p:nvSpPr>
        <p:spPr>
          <a:xfrm>
            <a:off x="893029" y="4723805"/>
            <a:ext cx="7358063" cy="1000125"/>
          </a:xfrm>
          <a:prstGeom prst="rect">
            <a:avLst/>
          </a:prstGeom>
        </p:spPr>
        <p:txBody>
          <a:bodyPr anchor="b"/>
          <a:lstStyle/>
          <a:p>
            <a:r>
              <a:t>大標題文字</a:t>
            </a:r>
          </a:p>
        </p:txBody>
      </p:sp>
      <p:sp>
        <p:nvSpPr>
          <p:cNvPr id="22" name="內文層級一…"/>
          <p:cNvSpPr txBox="1">
            <a:spLocks noGrp="1"/>
          </p:cNvSpPr>
          <p:nvPr>
            <p:ph type="body" sz="quarter" idx="1"/>
          </p:nvPr>
        </p:nvSpPr>
        <p:spPr>
          <a:xfrm>
            <a:off x="893029" y="5732859"/>
            <a:ext cx="7358063" cy="794742"/>
          </a:xfrm>
          <a:prstGeom prst="rect">
            <a:avLst/>
          </a:prstGeom>
        </p:spPr>
        <p:txBody>
          <a:bodyPr anchor="t"/>
          <a:lstStyle>
            <a:lvl1pPr marL="0" indent="0" algn="ctr">
              <a:spcBef>
                <a:spcPts val="0"/>
              </a:spcBef>
              <a:buSzTx/>
              <a:buNone/>
              <a:defRPr sz="2600"/>
            </a:lvl1pPr>
            <a:lvl2pPr marL="0" indent="160241" algn="ctr">
              <a:spcBef>
                <a:spcPts val="0"/>
              </a:spcBef>
              <a:buSzTx/>
              <a:buNone/>
              <a:defRPr sz="2600"/>
            </a:lvl2pPr>
            <a:lvl3pPr marL="0" indent="320462" algn="ctr">
              <a:spcBef>
                <a:spcPts val="0"/>
              </a:spcBef>
              <a:buSzTx/>
              <a:buNone/>
              <a:defRPr sz="2600"/>
            </a:lvl3pPr>
            <a:lvl4pPr marL="0" indent="480710" algn="ctr">
              <a:spcBef>
                <a:spcPts val="0"/>
              </a:spcBef>
              <a:buSzTx/>
              <a:buNone/>
              <a:defRPr sz="2600"/>
            </a:lvl4pPr>
            <a:lvl5pPr marL="0" indent="640936" algn="ctr">
              <a:spcBef>
                <a:spcPts val="0"/>
              </a:spcBef>
              <a:buSzTx/>
              <a:buNone/>
              <a:defRPr sz="2600"/>
            </a:lvl5pPr>
          </a:lstStyle>
          <a:p>
            <a:r>
              <a:t>內文層級一</a:t>
            </a:r>
          </a:p>
          <a:p>
            <a:pPr lvl="1"/>
            <a:r>
              <a:t>內文層級二</a:t>
            </a:r>
          </a:p>
          <a:p>
            <a:pPr lvl="2"/>
            <a:r>
              <a:t>內文層級三</a:t>
            </a:r>
          </a:p>
          <a:p>
            <a:pPr lvl="3"/>
            <a:r>
              <a:t>內文層級四</a:t>
            </a:r>
          </a:p>
          <a:p>
            <a:pPr lvl="4"/>
            <a:r>
              <a:t>內文層級五</a:t>
            </a:r>
          </a:p>
        </p:txBody>
      </p:sp>
      <p:sp>
        <p:nvSpPr>
          <p:cNvPr id="23"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2.xml><?xml version="1.0" encoding="utf-8"?>
<p:sldLayout xmlns:a="http://schemas.openxmlformats.org/drawingml/2006/main" xmlns:r="http://schemas.openxmlformats.org/officeDocument/2006/relationships" xmlns:p="http://schemas.openxmlformats.org/presentationml/2006/main" type="tx">
  <p:cSld name="大標題 - 中央">
    <p:spTree>
      <p:nvGrpSpPr>
        <p:cNvPr id="1" name=""/>
        <p:cNvGrpSpPr/>
        <p:nvPr/>
      </p:nvGrpSpPr>
      <p:grpSpPr>
        <a:xfrm>
          <a:off x="0" y="0"/>
          <a:ext cx="0" cy="0"/>
          <a:chOff x="0" y="0"/>
          <a:chExt cx="0" cy="0"/>
        </a:xfrm>
      </p:grpSpPr>
      <p:sp>
        <p:nvSpPr>
          <p:cNvPr id="30" name="大標題文字"/>
          <p:cNvSpPr txBox="1">
            <a:spLocks noGrp="1"/>
          </p:cNvSpPr>
          <p:nvPr>
            <p:ph type="title"/>
          </p:nvPr>
        </p:nvSpPr>
        <p:spPr>
          <a:xfrm>
            <a:off x="893029" y="2268141"/>
            <a:ext cx="7358063" cy="2321719"/>
          </a:xfrm>
          <a:prstGeom prst="rect">
            <a:avLst/>
          </a:prstGeom>
        </p:spPr>
        <p:txBody>
          <a:bodyPr/>
          <a:lstStyle/>
          <a:p>
            <a:r>
              <a:t>大標題文字</a:t>
            </a:r>
          </a:p>
        </p:txBody>
      </p:sp>
      <p:sp>
        <p:nvSpPr>
          <p:cNvPr id="31"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3.xml><?xml version="1.0" encoding="utf-8"?>
<p:sldLayout xmlns:a="http://schemas.openxmlformats.org/drawingml/2006/main" xmlns:r="http://schemas.openxmlformats.org/officeDocument/2006/relationships" xmlns:p="http://schemas.openxmlformats.org/presentationml/2006/main" type="tx">
  <p:cSld name="照片 - 直式">
    <p:spTree>
      <p:nvGrpSpPr>
        <p:cNvPr id="1" name=""/>
        <p:cNvGrpSpPr/>
        <p:nvPr/>
      </p:nvGrpSpPr>
      <p:grpSpPr>
        <a:xfrm>
          <a:off x="0" y="0"/>
          <a:ext cx="0" cy="0"/>
          <a:chOff x="0" y="0"/>
          <a:chExt cx="0" cy="0"/>
        </a:xfrm>
      </p:grpSpPr>
      <p:sp>
        <p:nvSpPr>
          <p:cNvPr id="38" name="影像"/>
          <p:cNvSpPr>
            <a:spLocks noGrp="1"/>
          </p:cNvSpPr>
          <p:nvPr>
            <p:ph type="pic" sz="half" idx="13"/>
          </p:nvPr>
        </p:nvSpPr>
        <p:spPr>
          <a:xfrm>
            <a:off x="4723805" y="446484"/>
            <a:ext cx="3750469" cy="5777508"/>
          </a:xfrm>
          <a:prstGeom prst="rect">
            <a:avLst/>
          </a:prstGeom>
        </p:spPr>
        <p:txBody>
          <a:bodyPr lIns="64097" tIns="32042" rIns="64097" bIns="32042" anchor="t">
            <a:noAutofit/>
          </a:bodyPr>
          <a:lstStyle/>
          <a:p>
            <a:endParaRPr/>
          </a:p>
        </p:txBody>
      </p:sp>
      <p:sp>
        <p:nvSpPr>
          <p:cNvPr id="39" name="大標題文字"/>
          <p:cNvSpPr txBox="1">
            <a:spLocks noGrp="1"/>
          </p:cNvSpPr>
          <p:nvPr>
            <p:ph type="title"/>
          </p:nvPr>
        </p:nvSpPr>
        <p:spPr>
          <a:xfrm>
            <a:off x="669726" y="446484"/>
            <a:ext cx="3750469" cy="2803922"/>
          </a:xfrm>
          <a:prstGeom prst="rect">
            <a:avLst/>
          </a:prstGeom>
        </p:spPr>
        <p:txBody>
          <a:bodyPr anchor="b"/>
          <a:lstStyle>
            <a:lvl1pPr>
              <a:defRPr sz="4200"/>
            </a:lvl1pPr>
          </a:lstStyle>
          <a:p>
            <a:r>
              <a:t>大標題文字</a:t>
            </a:r>
          </a:p>
        </p:txBody>
      </p:sp>
      <p:sp>
        <p:nvSpPr>
          <p:cNvPr id="40" name="內文層級一…"/>
          <p:cNvSpPr txBox="1">
            <a:spLocks noGrp="1"/>
          </p:cNvSpPr>
          <p:nvPr>
            <p:ph type="body" sz="quarter" idx="1"/>
          </p:nvPr>
        </p:nvSpPr>
        <p:spPr>
          <a:xfrm>
            <a:off x="669726" y="3321844"/>
            <a:ext cx="3750469" cy="2893219"/>
          </a:xfrm>
          <a:prstGeom prst="rect">
            <a:avLst/>
          </a:prstGeom>
        </p:spPr>
        <p:txBody>
          <a:bodyPr anchor="t"/>
          <a:lstStyle>
            <a:lvl1pPr marL="0" indent="0" algn="ctr">
              <a:spcBef>
                <a:spcPts val="0"/>
              </a:spcBef>
              <a:buSzTx/>
              <a:buNone/>
              <a:defRPr sz="2600"/>
            </a:lvl1pPr>
            <a:lvl2pPr marL="0" indent="160241" algn="ctr">
              <a:spcBef>
                <a:spcPts val="0"/>
              </a:spcBef>
              <a:buSzTx/>
              <a:buNone/>
              <a:defRPr sz="2600"/>
            </a:lvl2pPr>
            <a:lvl3pPr marL="0" indent="320462" algn="ctr">
              <a:spcBef>
                <a:spcPts val="0"/>
              </a:spcBef>
              <a:buSzTx/>
              <a:buNone/>
              <a:defRPr sz="2600"/>
            </a:lvl3pPr>
            <a:lvl4pPr marL="0" indent="480710" algn="ctr">
              <a:spcBef>
                <a:spcPts val="0"/>
              </a:spcBef>
              <a:buSzTx/>
              <a:buNone/>
              <a:defRPr sz="2600"/>
            </a:lvl4pPr>
            <a:lvl5pPr marL="0" indent="640936" algn="ctr">
              <a:spcBef>
                <a:spcPts val="0"/>
              </a:spcBef>
              <a:buSzTx/>
              <a:buNone/>
              <a:defRPr sz="2600"/>
            </a:lvl5pPr>
          </a:lstStyle>
          <a:p>
            <a:r>
              <a:t>內文層級一</a:t>
            </a:r>
          </a:p>
          <a:p>
            <a:pPr lvl="1"/>
            <a:r>
              <a:t>內文層級二</a:t>
            </a:r>
          </a:p>
          <a:p>
            <a:pPr lvl="2"/>
            <a:r>
              <a:t>內文層級三</a:t>
            </a:r>
          </a:p>
          <a:p>
            <a:pPr lvl="3"/>
            <a:r>
              <a:t>內文層級四</a:t>
            </a:r>
          </a:p>
          <a:p>
            <a:pPr lvl="4"/>
            <a:r>
              <a:t>內文層級五</a:t>
            </a:r>
          </a:p>
        </p:txBody>
      </p:sp>
      <p:sp>
        <p:nvSpPr>
          <p:cNvPr id="41"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4.xml><?xml version="1.0" encoding="utf-8"?>
<p:sldLayout xmlns:a="http://schemas.openxmlformats.org/drawingml/2006/main" xmlns:r="http://schemas.openxmlformats.org/officeDocument/2006/relationships" xmlns:p="http://schemas.openxmlformats.org/presentationml/2006/main" type="tx">
  <p:cSld name="大標題 - 上方">
    <p:spTree>
      <p:nvGrpSpPr>
        <p:cNvPr id="1" name=""/>
        <p:cNvGrpSpPr/>
        <p:nvPr/>
      </p:nvGrpSpPr>
      <p:grpSpPr>
        <a:xfrm>
          <a:off x="0" y="0"/>
          <a:ext cx="0" cy="0"/>
          <a:chOff x="0" y="0"/>
          <a:chExt cx="0" cy="0"/>
        </a:xfrm>
      </p:grpSpPr>
      <p:sp>
        <p:nvSpPr>
          <p:cNvPr id="48" name="大標題文字"/>
          <p:cNvSpPr txBox="1">
            <a:spLocks noGrp="1"/>
          </p:cNvSpPr>
          <p:nvPr>
            <p:ph type="title"/>
          </p:nvPr>
        </p:nvSpPr>
        <p:spPr>
          <a:prstGeom prst="rect">
            <a:avLst/>
          </a:prstGeom>
        </p:spPr>
        <p:txBody>
          <a:bodyPr/>
          <a:lstStyle/>
          <a:p>
            <a:r>
              <a:t>大標題文字</a:t>
            </a:r>
          </a:p>
        </p:txBody>
      </p:sp>
      <p:sp>
        <p:nvSpPr>
          <p:cNvPr id="49"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5.xml><?xml version="1.0" encoding="utf-8"?>
<p:sldLayout xmlns:a="http://schemas.openxmlformats.org/drawingml/2006/main" xmlns:r="http://schemas.openxmlformats.org/officeDocument/2006/relationships" xmlns:p="http://schemas.openxmlformats.org/presentationml/2006/main" type="tx">
  <p:cSld name="大標題與項目符號">
    <p:spTree>
      <p:nvGrpSpPr>
        <p:cNvPr id="1" name=""/>
        <p:cNvGrpSpPr/>
        <p:nvPr/>
      </p:nvGrpSpPr>
      <p:grpSpPr>
        <a:xfrm>
          <a:off x="0" y="0"/>
          <a:ext cx="0" cy="0"/>
          <a:chOff x="0" y="0"/>
          <a:chExt cx="0" cy="0"/>
        </a:xfrm>
      </p:grpSpPr>
      <p:sp>
        <p:nvSpPr>
          <p:cNvPr id="56" name="大標題文字"/>
          <p:cNvSpPr txBox="1">
            <a:spLocks noGrp="1"/>
          </p:cNvSpPr>
          <p:nvPr>
            <p:ph type="title"/>
          </p:nvPr>
        </p:nvSpPr>
        <p:spPr>
          <a:prstGeom prst="rect">
            <a:avLst/>
          </a:prstGeom>
        </p:spPr>
        <p:txBody>
          <a:bodyPr/>
          <a:lstStyle/>
          <a:p>
            <a:r>
              <a:t>大標題文字</a:t>
            </a:r>
          </a:p>
        </p:txBody>
      </p:sp>
      <p:sp>
        <p:nvSpPr>
          <p:cNvPr id="57" name="內文層級一…"/>
          <p:cNvSpPr txBox="1">
            <a:spLocks noGrp="1"/>
          </p:cNvSpPr>
          <p:nvPr>
            <p:ph type="body" idx="1"/>
          </p:nvPr>
        </p:nvSpPr>
        <p:spPr>
          <a:prstGeom prst="rect">
            <a:avLst/>
          </a:prstGeom>
        </p:spPr>
        <p:txBody>
          <a:bodyPr/>
          <a:lstStyle/>
          <a:p>
            <a:r>
              <a:t>內文層級一</a:t>
            </a:r>
          </a:p>
          <a:p>
            <a:pPr lvl="1"/>
            <a:r>
              <a:t>內文層級二</a:t>
            </a:r>
          </a:p>
          <a:p>
            <a:pPr lvl="2"/>
            <a:r>
              <a:t>內文層級三</a:t>
            </a:r>
          </a:p>
          <a:p>
            <a:pPr lvl="3"/>
            <a:r>
              <a:t>內文層級四</a:t>
            </a:r>
          </a:p>
          <a:p>
            <a:pPr lvl="4"/>
            <a:r>
              <a:t>內文層級五</a:t>
            </a:r>
          </a:p>
        </p:txBody>
      </p:sp>
      <p:sp>
        <p:nvSpPr>
          <p:cNvPr id="58"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6.xml><?xml version="1.0" encoding="utf-8"?>
<p:sldLayout xmlns:a="http://schemas.openxmlformats.org/drawingml/2006/main" xmlns:r="http://schemas.openxmlformats.org/officeDocument/2006/relationships" xmlns:p="http://schemas.openxmlformats.org/presentationml/2006/main" type="tx">
  <p:cSld name="大標題、項目符號與照片">
    <p:spTree>
      <p:nvGrpSpPr>
        <p:cNvPr id="1" name=""/>
        <p:cNvGrpSpPr/>
        <p:nvPr/>
      </p:nvGrpSpPr>
      <p:grpSpPr>
        <a:xfrm>
          <a:off x="0" y="0"/>
          <a:ext cx="0" cy="0"/>
          <a:chOff x="0" y="0"/>
          <a:chExt cx="0" cy="0"/>
        </a:xfrm>
      </p:grpSpPr>
      <p:sp>
        <p:nvSpPr>
          <p:cNvPr id="65" name="影像"/>
          <p:cNvSpPr>
            <a:spLocks noGrp="1"/>
          </p:cNvSpPr>
          <p:nvPr>
            <p:ph type="pic" sz="half" idx="13"/>
          </p:nvPr>
        </p:nvSpPr>
        <p:spPr>
          <a:xfrm>
            <a:off x="4723805" y="1821656"/>
            <a:ext cx="3750469" cy="4420195"/>
          </a:xfrm>
          <a:prstGeom prst="rect">
            <a:avLst/>
          </a:prstGeom>
        </p:spPr>
        <p:txBody>
          <a:bodyPr lIns="64097" tIns="32042" rIns="64097" bIns="32042" anchor="t">
            <a:noAutofit/>
          </a:bodyPr>
          <a:lstStyle/>
          <a:p>
            <a:endParaRPr/>
          </a:p>
        </p:txBody>
      </p:sp>
      <p:sp>
        <p:nvSpPr>
          <p:cNvPr id="66" name="大標題文字"/>
          <p:cNvSpPr txBox="1">
            <a:spLocks noGrp="1"/>
          </p:cNvSpPr>
          <p:nvPr>
            <p:ph type="title"/>
          </p:nvPr>
        </p:nvSpPr>
        <p:spPr>
          <a:prstGeom prst="rect">
            <a:avLst/>
          </a:prstGeom>
        </p:spPr>
        <p:txBody>
          <a:bodyPr/>
          <a:lstStyle/>
          <a:p>
            <a:r>
              <a:t>大標題文字</a:t>
            </a:r>
          </a:p>
        </p:txBody>
      </p:sp>
      <p:sp>
        <p:nvSpPr>
          <p:cNvPr id="67" name="內文層級一…"/>
          <p:cNvSpPr txBox="1">
            <a:spLocks noGrp="1"/>
          </p:cNvSpPr>
          <p:nvPr>
            <p:ph type="body" sz="half" idx="1"/>
          </p:nvPr>
        </p:nvSpPr>
        <p:spPr>
          <a:xfrm>
            <a:off x="669726" y="1821656"/>
            <a:ext cx="3750469" cy="4420195"/>
          </a:xfrm>
          <a:prstGeom prst="rect">
            <a:avLst/>
          </a:prstGeom>
        </p:spPr>
        <p:txBody>
          <a:bodyPr/>
          <a:lstStyle>
            <a:lvl1pPr marL="240366" indent="-240366">
              <a:spcBef>
                <a:spcPts val="2250"/>
              </a:spcBef>
              <a:defRPr sz="2000"/>
            </a:lvl1pPr>
            <a:lvl2pPr marL="480710" indent="-240366">
              <a:spcBef>
                <a:spcPts val="2250"/>
              </a:spcBef>
              <a:defRPr sz="2000"/>
            </a:lvl2pPr>
            <a:lvl3pPr marL="721059" indent="-240366">
              <a:spcBef>
                <a:spcPts val="2250"/>
              </a:spcBef>
              <a:defRPr sz="2000"/>
            </a:lvl3pPr>
            <a:lvl4pPr marL="961414" indent="-240366">
              <a:spcBef>
                <a:spcPts val="2250"/>
              </a:spcBef>
              <a:defRPr sz="2000"/>
            </a:lvl4pPr>
            <a:lvl5pPr marL="1201769" indent="-240366">
              <a:spcBef>
                <a:spcPts val="2250"/>
              </a:spcBef>
              <a:defRPr sz="2000"/>
            </a:lvl5pPr>
          </a:lstStyle>
          <a:p>
            <a:r>
              <a:t>內文層級一</a:t>
            </a:r>
          </a:p>
          <a:p>
            <a:pPr lvl="1"/>
            <a:r>
              <a:t>內文層級二</a:t>
            </a:r>
          </a:p>
          <a:p>
            <a:pPr lvl="2"/>
            <a:r>
              <a:t>內文層級三</a:t>
            </a:r>
          </a:p>
          <a:p>
            <a:pPr lvl="3"/>
            <a:r>
              <a:t>內文層級四</a:t>
            </a:r>
          </a:p>
          <a:p>
            <a:pPr lvl="4"/>
            <a:r>
              <a:t>內文層級五</a:t>
            </a:r>
          </a:p>
        </p:txBody>
      </p:sp>
      <p:sp>
        <p:nvSpPr>
          <p:cNvPr id="68" name="幻燈片編號"/>
          <p:cNvSpPr txBox="1">
            <a:spLocks noGrp="1"/>
          </p:cNvSpPr>
          <p:nvPr>
            <p:ph type="sldNum" sz="quarter" idx="2"/>
          </p:nvPr>
        </p:nvSpPr>
        <p:spPr>
          <a:xfrm>
            <a:off x="4437387" y="6536591"/>
            <a:ext cx="264585" cy="245255"/>
          </a:xfrm>
          <a:prstGeom prst="rect">
            <a:avLst/>
          </a:prstGeom>
        </p:spPr>
        <p:txBody>
          <a:bodyPr/>
          <a:lstStyle>
            <a:lvl1pPr>
              <a:defRPr>
                <a:latin typeface="Helvetica Light"/>
                <a:ea typeface="Helvetica Light"/>
                <a:cs typeface="Helvetica Light"/>
                <a:sym typeface="Helvetica Light"/>
              </a:defRPr>
            </a:lvl1pPr>
          </a:lstStyle>
          <a:p>
            <a:fld id="{86CB4B4D-7CA3-9044-876B-883B54F8677D}" type="slidenum">
              <a:rPr/>
              <a:pPr/>
              <a:t>‹#›</a:t>
            </a:fld>
            <a:endParaRPr/>
          </a:p>
        </p:txBody>
      </p:sp>
    </p:spTree>
  </p:cSld>
  <p:clrMapOvr>
    <a:masterClrMapping/>
  </p:clrMapOvr>
  <p:transition spd="med"/>
</p:sldLayout>
</file>

<file path=ppt/slideLayouts/slideLayout67.xml><?xml version="1.0" encoding="utf-8"?>
<p:sldLayout xmlns:a="http://schemas.openxmlformats.org/drawingml/2006/main" xmlns:r="http://schemas.openxmlformats.org/officeDocument/2006/relationships" xmlns:p="http://schemas.openxmlformats.org/presentationml/2006/main" type="tx">
  <p:cSld name="項目符號">
    <p:spTree>
      <p:nvGrpSpPr>
        <p:cNvPr id="1" name=""/>
        <p:cNvGrpSpPr/>
        <p:nvPr/>
      </p:nvGrpSpPr>
      <p:grpSpPr>
        <a:xfrm>
          <a:off x="0" y="0"/>
          <a:ext cx="0" cy="0"/>
          <a:chOff x="0" y="0"/>
          <a:chExt cx="0" cy="0"/>
        </a:xfrm>
      </p:grpSpPr>
      <p:sp>
        <p:nvSpPr>
          <p:cNvPr id="75" name="內文層級一…"/>
          <p:cNvSpPr txBox="1">
            <a:spLocks noGrp="1"/>
          </p:cNvSpPr>
          <p:nvPr>
            <p:ph type="body" idx="1"/>
          </p:nvPr>
        </p:nvSpPr>
        <p:spPr>
          <a:xfrm>
            <a:off x="669727" y="893029"/>
            <a:ext cx="7804547" cy="5072063"/>
          </a:xfrm>
          <a:prstGeom prst="rect">
            <a:avLst/>
          </a:prstGeom>
        </p:spPr>
        <p:txBody>
          <a:bodyPr/>
          <a:lstStyle/>
          <a:p>
            <a:r>
              <a:t>內文層級一</a:t>
            </a:r>
          </a:p>
          <a:p>
            <a:pPr lvl="1"/>
            <a:r>
              <a:t>內文層級二</a:t>
            </a:r>
          </a:p>
          <a:p>
            <a:pPr lvl="2"/>
            <a:r>
              <a:t>內文層級三</a:t>
            </a:r>
          </a:p>
          <a:p>
            <a:pPr lvl="3"/>
            <a:r>
              <a:t>內文層級四</a:t>
            </a:r>
          </a:p>
          <a:p>
            <a:pPr lvl="4"/>
            <a:r>
              <a:t>內文層級五</a:t>
            </a:r>
          </a:p>
        </p:txBody>
      </p:sp>
      <p:sp>
        <p:nvSpPr>
          <p:cNvPr id="76"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8.xml><?xml version="1.0" encoding="utf-8"?>
<p:sldLayout xmlns:a="http://schemas.openxmlformats.org/drawingml/2006/main" xmlns:r="http://schemas.openxmlformats.org/officeDocument/2006/relationships" xmlns:p="http://schemas.openxmlformats.org/presentationml/2006/main" type="tx">
  <p:cSld name="照片 - 一頁三張">
    <p:spTree>
      <p:nvGrpSpPr>
        <p:cNvPr id="1" name=""/>
        <p:cNvGrpSpPr/>
        <p:nvPr/>
      </p:nvGrpSpPr>
      <p:grpSpPr>
        <a:xfrm>
          <a:off x="0" y="0"/>
          <a:ext cx="0" cy="0"/>
          <a:chOff x="0" y="0"/>
          <a:chExt cx="0" cy="0"/>
        </a:xfrm>
      </p:grpSpPr>
      <p:sp>
        <p:nvSpPr>
          <p:cNvPr id="83" name="影像"/>
          <p:cNvSpPr>
            <a:spLocks noGrp="1"/>
          </p:cNvSpPr>
          <p:nvPr>
            <p:ph type="pic" sz="quarter" idx="13"/>
          </p:nvPr>
        </p:nvSpPr>
        <p:spPr>
          <a:xfrm>
            <a:off x="4723805" y="3580805"/>
            <a:ext cx="3750469" cy="2652117"/>
          </a:xfrm>
          <a:prstGeom prst="rect">
            <a:avLst/>
          </a:prstGeom>
        </p:spPr>
        <p:txBody>
          <a:bodyPr lIns="64097" tIns="32042" rIns="64097" bIns="32042" anchor="t">
            <a:noAutofit/>
          </a:bodyPr>
          <a:lstStyle/>
          <a:p>
            <a:endParaRPr/>
          </a:p>
        </p:txBody>
      </p:sp>
      <p:sp>
        <p:nvSpPr>
          <p:cNvPr id="84" name="影像"/>
          <p:cNvSpPr>
            <a:spLocks noGrp="1"/>
          </p:cNvSpPr>
          <p:nvPr>
            <p:ph type="pic" sz="quarter" idx="14"/>
          </p:nvPr>
        </p:nvSpPr>
        <p:spPr>
          <a:xfrm>
            <a:off x="4723805" y="625078"/>
            <a:ext cx="3750469" cy="2652117"/>
          </a:xfrm>
          <a:prstGeom prst="rect">
            <a:avLst/>
          </a:prstGeom>
        </p:spPr>
        <p:txBody>
          <a:bodyPr lIns="64097" tIns="32042" rIns="64097" bIns="32042" anchor="t">
            <a:noAutofit/>
          </a:bodyPr>
          <a:lstStyle/>
          <a:p>
            <a:endParaRPr/>
          </a:p>
        </p:txBody>
      </p:sp>
      <p:sp>
        <p:nvSpPr>
          <p:cNvPr id="85" name="影像"/>
          <p:cNvSpPr>
            <a:spLocks noGrp="1"/>
          </p:cNvSpPr>
          <p:nvPr>
            <p:ph type="pic" sz="half" idx="15"/>
          </p:nvPr>
        </p:nvSpPr>
        <p:spPr>
          <a:xfrm>
            <a:off x="669726" y="625078"/>
            <a:ext cx="3750469" cy="5607844"/>
          </a:xfrm>
          <a:prstGeom prst="rect">
            <a:avLst/>
          </a:prstGeom>
        </p:spPr>
        <p:txBody>
          <a:bodyPr lIns="64097" tIns="32042" rIns="64097" bIns="32042" anchor="t">
            <a:noAutofit/>
          </a:bodyPr>
          <a:lstStyle/>
          <a:p>
            <a:endParaRPr/>
          </a:p>
        </p:txBody>
      </p:sp>
      <p:sp>
        <p:nvSpPr>
          <p:cNvPr id="86"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9.xml><?xml version="1.0" encoding="utf-8"?>
<p:sldLayout xmlns:a="http://schemas.openxmlformats.org/drawingml/2006/main" xmlns:r="http://schemas.openxmlformats.org/officeDocument/2006/relationships" xmlns:p="http://schemas.openxmlformats.org/presentationml/2006/main" type="tx">
  <p:cSld name="名言語錄">
    <p:spTree>
      <p:nvGrpSpPr>
        <p:cNvPr id="1" name=""/>
        <p:cNvGrpSpPr/>
        <p:nvPr/>
      </p:nvGrpSpPr>
      <p:grpSpPr>
        <a:xfrm>
          <a:off x="0" y="0"/>
          <a:ext cx="0" cy="0"/>
          <a:chOff x="0" y="0"/>
          <a:chExt cx="0" cy="0"/>
        </a:xfrm>
      </p:grpSpPr>
      <p:sp>
        <p:nvSpPr>
          <p:cNvPr id="93" name="–王大明"/>
          <p:cNvSpPr txBox="1">
            <a:spLocks noGrp="1"/>
          </p:cNvSpPr>
          <p:nvPr>
            <p:ph type="body" sz="quarter" idx="13"/>
          </p:nvPr>
        </p:nvSpPr>
        <p:spPr>
          <a:xfrm>
            <a:off x="893029" y="4473774"/>
            <a:ext cx="7358063" cy="333742"/>
          </a:xfrm>
          <a:prstGeom prst="rect">
            <a:avLst/>
          </a:prstGeom>
        </p:spPr>
        <p:txBody>
          <a:bodyPr anchor="t">
            <a:spAutoFit/>
          </a:bodyPr>
          <a:lstStyle>
            <a:lvl1pPr marL="0" indent="0" algn="ctr">
              <a:spcBef>
                <a:spcPts val="0"/>
              </a:spcBef>
              <a:buSzTx/>
              <a:buNone/>
              <a:defRPr sz="1700" i="1"/>
            </a:lvl1pPr>
          </a:lstStyle>
          <a:p>
            <a:r>
              <a:t>–王大明</a:t>
            </a:r>
          </a:p>
        </p:txBody>
      </p:sp>
      <p:sp>
        <p:nvSpPr>
          <p:cNvPr id="94" name="「在此輸入名言語錄。」"/>
          <p:cNvSpPr txBox="1">
            <a:spLocks noGrp="1"/>
          </p:cNvSpPr>
          <p:nvPr>
            <p:ph type="body" sz="quarter" idx="14"/>
          </p:nvPr>
        </p:nvSpPr>
        <p:spPr>
          <a:xfrm>
            <a:off x="893029" y="2993957"/>
            <a:ext cx="7358063" cy="441463"/>
          </a:xfrm>
          <a:prstGeom prst="rect">
            <a:avLst/>
          </a:prstGeom>
        </p:spPr>
        <p:txBody>
          <a:bodyPr>
            <a:spAutoFit/>
          </a:bodyPr>
          <a:lstStyle>
            <a:lvl1pPr marL="0" indent="0" algn="ctr">
              <a:spcBef>
                <a:spcPts val="0"/>
              </a:spcBef>
              <a:buSzTx/>
              <a:buNone/>
              <a:defRPr sz="2400">
                <a:latin typeface="+mn-lt"/>
                <a:ea typeface="+mn-ea"/>
                <a:cs typeface="+mn-cs"/>
                <a:sym typeface="Helvetica Neue Medium"/>
              </a:defRPr>
            </a:lvl1pPr>
          </a:lstStyle>
          <a:p>
            <a:r>
              <a:t>「在此輸入名言語錄。」</a:t>
            </a:r>
          </a:p>
        </p:txBody>
      </p:sp>
      <p:sp>
        <p:nvSpPr>
          <p:cNvPr id="95"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0946E90E-4A05-4D29-B676-ADFE5E9BC2B6}" type="datetimeFigureOut">
              <a:rPr lang="zh-TW" altLang="en-US" smtClean="0"/>
              <a:t>2017/10/5</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9526151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x">
  <p:cSld name="照片">
    <p:spTree>
      <p:nvGrpSpPr>
        <p:cNvPr id="1" name=""/>
        <p:cNvGrpSpPr/>
        <p:nvPr/>
      </p:nvGrpSpPr>
      <p:grpSpPr>
        <a:xfrm>
          <a:off x="0" y="0"/>
          <a:ext cx="0" cy="0"/>
          <a:chOff x="0" y="0"/>
          <a:chExt cx="0" cy="0"/>
        </a:xfrm>
      </p:grpSpPr>
      <p:sp>
        <p:nvSpPr>
          <p:cNvPr id="102" name="影像"/>
          <p:cNvSpPr>
            <a:spLocks noGrp="1"/>
          </p:cNvSpPr>
          <p:nvPr>
            <p:ph type="pic" idx="13"/>
          </p:nvPr>
        </p:nvSpPr>
        <p:spPr>
          <a:xfrm>
            <a:off x="0" y="0"/>
            <a:ext cx="9144000" cy="6858000"/>
          </a:xfrm>
          <a:prstGeom prst="rect">
            <a:avLst/>
          </a:prstGeom>
        </p:spPr>
        <p:txBody>
          <a:bodyPr lIns="64097" tIns="32042" rIns="64097" bIns="32042" anchor="t">
            <a:noAutofit/>
          </a:bodyPr>
          <a:lstStyle/>
          <a:p>
            <a:endParaRPr/>
          </a:p>
        </p:txBody>
      </p:sp>
      <p:sp>
        <p:nvSpPr>
          <p:cNvPr id="103"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1.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110"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cSld name="大標題與副標題">
    <p:spTree>
      <p:nvGrpSpPr>
        <p:cNvPr id="1" name=""/>
        <p:cNvGrpSpPr/>
        <p:nvPr/>
      </p:nvGrpSpPr>
      <p:grpSpPr>
        <a:xfrm>
          <a:off x="0" y="0"/>
          <a:ext cx="0" cy="0"/>
          <a:chOff x="0" y="0"/>
          <a:chExt cx="0" cy="0"/>
        </a:xfrm>
      </p:grpSpPr>
      <p:sp>
        <p:nvSpPr>
          <p:cNvPr id="11" name="大標題文字"/>
          <p:cNvSpPr txBox="1">
            <a:spLocks noGrp="1"/>
          </p:cNvSpPr>
          <p:nvPr>
            <p:ph type="title"/>
          </p:nvPr>
        </p:nvSpPr>
        <p:spPr>
          <a:xfrm>
            <a:off x="893019" y="1151930"/>
            <a:ext cx="7358063" cy="2321719"/>
          </a:xfrm>
          <a:prstGeom prst="rect">
            <a:avLst/>
          </a:prstGeom>
        </p:spPr>
        <p:txBody>
          <a:bodyPr anchor="b"/>
          <a:lstStyle/>
          <a:p>
            <a:r>
              <a:t>大標題文字</a:t>
            </a:r>
          </a:p>
        </p:txBody>
      </p:sp>
      <p:sp>
        <p:nvSpPr>
          <p:cNvPr id="12" name="內文層級一…"/>
          <p:cNvSpPr txBox="1">
            <a:spLocks noGrp="1"/>
          </p:cNvSpPr>
          <p:nvPr>
            <p:ph type="body" sz="quarter" idx="1"/>
          </p:nvPr>
        </p:nvSpPr>
        <p:spPr>
          <a:xfrm>
            <a:off x="893019" y="3545086"/>
            <a:ext cx="7358063" cy="794742"/>
          </a:xfrm>
          <a:prstGeom prst="rect">
            <a:avLst/>
          </a:prstGeom>
        </p:spPr>
        <p:txBody>
          <a:bodyPr anchor="t"/>
          <a:lstStyle>
            <a:lvl1pPr marL="0" indent="0" algn="ctr">
              <a:spcBef>
                <a:spcPts val="0"/>
              </a:spcBef>
              <a:buSzTx/>
              <a:buNone/>
              <a:defRPr sz="2600"/>
            </a:lvl1pPr>
            <a:lvl2pPr marL="0" indent="160321" algn="ctr">
              <a:spcBef>
                <a:spcPts val="0"/>
              </a:spcBef>
              <a:buSzTx/>
              <a:buNone/>
              <a:defRPr sz="2600"/>
            </a:lvl2pPr>
            <a:lvl3pPr marL="0" indent="320628" algn="ctr">
              <a:spcBef>
                <a:spcPts val="0"/>
              </a:spcBef>
              <a:buSzTx/>
              <a:buNone/>
              <a:defRPr sz="2600"/>
            </a:lvl3pPr>
            <a:lvl4pPr marL="0" indent="480956" algn="ctr">
              <a:spcBef>
                <a:spcPts val="0"/>
              </a:spcBef>
              <a:buSzTx/>
              <a:buNone/>
              <a:defRPr sz="2600"/>
            </a:lvl4pPr>
            <a:lvl5pPr marL="0" indent="641265" algn="ctr">
              <a:spcBef>
                <a:spcPts val="0"/>
              </a:spcBef>
              <a:buSzTx/>
              <a:buNone/>
              <a:defRPr sz="2600"/>
            </a:lvl5pPr>
          </a:lstStyle>
          <a:p>
            <a:r>
              <a:t>內文層級一</a:t>
            </a:r>
          </a:p>
          <a:p>
            <a:pPr lvl="1"/>
            <a:r>
              <a:t>內文層級二</a:t>
            </a:r>
          </a:p>
          <a:p>
            <a:pPr lvl="2"/>
            <a:r>
              <a:t>內文層級三</a:t>
            </a:r>
          </a:p>
          <a:p>
            <a:pPr lvl="3"/>
            <a:r>
              <a:t>內文層級四</a:t>
            </a:r>
          </a:p>
          <a:p>
            <a:pPr lvl="4"/>
            <a:r>
              <a:t>內文層級五</a:t>
            </a:r>
          </a:p>
        </p:txBody>
      </p:sp>
      <p:sp>
        <p:nvSpPr>
          <p:cNvPr id="13" name="幻燈片編號"/>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rPr/>
              <a:pPr/>
              <a:t>‹#›</a:t>
            </a:fld>
            <a:endParaRPr/>
          </a:p>
        </p:txBody>
      </p:sp>
    </p:spTree>
  </p:cSld>
  <p:clrMapOvr>
    <a:masterClrMapping/>
  </p:clrMapOvr>
  <p:transition spd="med"/>
</p:sldLayout>
</file>

<file path=ppt/slideLayouts/slideLayout73.xml><?xml version="1.0" encoding="utf-8"?>
<p:sldLayout xmlns:a="http://schemas.openxmlformats.org/drawingml/2006/main" xmlns:r="http://schemas.openxmlformats.org/officeDocument/2006/relationships" xmlns:p="http://schemas.openxmlformats.org/presentationml/2006/main" type="tx">
  <p:cSld name="照片 - 水平">
    <p:spTree>
      <p:nvGrpSpPr>
        <p:cNvPr id="1" name=""/>
        <p:cNvGrpSpPr/>
        <p:nvPr/>
      </p:nvGrpSpPr>
      <p:grpSpPr>
        <a:xfrm>
          <a:off x="0" y="0"/>
          <a:ext cx="0" cy="0"/>
          <a:chOff x="0" y="0"/>
          <a:chExt cx="0" cy="0"/>
        </a:xfrm>
      </p:grpSpPr>
      <p:sp>
        <p:nvSpPr>
          <p:cNvPr id="20" name="影像"/>
          <p:cNvSpPr>
            <a:spLocks noGrp="1"/>
          </p:cNvSpPr>
          <p:nvPr>
            <p:ph type="pic" idx="13"/>
          </p:nvPr>
        </p:nvSpPr>
        <p:spPr>
          <a:xfrm>
            <a:off x="1143000" y="473273"/>
            <a:ext cx="6858000" cy="4152305"/>
          </a:xfrm>
          <a:prstGeom prst="rect">
            <a:avLst/>
          </a:prstGeom>
        </p:spPr>
        <p:txBody>
          <a:bodyPr lIns="64129" tIns="32059" rIns="64129" bIns="32059" anchor="t">
            <a:noAutofit/>
          </a:bodyPr>
          <a:lstStyle/>
          <a:p>
            <a:endParaRPr/>
          </a:p>
        </p:txBody>
      </p:sp>
      <p:sp>
        <p:nvSpPr>
          <p:cNvPr id="21" name="大標題文字"/>
          <p:cNvSpPr txBox="1">
            <a:spLocks noGrp="1"/>
          </p:cNvSpPr>
          <p:nvPr>
            <p:ph type="title"/>
          </p:nvPr>
        </p:nvSpPr>
        <p:spPr>
          <a:xfrm>
            <a:off x="893019" y="4723805"/>
            <a:ext cx="7358063" cy="1000125"/>
          </a:xfrm>
          <a:prstGeom prst="rect">
            <a:avLst/>
          </a:prstGeom>
        </p:spPr>
        <p:txBody>
          <a:bodyPr anchor="b"/>
          <a:lstStyle/>
          <a:p>
            <a:r>
              <a:t>大標題文字</a:t>
            </a:r>
          </a:p>
        </p:txBody>
      </p:sp>
      <p:sp>
        <p:nvSpPr>
          <p:cNvPr id="22" name="內文層級一…"/>
          <p:cNvSpPr txBox="1">
            <a:spLocks noGrp="1"/>
          </p:cNvSpPr>
          <p:nvPr>
            <p:ph type="body" sz="quarter" idx="1"/>
          </p:nvPr>
        </p:nvSpPr>
        <p:spPr>
          <a:xfrm>
            <a:off x="893019" y="5732859"/>
            <a:ext cx="7358063" cy="794742"/>
          </a:xfrm>
          <a:prstGeom prst="rect">
            <a:avLst/>
          </a:prstGeom>
        </p:spPr>
        <p:txBody>
          <a:bodyPr anchor="t"/>
          <a:lstStyle>
            <a:lvl1pPr marL="0" indent="0" algn="ctr">
              <a:spcBef>
                <a:spcPts val="0"/>
              </a:spcBef>
              <a:buSzTx/>
              <a:buNone/>
              <a:defRPr sz="2600"/>
            </a:lvl1pPr>
            <a:lvl2pPr marL="0" indent="160321" algn="ctr">
              <a:spcBef>
                <a:spcPts val="0"/>
              </a:spcBef>
              <a:buSzTx/>
              <a:buNone/>
              <a:defRPr sz="2600"/>
            </a:lvl2pPr>
            <a:lvl3pPr marL="0" indent="320628" algn="ctr">
              <a:spcBef>
                <a:spcPts val="0"/>
              </a:spcBef>
              <a:buSzTx/>
              <a:buNone/>
              <a:defRPr sz="2600"/>
            </a:lvl3pPr>
            <a:lvl4pPr marL="0" indent="480956" algn="ctr">
              <a:spcBef>
                <a:spcPts val="0"/>
              </a:spcBef>
              <a:buSzTx/>
              <a:buNone/>
              <a:defRPr sz="2600"/>
            </a:lvl4pPr>
            <a:lvl5pPr marL="0" indent="641265" algn="ctr">
              <a:spcBef>
                <a:spcPts val="0"/>
              </a:spcBef>
              <a:buSzTx/>
              <a:buNone/>
              <a:defRPr sz="2600"/>
            </a:lvl5pPr>
          </a:lstStyle>
          <a:p>
            <a:r>
              <a:t>內文層級一</a:t>
            </a:r>
          </a:p>
          <a:p>
            <a:pPr lvl="1"/>
            <a:r>
              <a:t>內文層級二</a:t>
            </a:r>
          </a:p>
          <a:p>
            <a:pPr lvl="2"/>
            <a:r>
              <a:t>內文層級三</a:t>
            </a:r>
          </a:p>
          <a:p>
            <a:pPr lvl="3"/>
            <a:r>
              <a:t>內文層級四</a:t>
            </a:r>
          </a:p>
          <a:p>
            <a:pPr lvl="4"/>
            <a:r>
              <a:t>內文層級五</a:t>
            </a:r>
          </a:p>
        </p:txBody>
      </p:sp>
      <p:sp>
        <p:nvSpPr>
          <p:cNvPr id="23"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4.xml><?xml version="1.0" encoding="utf-8"?>
<p:sldLayout xmlns:a="http://schemas.openxmlformats.org/drawingml/2006/main" xmlns:r="http://schemas.openxmlformats.org/officeDocument/2006/relationships" xmlns:p="http://schemas.openxmlformats.org/presentationml/2006/main" type="tx">
  <p:cSld name="大標題 - 中央">
    <p:spTree>
      <p:nvGrpSpPr>
        <p:cNvPr id="1" name=""/>
        <p:cNvGrpSpPr/>
        <p:nvPr/>
      </p:nvGrpSpPr>
      <p:grpSpPr>
        <a:xfrm>
          <a:off x="0" y="0"/>
          <a:ext cx="0" cy="0"/>
          <a:chOff x="0" y="0"/>
          <a:chExt cx="0" cy="0"/>
        </a:xfrm>
      </p:grpSpPr>
      <p:sp>
        <p:nvSpPr>
          <p:cNvPr id="30" name="大標題文字"/>
          <p:cNvSpPr txBox="1">
            <a:spLocks noGrp="1"/>
          </p:cNvSpPr>
          <p:nvPr>
            <p:ph type="title"/>
          </p:nvPr>
        </p:nvSpPr>
        <p:spPr>
          <a:xfrm>
            <a:off x="893019" y="2268141"/>
            <a:ext cx="7358063" cy="2321719"/>
          </a:xfrm>
          <a:prstGeom prst="rect">
            <a:avLst/>
          </a:prstGeom>
        </p:spPr>
        <p:txBody>
          <a:bodyPr/>
          <a:lstStyle/>
          <a:p>
            <a:r>
              <a:t>大標題文字</a:t>
            </a:r>
          </a:p>
        </p:txBody>
      </p:sp>
      <p:sp>
        <p:nvSpPr>
          <p:cNvPr id="31"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5.xml><?xml version="1.0" encoding="utf-8"?>
<p:sldLayout xmlns:a="http://schemas.openxmlformats.org/drawingml/2006/main" xmlns:r="http://schemas.openxmlformats.org/officeDocument/2006/relationships" xmlns:p="http://schemas.openxmlformats.org/presentationml/2006/main" type="tx">
  <p:cSld name="照片 - 直式">
    <p:spTree>
      <p:nvGrpSpPr>
        <p:cNvPr id="1" name=""/>
        <p:cNvGrpSpPr/>
        <p:nvPr/>
      </p:nvGrpSpPr>
      <p:grpSpPr>
        <a:xfrm>
          <a:off x="0" y="0"/>
          <a:ext cx="0" cy="0"/>
          <a:chOff x="0" y="0"/>
          <a:chExt cx="0" cy="0"/>
        </a:xfrm>
      </p:grpSpPr>
      <p:sp>
        <p:nvSpPr>
          <p:cNvPr id="38" name="影像"/>
          <p:cNvSpPr>
            <a:spLocks noGrp="1"/>
          </p:cNvSpPr>
          <p:nvPr>
            <p:ph type="pic" sz="half" idx="13"/>
          </p:nvPr>
        </p:nvSpPr>
        <p:spPr>
          <a:xfrm>
            <a:off x="4723805" y="446484"/>
            <a:ext cx="3750469" cy="5777508"/>
          </a:xfrm>
          <a:prstGeom prst="rect">
            <a:avLst/>
          </a:prstGeom>
        </p:spPr>
        <p:txBody>
          <a:bodyPr lIns="64129" tIns="32059" rIns="64129" bIns="32059" anchor="t">
            <a:noAutofit/>
          </a:bodyPr>
          <a:lstStyle/>
          <a:p>
            <a:endParaRPr/>
          </a:p>
        </p:txBody>
      </p:sp>
      <p:sp>
        <p:nvSpPr>
          <p:cNvPr id="39" name="大標題文字"/>
          <p:cNvSpPr txBox="1">
            <a:spLocks noGrp="1"/>
          </p:cNvSpPr>
          <p:nvPr>
            <p:ph type="title"/>
          </p:nvPr>
        </p:nvSpPr>
        <p:spPr>
          <a:xfrm>
            <a:off x="669726" y="446484"/>
            <a:ext cx="3750469" cy="2803922"/>
          </a:xfrm>
          <a:prstGeom prst="rect">
            <a:avLst/>
          </a:prstGeom>
        </p:spPr>
        <p:txBody>
          <a:bodyPr anchor="b"/>
          <a:lstStyle>
            <a:lvl1pPr>
              <a:defRPr sz="4200"/>
            </a:lvl1pPr>
          </a:lstStyle>
          <a:p>
            <a:r>
              <a:t>大標題文字</a:t>
            </a:r>
          </a:p>
        </p:txBody>
      </p:sp>
      <p:sp>
        <p:nvSpPr>
          <p:cNvPr id="40" name="內文層級一…"/>
          <p:cNvSpPr txBox="1">
            <a:spLocks noGrp="1"/>
          </p:cNvSpPr>
          <p:nvPr>
            <p:ph type="body" sz="quarter" idx="1"/>
          </p:nvPr>
        </p:nvSpPr>
        <p:spPr>
          <a:xfrm>
            <a:off x="669726" y="3321844"/>
            <a:ext cx="3750469" cy="2893219"/>
          </a:xfrm>
          <a:prstGeom prst="rect">
            <a:avLst/>
          </a:prstGeom>
        </p:spPr>
        <p:txBody>
          <a:bodyPr anchor="t"/>
          <a:lstStyle>
            <a:lvl1pPr marL="0" indent="0" algn="ctr">
              <a:spcBef>
                <a:spcPts val="0"/>
              </a:spcBef>
              <a:buSzTx/>
              <a:buNone/>
              <a:defRPr sz="2600"/>
            </a:lvl1pPr>
            <a:lvl2pPr marL="0" indent="160321" algn="ctr">
              <a:spcBef>
                <a:spcPts val="0"/>
              </a:spcBef>
              <a:buSzTx/>
              <a:buNone/>
              <a:defRPr sz="2600"/>
            </a:lvl2pPr>
            <a:lvl3pPr marL="0" indent="320628" algn="ctr">
              <a:spcBef>
                <a:spcPts val="0"/>
              </a:spcBef>
              <a:buSzTx/>
              <a:buNone/>
              <a:defRPr sz="2600"/>
            </a:lvl3pPr>
            <a:lvl4pPr marL="0" indent="480956" algn="ctr">
              <a:spcBef>
                <a:spcPts val="0"/>
              </a:spcBef>
              <a:buSzTx/>
              <a:buNone/>
              <a:defRPr sz="2600"/>
            </a:lvl4pPr>
            <a:lvl5pPr marL="0" indent="641265" algn="ctr">
              <a:spcBef>
                <a:spcPts val="0"/>
              </a:spcBef>
              <a:buSzTx/>
              <a:buNone/>
              <a:defRPr sz="2600"/>
            </a:lvl5pPr>
          </a:lstStyle>
          <a:p>
            <a:r>
              <a:t>內文層級一</a:t>
            </a:r>
          </a:p>
          <a:p>
            <a:pPr lvl="1"/>
            <a:r>
              <a:t>內文層級二</a:t>
            </a:r>
          </a:p>
          <a:p>
            <a:pPr lvl="2"/>
            <a:r>
              <a:t>內文層級三</a:t>
            </a:r>
          </a:p>
          <a:p>
            <a:pPr lvl="3"/>
            <a:r>
              <a:t>內文層級四</a:t>
            </a:r>
          </a:p>
          <a:p>
            <a:pPr lvl="4"/>
            <a:r>
              <a:t>內文層級五</a:t>
            </a:r>
          </a:p>
        </p:txBody>
      </p:sp>
      <p:sp>
        <p:nvSpPr>
          <p:cNvPr id="41"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6.xml><?xml version="1.0" encoding="utf-8"?>
<p:sldLayout xmlns:a="http://schemas.openxmlformats.org/drawingml/2006/main" xmlns:r="http://schemas.openxmlformats.org/officeDocument/2006/relationships" xmlns:p="http://schemas.openxmlformats.org/presentationml/2006/main" type="tx">
  <p:cSld name="大標題 - 上方">
    <p:spTree>
      <p:nvGrpSpPr>
        <p:cNvPr id="1" name=""/>
        <p:cNvGrpSpPr/>
        <p:nvPr/>
      </p:nvGrpSpPr>
      <p:grpSpPr>
        <a:xfrm>
          <a:off x="0" y="0"/>
          <a:ext cx="0" cy="0"/>
          <a:chOff x="0" y="0"/>
          <a:chExt cx="0" cy="0"/>
        </a:xfrm>
      </p:grpSpPr>
      <p:sp>
        <p:nvSpPr>
          <p:cNvPr id="48" name="大標題文字"/>
          <p:cNvSpPr txBox="1">
            <a:spLocks noGrp="1"/>
          </p:cNvSpPr>
          <p:nvPr>
            <p:ph type="title"/>
          </p:nvPr>
        </p:nvSpPr>
        <p:spPr>
          <a:prstGeom prst="rect">
            <a:avLst/>
          </a:prstGeom>
        </p:spPr>
        <p:txBody>
          <a:bodyPr/>
          <a:lstStyle/>
          <a:p>
            <a:r>
              <a:t>大標題文字</a:t>
            </a:r>
          </a:p>
        </p:txBody>
      </p:sp>
      <p:sp>
        <p:nvSpPr>
          <p:cNvPr id="49"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7.xml><?xml version="1.0" encoding="utf-8"?>
<p:sldLayout xmlns:a="http://schemas.openxmlformats.org/drawingml/2006/main" xmlns:r="http://schemas.openxmlformats.org/officeDocument/2006/relationships" xmlns:p="http://schemas.openxmlformats.org/presentationml/2006/main" type="tx">
  <p:cSld name="大標題與項目符號">
    <p:spTree>
      <p:nvGrpSpPr>
        <p:cNvPr id="1" name=""/>
        <p:cNvGrpSpPr/>
        <p:nvPr/>
      </p:nvGrpSpPr>
      <p:grpSpPr>
        <a:xfrm>
          <a:off x="0" y="0"/>
          <a:ext cx="0" cy="0"/>
          <a:chOff x="0" y="0"/>
          <a:chExt cx="0" cy="0"/>
        </a:xfrm>
      </p:grpSpPr>
      <p:sp>
        <p:nvSpPr>
          <p:cNvPr id="56" name="大標題文字"/>
          <p:cNvSpPr txBox="1">
            <a:spLocks noGrp="1"/>
          </p:cNvSpPr>
          <p:nvPr>
            <p:ph type="title"/>
          </p:nvPr>
        </p:nvSpPr>
        <p:spPr>
          <a:prstGeom prst="rect">
            <a:avLst/>
          </a:prstGeom>
        </p:spPr>
        <p:txBody>
          <a:bodyPr/>
          <a:lstStyle/>
          <a:p>
            <a:r>
              <a:t>大標題文字</a:t>
            </a:r>
          </a:p>
        </p:txBody>
      </p:sp>
      <p:sp>
        <p:nvSpPr>
          <p:cNvPr id="57" name="內文層級一…"/>
          <p:cNvSpPr txBox="1">
            <a:spLocks noGrp="1"/>
          </p:cNvSpPr>
          <p:nvPr>
            <p:ph type="body" idx="1"/>
          </p:nvPr>
        </p:nvSpPr>
        <p:spPr>
          <a:prstGeom prst="rect">
            <a:avLst/>
          </a:prstGeom>
        </p:spPr>
        <p:txBody>
          <a:bodyPr/>
          <a:lstStyle/>
          <a:p>
            <a:r>
              <a:t>內文層級一</a:t>
            </a:r>
          </a:p>
          <a:p>
            <a:pPr lvl="1"/>
            <a:r>
              <a:t>內文層級二</a:t>
            </a:r>
          </a:p>
          <a:p>
            <a:pPr lvl="2"/>
            <a:r>
              <a:t>內文層級三</a:t>
            </a:r>
          </a:p>
          <a:p>
            <a:pPr lvl="3"/>
            <a:r>
              <a:t>內文層級四</a:t>
            </a:r>
          </a:p>
          <a:p>
            <a:pPr lvl="4"/>
            <a:r>
              <a:t>內文層級五</a:t>
            </a:r>
          </a:p>
        </p:txBody>
      </p:sp>
      <p:sp>
        <p:nvSpPr>
          <p:cNvPr id="58"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8.xml><?xml version="1.0" encoding="utf-8"?>
<p:sldLayout xmlns:a="http://schemas.openxmlformats.org/drawingml/2006/main" xmlns:r="http://schemas.openxmlformats.org/officeDocument/2006/relationships" xmlns:p="http://schemas.openxmlformats.org/presentationml/2006/main" type="tx">
  <p:cSld name="大標題、項目符號與照片">
    <p:spTree>
      <p:nvGrpSpPr>
        <p:cNvPr id="1" name=""/>
        <p:cNvGrpSpPr/>
        <p:nvPr/>
      </p:nvGrpSpPr>
      <p:grpSpPr>
        <a:xfrm>
          <a:off x="0" y="0"/>
          <a:ext cx="0" cy="0"/>
          <a:chOff x="0" y="0"/>
          <a:chExt cx="0" cy="0"/>
        </a:xfrm>
      </p:grpSpPr>
      <p:sp>
        <p:nvSpPr>
          <p:cNvPr id="65" name="影像"/>
          <p:cNvSpPr>
            <a:spLocks noGrp="1"/>
          </p:cNvSpPr>
          <p:nvPr>
            <p:ph type="pic" sz="half" idx="13"/>
          </p:nvPr>
        </p:nvSpPr>
        <p:spPr>
          <a:xfrm>
            <a:off x="4723805" y="1821656"/>
            <a:ext cx="3750469" cy="4420195"/>
          </a:xfrm>
          <a:prstGeom prst="rect">
            <a:avLst/>
          </a:prstGeom>
        </p:spPr>
        <p:txBody>
          <a:bodyPr lIns="64129" tIns="32059" rIns="64129" bIns="32059" anchor="t">
            <a:noAutofit/>
          </a:bodyPr>
          <a:lstStyle/>
          <a:p>
            <a:endParaRPr/>
          </a:p>
        </p:txBody>
      </p:sp>
      <p:sp>
        <p:nvSpPr>
          <p:cNvPr id="66" name="大標題文字"/>
          <p:cNvSpPr txBox="1">
            <a:spLocks noGrp="1"/>
          </p:cNvSpPr>
          <p:nvPr>
            <p:ph type="title"/>
          </p:nvPr>
        </p:nvSpPr>
        <p:spPr>
          <a:prstGeom prst="rect">
            <a:avLst/>
          </a:prstGeom>
        </p:spPr>
        <p:txBody>
          <a:bodyPr/>
          <a:lstStyle/>
          <a:p>
            <a:r>
              <a:t>大標題文字</a:t>
            </a:r>
          </a:p>
        </p:txBody>
      </p:sp>
      <p:sp>
        <p:nvSpPr>
          <p:cNvPr id="67" name="內文層級一…"/>
          <p:cNvSpPr txBox="1">
            <a:spLocks noGrp="1"/>
          </p:cNvSpPr>
          <p:nvPr>
            <p:ph type="body" sz="half" idx="1"/>
          </p:nvPr>
        </p:nvSpPr>
        <p:spPr>
          <a:xfrm>
            <a:off x="669726" y="1821656"/>
            <a:ext cx="3750469" cy="4420195"/>
          </a:xfrm>
          <a:prstGeom prst="rect">
            <a:avLst/>
          </a:prstGeom>
        </p:spPr>
        <p:txBody>
          <a:bodyPr/>
          <a:lstStyle>
            <a:lvl1pPr marL="240487" indent="-240487">
              <a:spcBef>
                <a:spcPts val="2250"/>
              </a:spcBef>
              <a:defRPr sz="2000"/>
            </a:lvl1pPr>
            <a:lvl2pPr marL="480956" indent="-240487">
              <a:spcBef>
                <a:spcPts val="2250"/>
              </a:spcBef>
              <a:defRPr sz="2000"/>
            </a:lvl2pPr>
            <a:lvl3pPr marL="721429" indent="-240487">
              <a:spcBef>
                <a:spcPts val="2250"/>
              </a:spcBef>
              <a:defRPr sz="2000"/>
            </a:lvl3pPr>
            <a:lvl4pPr marL="961905" indent="-240487">
              <a:spcBef>
                <a:spcPts val="2250"/>
              </a:spcBef>
              <a:defRPr sz="2000"/>
            </a:lvl4pPr>
            <a:lvl5pPr marL="1202385" indent="-240487">
              <a:spcBef>
                <a:spcPts val="2250"/>
              </a:spcBef>
              <a:defRPr sz="2000"/>
            </a:lvl5pPr>
          </a:lstStyle>
          <a:p>
            <a:r>
              <a:t>內文層級一</a:t>
            </a:r>
          </a:p>
          <a:p>
            <a:pPr lvl="1"/>
            <a:r>
              <a:t>內文層級二</a:t>
            </a:r>
          </a:p>
          <a:p>
            <a:pPr lvl="2"/>
            <a:r>
              <a:t>內文層級三</a:t>
            </a:r>
          </a:p>
          <a:p>
            <a:pPr lvl="3"/>
            <a:r>
              <a:t>內文層級四</a:t>
            </a:r>
          </a:p>
          <a:p>
            <a:pPr lvl="4"/>
            <a:r>
              <a:t>內文層級五</a:t>
            </a:r>
          </a:p>
        </p:txBody>
      </p:sp>
      <p:sp>
        <p:nvSpPr>
          <p:cNvPr id="68" name="幻燈片編號"/>
          <p:cNvSpPr txBox="1">
            <a:spLocks noGrp="1"/>
          </p:cNvSpPr>
          <p:nvPr>
            <p:ph type="sldNum" sz="quarter" idx="2"/>
          </p:nvPr>
        </p:nvSpPr>
        <p:spPr>
          <a:xfrm>
            <a:off x="4437377" y="6536581"/>
            <a:ext cx="264585" cy="245255"/>
          </a:xfrm>
          <a:prstGeom prst="rect">
            <a:avLst/>
          </a:prstGeom>
        </p:spPr>
        <p:txBody>
          <a:bodyPr/>
          <a:lstStyle>
            <a:lvl1pPr>
              <a:defRPr>
                <a:latin typeface="Helvetica Light"/>
                <a:ea typeface="Helvetica Light"/>
                <a:cs typeface="Helvetica Light"/>
                <a:sym typeface="Helvetica Light"/>
              </a:defRPr>
            </a:lvl1pPr>
          </a:lstStyle>
          <a:p>
            <a:fld id="{86CB4B4D-7CA3-9044-876B-883B54F8677D}" type="slidenum">
              <a:rPr/>
              <a:pPr/>
              <a:t>‹#›</a:t>
            </a:fld>
            <a:endParaRPr/>
          </a:p>
        </p:txBody>
      </p:sp>
    </p:spTree>
  </p:cSld>
  <p:clrMapOvr>
    <a:masterClrMapping/>
  </p:clrMapOvr>
  <p:transition spd="med"/>
</p:sldLayout>
</file>

<file path=ppt/slideLayouts/slideLayout79.xml><?xml version="1.0" encoding="utf-8"?>
<p:sldLayout xmlns:a="http://schemas.openxmlformats.org/drawingml/2006/main" xmlns:r="http://schemas.openxmlformats.org/officeDocument/2006/relationships" xmlns:p="http://schemas.openxmlformats.org/presentationml/2006/main" type="tx">
  <p:cSld name="項目符號">
    <p:spTree>
      <p:nvGrpSpPr>
        <p:cNvPr id="1" name=""/>
        <p:cNvGrpSpPr/>
        <p:nvPr/>
      </p:nvGrpSpPr>
      <p:grpSpPr>
        <a:xfrm>
          <a:off x="0" y="0"/>
          <a:ext cx="0" cy="0"/>
          <a:chOff x="0" y="0"/>
          <a:chExt cx="0" cy="0"/>
        </a:xfrm>
      </p:grpSpPr>
      <p:sp>
        <p:nvSpPr>
          <p:cNvPr id="75" name="內文層級一…"/>
          <p:cNvSpPr txBox="1">
            <a:spLocks noGrp="1"/>
          </p:cNvSpPr>
          <p:nvPr>
            <p:ph type="body" idx="1"/>
          </p:nvPr>
        </p:nvSpPr>
        <p:spPr>
          <a:xfrm>
            <a:off x="669727" y="893019"/>
            <a:ext cx="7804547" cy="5072063"/>
          </a:xfrm>
          <a:prstGeom prst="rect">
            <a:avLst/>
          </a:prstGeom>
        </p:spPr>
        <p:txBody>
          <a:bodyPr/>
          <a:lstStyle/>
          <a:p>
            <a:r>
              <a:t>內文層級一</a:t>
            </a:r>
          </a:p>
          <a:p>
            <a:pPr lvl="1"/>
            <a:r>
              <a:t>內文層級二</a:t>
            </a:r>
          </a:p>
          <a:p>
            <a:pPr lvl="2"/>
            <a:r>
              <a:t>內文層級三</a:t>
            </a:r>
          </a:p>
          <a:p>
            <a:pPr lvl="3"/>
            <a:r>
              <a:t>內文層級四</a:t>
            </a:r>
          </a:p>
          <a:p>
            <a:pPr lvl="4"/>
            <a:r>
              <a:t>內文層級五</a:t>
            </a:r>
          </a:p>
        </p:txBody>
      </p:sp>
      <p:sp>
        <p:nvSpPr>
          <p:cNvPr id="76"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2"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155"/>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2" y="1435101"/>
            <a:ext cx="3008313" cy="4691063"/>
          </a:xfrm>
        </p:spPr>
        <p:txBody>
          <a:bodyPr/>
          <a:lstStyle>
            <a:lvl1pPr marL="0" indent="0">
              <a:buNone/>
              <a:defRPr sz="1400"/>
            </a:lvl1pPr>
            <a:lvl2pPr marL="454729" indent="0">
              <a:buNone/>
              <a:defRPr sz="1200"/>
            </a:lvl2pPr>
            <a:lvl3pPr marL="909489" indent="0">
              <a:buNone/>
              <a:defRPr sz="1000"/>
            </a:lvl3pPr>
            <a:lvl4pPr marL="1364250" indent="0">
              <a:buNone/>
              <a:defRPr sz="900"/>
            </a:lvl4pPr>
            <a:lvl5pPr marL="1819001" indent="0">
              <a:buNone/>
              <a:defRPr sz="900"/>
            </a:lvl5pPr>
            <a:lvl6pPr marL="2273771" indent="0">
              <a:buNone/>
              <a:defRPr sz="900"/>
            </a:lvl6pPr>
            <a:lvl7pPr marL="2728500" indent="0">
              <a:buNone/>
              <a:defRPr sz="900"/>
            </a:lvl7pPr>
            <a:lvl8pPr marL="3183249" indent="0">
              <a:buNone/>
              <a:defRPr sz="900"/>
            </a:lvl8pPr>
            <a:lvl9pPr marL="3637982"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0946E90E-4A05-4D29-B676-ADFE5E9BC2B6}" type="datetimeFigureOut">
              <a:rPr lang="zh-TW" altLang="en-US" smtClean="0"/>
              <a:t>2017/10/5</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380949829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x">
  <p:cSld name="照片 - 一頁三張">
    <p:spTree>
      <p:nvGrpSpPr>
        <p:cNvPr id="1" name=""/>
        <p:cNvGrpSpPr/>
        <p:nvPr/>
      </p:nvGrpSpPr>
      <p:grpSpPr>
        <a:xfrm>
          <a:off x="0" y="0"/>
          <a:ext cx="0" cy="0"/>
          <a:chOff x="0" y="0"/>
          <a:chExt cx="0" cy="0"/>
        </a:xfrm>
      </p:grpSpPr>
      <p:sp>
        <p:nvSpPr>
          <p:cNvPr id="83" name="影像"/>
          <p:cNvSpPr>
            <a:spLocks noGrp="1"/>
          </p:cNvSpPr>
          <p:nvPr>
            <p:ph type="pic" sz="quarter" idx="13"/>
          </p:nvPr>
        </p:nvSpPr>
        <p:spPr>
          <a:xfrm>
            <a:off x="4723805" y="3580805"/>
            <a:ext cx="3750469" cy="2652117"/>
          </a:xfrm>
          <a:prstGeom prst="rect">
            <a:avLst/>
          </a:prstGeom>
        </p:spPr>
        <p:txBody>
          <a:bodyPr lIns="64129" tIns="32059" rIns="64129" bIns="32059" anchor="t">
            <a:noAutofit/>
          </a:bodyPr>
          <a:lstStyle/>
          <a:p>
            <a:endParaRPr/>
          </a:p>
        </p:txBody>
      </p:sp>
      <p:sp>
        <p:nvSpPr>
          <p:cNvPr id="84" name="影像"/>
          <p:cNvSpPr>
            <a:spLocks noGrp="1"/>
          </p:cNvSpPr>
          <p:nvPr>
            <p:ph type="pic" sz="quarter" idx="14"/>
          </p:nvPr>
        </p:nvSpPr>
        <p:spPr>
          <a:xfrm>
            <a:off x="4723805" y="625078"/>
            <a:ext cx="3750469" cy="2652117"/>
          </a:xfrm>
          <a:prstGeom prst="rect">
            <a:avLst/>
          </a:prstGeom>
        </p:spPr>
        <p:txBody>
          <a:bodyPr lIns="64129" tIns="32059" rIns="64129" bIns="32059" anchor="t">
            <a:noAutofit/>
          </a:bodyPr>
          <a:lstStyle/>
          <a:p>
            <a:endParaRPr/>
          </a:p>
        </p:txBody>
      </p:sp>
      <p:sp>
        <p:nvSpPr>
          <p:cNvPr id="85" name="影像"/>
          <p:cNvSpPr>
            <a:spLocks noGrp="1"/>
          </p:cNvSpPr>
          <p:nvPr>
            <p:ph type="pic" sz="half" idx="15"/>
          </p:nvPr>
        </p:nvSpPr>
        <p:spPr>
          <a:xfrm>
            <a:off x="669726" y="625078"/>
            <a:ext cx="3750469" cy="5607844"/>
          </a:xfrm>
          <a:prstGeom prst="rect">
            <a:avLst/>
          </a:prstGeom>
        </p:spPr>
        <p:txBody>
          <a:bodyPr lIns="64129" tIns="32059" rIns="64129" bIns="32059" anchor="t">
            <a:noAutofit/>
          </a:bodyPr>
          <a:lstStyle/>
          <a:p>
            <a:endParaRPr/>
          </a:p>
        </p:txBody>
      </p:sp>
      <p:sp>
        <p:nvSpPr>
          <p:cNvPr id="86"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1.xml><?xml version="1.0" encoding="utf-8"?>
<p:sldLayout xmlns:a="http://schemas.openxmlformats.org/drawingml/2006/main" xmlns:r="http://schemas.openxmlformats.org/officeDocument/2006/relationships" xmlns:p="http://schemas.openxmlformats.org/presentationml/2006/main" type="tx">
  <p:cSld name="名言語錄">
    <p:spTree>
      <p:nvGrpSpPr>
        <p:cNvPr id="1" name=""/>
        <p:cNvGrpSpPr/>
        <p:nvPr/>
      </p:nvGrpSpPr>
      <p:grpSpPr>
        <a:xfrm>
          <a:off x="0" y="0"/>
          <a:ext cx="0" cy="0"/>
          <a:chOff x="0" y="0"/>
          <a:chExt cx="0" cy="0"/>
        </a:xfrm>
      </p:grpSpPr>
      <p:sp>
        <p:nvSpPr>
          <p:cNvPr id="93" name="–王大明"/>
          <p:cNvSpPr txBox="1">
            <a:spLocks noGrp="1"/>
          </p:cNvSpPr>
          <p:nvPr>
            <p:ph type="body" sz="quarter" idx="13"/>
          </p:nvPr>
        </p:nvSpPr>
        <p:spPr>
          <a:xfrm>
            <a:off x="893019" y="4473774"/>
            <a:ext cx="7358063" cy="333742"/>
          </a:xfrm>
          <a:prstGeom prst="rect">
            <a:avLst/>
          </a:prstGeom>
        </p:spPr>
        <p:txBody>
          <a:bodyPr anchor="t">
            <a:spAutoFit/>
          </a:bodyPr>
          <a:lstStyle>
            <a:lvl1pPr marL="0" indent="0" algn="ctr">
              <a:spcBef>
                <a:spcPts val="0"/>
              </a:spcBef>
              <a:buSzTx/>
              <a:buNone/>
              <a:defRPr sz="1700" i="1"/>
            </a:lvl1pPr>
          </a:lstStyle>
          <a:p>
            <a:r>
              <a:t>–王大明</a:t>
            </a:r>
          </a:p>
        </p:txBody>
      </p:sp>
      <p:sp>
        <p:nvSpPr>
          <p:cNvPr id="94" name="「在此輸入名言語錄。」"/>
          <p:cNvSpPr txBox="1">
            <a:spLocks noGrp="1"/>
          </p:cNvSpPr>
          <p:nvPr>
            <p:ph type="body" sz="quarter" idx="14"/>
          </p:nvPr>
        </p:nvSpPr>
        <p:spPr>
          <a:xfrm>
            <a:off x="893019" y="2993957"/>
            <a:ext cx="7358063" cy="441463"/>
          </a:xfrm>
          <a:prstGeom prst="rect">
            <a:avLst/>
          </a:prstGeom>
        </p:spPr>
        <p:txBody>
          <a:bodyPr>
            <a:spAutoFit/>
          </a:bodyPr>
          <a:lstStyle>
            <a:lvl1pPr marL="0" indent="0" algn="ctr">
              <a:spcBef>
                <a:spcPts val="0"/>
              </a:spcBef>
              <a:buSzTx/>
              <a:buNone/>
              <a:defRPr sz="2400">
                <a:latin typeface="+mn-lt"/>
                <a:ea typeface="+mn-ea"/>
                <a:cs typeface="+mn-cs"/>
                <a:sym typeface="Helvetica Neue Medium"/>
              </a:defRPr>
            </a:lvl1pPr>
          </a:lstStyle>
          <a:p>
            <a:r>
              <a:t>「在此輸入名言語錄。」</a:t>
            </a:r>
          </a:p>
        </p:txBody>
      </p:sp>
      <p:sp>
        <p:nvSpPr>
          <p:cNvPr id="95"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2.xml><?xml version="1.0" encoding="utf-8"?>
<p:sldLayout xmlns:a="http://schemas.openxmlformats.org/drawingml/2006/main" xmlns:r="http://schemas.openxmlformats.org/officeDocument/2006/relationships" xmlns:p="http://schemas.openxmlformats.org/presentationml/2006/main" type="tx">
  <p:cSld name="照片">
    <p:spTree>
      <p:nvGrpSpPr>
        <p:cNvPr id="1" name=""/>
        <p:cNvGrpSpPr/>
        <p:nvPr/>
      </p:nvGrpSpPr>
      <p:grpSpPr>
        <a:xfrm>
          <a:off x="0" y="0"/>
          <a:ext cx="0" cy="0"/>
          <a:chOff x="0" y="0"/>
          <a:chExt cx="0" cy="0"/>
        </a:xfrm>
      </p:grpSpPr>
      <p:sp>
        <p:nvSpPr>
          <p:cNvPr id="102" name="影像"/>
          <p:cNvSpPr>
            <a:spLocks noGrp="1"/>
          </p:cNvSpPr>
          <p:nvPr>
            <p:ph type="pic" idx="13"/>
          </p:nvPr>
        </p:nvSpPr>
        <p:spPr>
          <a:xfrm>
            <a:off x="0" y="0"/>
            <a:ext cx="9144000" cy="6858000"/>
          </a:xfrm>
          <a:prstGeom prst="rect">
            <a:avLst/>
          </a:prstGeom>
        </p:spPr>
        <p:txBody>
          <a:bodyPr lIns="64129" tIns="32059" rIns="64129" bIns="32059" anchor="t">
            <a:noAutofit/>
          </a:bodyPr>
          <a:lstStyle/>
          <a:p>
            <a:endParaRPr/>
          </a:p>
        </p:txBody>
      </p:sp>
      <p:sp>
        <p:nvSpPr>
          <p:cNvPr id="103"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3.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110"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cSld name="大標題與副標題">
    <p:spTree>
      <p:nvGrpSpPr>
        <p:cNvPr id="1" name=""/>
        <p:cNvGrpSpPr/>
        <p:nvPr/>
      </p:nvGrpSpPr>
      <p:grpSpPr>
        <a:xfrm>
          <a:off x="0" y="0"/>
          <a:ext cx="0" cy="0"/>
          <a:chOff x="0" y="0"/>
          <a:chExt cx="0" cy="0"/>
        </a:xfrm>
      </p:grpSpPr>
      <p:sp>
        <p:nvSpPr>
          <p:cNvPr id="11" name="大標題文字"/>
          <p:cNvSpPr txBox="1">
            <a:spLocks noGrp="1"/>
          </p:cNvSpPr>
          <p:nvPr>
            <p:ph type="title"/>
          </p:nvPr>
        </p:nvSpPr>
        <p:spPr>
          <a:xfrm>
            <a:off x="893008" y="1151930"/>
            <a:ext cx="7358063" cy="2321719"/>
          </a:xfrm>
          <a:prstGeom prst="rect">
            <a:avLst/>
          </a:prstGeom>
        </p:spPr>
        <p:txBody>
          <a:bodyPr anchor="b"/>
          <a:lstStyle/>
          <a:p>
            <a:r>
              <a:t>大標題文字</a:t>
            </a:r>
          </a:p>
        </p:txBody>
      </p:sp>
      <p:sp>
        <p:nvSpPr>
          <p:cNvPr id="12" name="內文層級一…"/>
          <p:cNvSpPr txBox="1">
            <a:spLocks noGrp="1"/>
          </p:cNvSpPr>
          <p:nvPr>
            <p:ph type="body" sz="quarter" idx="1"/>
          </p:nvPr>
        </p:nvSpPr>
        <p:spPr>
          <a:xfrm>
            <a:off x="893008" y="3545086"/>
            <a:ext cx="7358063" cy="794742"/>
          </a:xfrm>
          <a:prstGeom prst="rect">
            <a:avLst/>
          </a:prstGeom>
        </p:spPr>
        <p:txBody>
          <a:bodyPr anchor="t"/>
          <a:lstStyle>
            <a:lvl1pPr marL="0" indent="0" algn="ctr">
              <a:spcBef>
                <a:spcPts val="0"/>
              </a:spcBef>
              <a:buSzTx/>
              <a:buNone/>
              <a:defRPr sz="2600"/>
            </a:lvl1pPr>
            <a:lvl2pPr marL="0" indent="160409" algn="ctr">
              <a:spcBef>
                <a:spcPts val="0"/>
              </a:spcBef>
              <a:buSzTx/>
              <a:buNone/>
              <a:defRPr sz="2600"/>
            </a:lvl2pPr>
            <a:lvl3pPr marL="0" indent="320810" algn="ctr">
              <a:spcBef>
                <a:spcPts val="0"/>
              </a:spcBef>
              <a:buSzTx/>
              <a:buNone/>
              <a:defRPr sz="2600"/>
            </a:lvl3pPr>
            <a:lvl4pPr marL="0" indent="481224" algn="ctr">
              <a:spcBef>
                <a:spcPts val="0"/>
              </a:spcBef>
              <a:buSzTx/>
              <a:buNone/>
              <a:defRPr sz="2600"/>
            </a:lvl4pPr>
            <a:lvl5pPr marL="0" indent="641628" algn="ctr">
              <a:spcBef>
                <a:spcPts val="0"/>
              </a:spcBef>
              <a:buSzTx/>
              <a:buNone/>
              <a:defRPr sz="2600"/>
            </a:lvl5pPr>
          </a:lstStyle>
          <a:p>
            <a:r>
              <a:t>內文層級一</a:t>
            </a:r>
          </a:p>
          <a:p>
            <a:pPr lvl="1"/>
            <a:r>
              <a:t>內文層級二</a:t>
            </a:r>
          </a:p>
          <a:p>
            <a:pPr lvl="2"/>
            <a:r>
              <a:t>內文層級三</a:t>
            </a:r>
          </a:p>
          <a:p>
            <a:pPr lvl="3"/>
            <a:r>
              <a:t>內文層級四</a:t>
            </a:r>
          </a:p>
          <a:p>
            <a:pPr lvl="4"/>
            <a:r>
              <a:t>內文層級五</a:t>
            </a:r>
          </a:p>
        </p:txBody>
      </p:sp>
      <p:sp>
        <p:nvSpPr>
          <p:cNvPr id="13" name="幻燈片編號"/>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rPr/>
              <a:pPr/>
              <a:t>‹#›</a:t>
            </a:fld>
            <a:endParaRPr/>
          </a:p>
        </p:txBody>
      </p:sp>
    </p:spTree>
  </p:cSld>
  <p:clrMapOvr>
    <a:masterClrMapping/>
  </p:clrMapOvr>
  <p:transition spd="med"/>
</p:sldLayout>
</file>

<file path=ppt/slideLayouts/slideLayout85.xml><?xml version="1.0" encoding="utf-8"?>
<p:sldLayout xmlns:a="http://schemas.openxmlformats.org/drawingml/2006/main" xmlns:r="http://schemas.openxmlformats.org/officeDocument/2006/relationships" xmlns:p="http://schemas.openxmlformats.org/presentationml/2006/main" type="tx">
  <p:cSld name="照片 - 水平">
    <p:spTree>
      <p:nvGrpSpPr>
        <p:cNvPr id="1" name=""/>
        <p:cNvGrpSpPr/>
        <p:nvPr/>
      </p:nvGrpSpPr>
      <p:grpSpPr>
        <a:xfrm>
          <a:off x="0" y="0"/>
          <a:ext cx="0" cy="0"/>
          <a:chOff x="0" y="0"/>
          <a:chExt cx="0" cy="0"/>
        </a:xfrm>
      </p:grpSpPr>
      <p:sp>
        <p:nvSpPr>
          <p:cNvPr id="20" name="影像"/>
          <p:cNvSpPr>
            <a:spLocks noGrp="1"/>
          </p:cNvSpPr>
          <p:nvPr>
            <p:ph type="pic" idx="13"/>
          </p:nvPr>
        </p:nvSpPr>
        <p:spPr>
          <a:xfrm>
            <a:off x="1143000" y="473273"/>
            <a:ext cx="6858000" cy="4152305"/>
          </a:xfrm>
          <a:prstGeom prst="rect">
            <a:avLst/>
          </a:prstGeom>
        </p:spPr>
        <p:txBody>
          <a:bodyPr lIns="64165" tIns="32078" rIns="64165" bIns="32078" anchor="t">
            <a:noAutofit/>
          </a:bodyPr>
          <a:lstStyle/>
          <a:p>
            <a:endParaRPr/>
          </a:p>
        </p:txBody>
      </p:sp>
      <p:sp>
        <p:nvSpPr>
          <p:cNvPr id="21" name="大標題文字"/>
          <p:cNvSpPr txBox="1">
            <a:spLocks noGrp="1"/>
          </p:cNvSpPr>
          <p:nvPr>
            <p:ph type="title"/>
          </p:nvPr>
        </p:nvSpPr>
        <p:spPr>
          <a:xfrm>
            <a:off x="893008" y="4723805"/>
            <a:ext cx="7358063" cy="1000125"/>
          </a:xfrm>
          <a:prstGeom prst="rect">
            <a:avLst/>
          </a:prstGeom>
        </p:spPr>
        <p:txBody>
          <a:bodyPr anchor="b"/>
          <a:lstStyle/>
          <a:p>
            <a:r>
              <a:t>大標題文字</a:t>
            </a:r>
          </a:p>
        </p:txBody>
      </p:sp>
      <p:sp>
        <p:nvSpPr>
          <p:cNvPr id="22" name="內文層級一…"/>
          <p:cNvSpPr txBox="1">
            <a:spLocks noGrp="1"/>
          </p:cNvSpPr>
          <p:nvPr>
            <p:ph type="body" sz="quarter" idx="1"/>
          </p:nvPr>
        </p:nvSpPr>
        <p:spPr>
          <a:xfrm>
            <a:off x="893008" y="5732859"/>
            <a:ext cx="7358063" cy="794742"/>
          </a:xfrm>
          <a:prstGeom prst="rect">
            <a:avLst/>
          </a:prstGeom>
        </p:spPr>
        <p:txBody>
          <a:bodyPr anchor="t"/>
          <a:lstStyle>
            <a:lvl1pPr marL="0" indent="0" algn="ctr">
              <a:spcBef>
                <a:spcPts val="0"/>
              </a:spcBef>
              <a:buSzTx/>
              <a:buNone/>
              <a:defRPr sz="2600"/>
            </a:lvl1pPr>
            <a:lvl2pPr marL="0" indent="160409" algn="ctr">
              <a:spcBef>
                <a:spcPts val="0"/>
              </a:spcBef>
              <a:buSzTx/>
              <a:buNone/>
              <a:defRPr sz="2600"/>
            </a:lvl2pPr>
            <a:lvl3pPr marL="0" indent="320810" algn="ctr">
              <a:spcBef>
                <a:spcPts val="0"/>
              </a:spcBef>
              <a:buSzTx/>
              <a:buNone/>
              <a:defRPr sz="2600"/>
            </a:lvl3pPr>
            <a:lvl4pPr marL="0" indent="481224" algn="ctr">
              <a:spcBef>
                <a:spcPts val="0"/>
              </a:spcBef>
              <a:buSzTx/>
              <a:buNone/>
              <a:defRPr sz="2600"/>
            </a:lvl4pPr>
            <a:lvl5pPr marL="0" indent="641628" algn="ctr">
              <a:spcBef>
                <a:spcPts val="0"/>
              </a:spcBef>
              <a:buSzTx/>
              <a:buNone/>
              <a:defRPr sz="2600"/>
            </a:lvl5pPr>
          </a:lstStyle>
          <a:p>
            <a:r>
              <a:t>內文層級一</a:t>
            </a:r>
          </a:p>
          <a:p>
            <a:pPr lvl="1"/>
            <a:r>
              <a:t>內文層級二</a:t>
            </a:r>
          </a:p>
          <a:p>
            <a:pPr lvl="2"/>
            <a:r>
              <a:t>內文層級三</a:t>
            </a:r>
          </a:p>
          <a:p>
            <a:pPr lvl="3"/>
            <a:r>
              <a:t>內文層級四</a:t>
            </a:r>
          </a:p>
          <a:p>
            <a:pPr lvl="4"/>
            <a:r>
              <a:t>內文層級五</a:t>
            </a:r>
          </a:p>
        </p:txBody>
      </p:sp>
      <p:sp>
        <p:nvSpPr>
          <p:cNvPr id="23"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6.xml><?xml version="1.0" encoding="utf-8"?>
<p:sldLayout xmlns:a="http://schemas.openxmlformats.org/drawingml/2006/main" xmlns:r="http://schemas.openxmlformats.org/officeDocument/2006/relationships" xmlns:p="http://schemas.openxmlformats.org/presentationml/2006/main" type="tx">
  <p:cSld name="大標題 - 中央">
    <p:spTree>
      <p:nvGrpSpPr>
        <p:cNvPr id="1" name=""/>
        <p:cNvGrpSpPr/>
        <p:nvPr/>
      </p:nvGrpSpPr>
      <p:grpSpPr>
        <a:xfrm>
          <a:off x="0" y="0"/>
          <a:ext cx="0" cy="0"/>
          <a:chOff x="0" y="0"/>
          <a:chExt cx="0" cy="0"/>
        </a:xfrm>
      </p:grpSpPr>
      <p:sp>
        <p:nvSpPr>
          <p:cNvPr id="30" name="大標題文字"/>
          <p:cNvSpPr txBox="1">
            <a:spLocks noGrp="1"/>
          </p:cNvSpPr>
          <p:nvPr>
            <p:ph type="title"/>
          </p:nvPr>
        </p:nvSpPr>
        <p:spPr>
          <a:xfrm>
            <a:off x="893008" y="2268141"/>
            <a:ext cx="7358063" cy="2321719"/>
          </a:xfrm>
          <a:prstGeom prst="rect">
            <a:avLst/>
          </a:prstGeom>
        </p:spPr>
        <p:txBody>
          <a:bodyPr/>
          <a:lstStyle/>
          <a:p>
            <a:r>
              <a:t>大標題文字</a:t>
            </a:r>
          </a:p>
        </p:txBody>
      </p:sp>
      <p:sp>
        <p:nvSpPr>
          <p:cNvPr id="31"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7.xml><?xml version="1.0" encoding="utf-8"?>
<p:sldLayout xmlns:a="http://schemas.openxmlformats.org/drawingml/2006/main" xmlns:r="http://schemas.openxmlformats.org/officeDocument/2006/relationships" xmlns:p="http://schemas.openxmlformats.org/presentationml/2006/main" type="tx">
  <p:cSld name="照片 - 直式">
    <p:spTree>
      <p:nvGrpSpPr>
        <p:cNvPr id="1" name=""/>
        <p:cNvGrpSpPr/>
        <p:nvPr/>
      </p:nvGrpSpPr>
      <p:grpSpPr>
        <a:xfrm>
          <a:off x="0" y="0"/>
          <a:ext cx="0" cy="0"/>
          <a:chOff x="0" y="0"/>
          <a:chExt cx="0" cy="0"/>
        </a:xfrm>
      </p:grpSpPr>
      <p:sp>
        <p:nvSpPr>
          <p:cNvPr id="38" name="影像"/>
          <p:cNvSpPr>
            <a:spLocks noGrp="1"/>
          </p:cNvSpPr>
          <p:nvPr>
            <p:ph type="pic" sz="half" idx="13"/>
          </p:nvPr>
        </p:nvSpPr>
        <p:spPr>
          <a:xfrm>
            <a:off x="4723805" y="446484"/>
            <a:ext cx="3750469" cy="5777508"/>
          </a:xfrm>
          <a:prstGeom prst="rect">
            <a:avLst/>
          </a:prstGeom>
        </p:spPr>
        <p:txBody>
          <a:bodyPr lIns="64165" tIns="32078" rIns="64165" bIns="32078" anchor="t">
            <a:noAutofit/>
          </a:bodyPr>
          <a:lstStyle/>
          <a:p>
            <a:endParaRPr/>
          </a:p>
        </p:txBody>
      </p:sp>
      <p:sp>
        <p:nvSpPr>
          <p:cNvPr id="39" name="大標題文字"/>
          <p:cNvSpPr txBox="1">
            <a:spLocks noGrp="1"/>
          </p:cNvSpPr>
          <p:nvPr>
            <p:ph type="title"/>
          </p:nvPr>
        </p:nvSpPr>
        <p:spPr>
          <a:xfrm>
            <a:off x="669726" y="446484"/>
            <a:ext cx="3750469" cy="2803922"/>
          </a:xfrm>
          <a:prstGeom prst="rect">
            <a:avLst/>
          </a:prstGeom>
        </p:spPr>
        <p:txBody>
          <a:bodyPr anchor="b"/>
          <a:lstStyle>
            <a:lvl1pPr>
              <a:defRPr sz="4200"/>
            </a:lvl1pPr>
          </a:lstStyle>
          <a:p>
            <a:r>
              <a:t>大標題文字</a:t>
            </a:r>
          </a:p>
        </p:txBody>
      </p:sp>
      <p:sp>
        <p:nvSpPr>
          <p:cNvPr id="40" name="內文層級一…"/>
          <p:cNvSpPr txBox="1">
            <a:spLocks noGrp="1"/>
          </p:cNvSpPr>
          <p:nvPr>
            <p:ph type="body" sz="quarter" idx="1"/>
          </p:nvPr>
        </p:nvSpPr>
        <p:spPr>
          <a:xfrm>
            <a:off x="669726" y="3321844"/>
            <a:ext cx="3750469" cy="2893219"/>
          </a:xfrm>
          <a:prstGeom prst="rect">
            <a:avLst/>
          </a:prstGeom>
        </p:spPr>
        <p:txBody>
          <a:bodyPr anchor="t"/>
          <a:lstStyle>
            <a:lvl1pPr marL="0" indent="0" algn="ctr">
              <a:spcBef>
                <a:spcPts val="0"/>
              </a:spcBef>
              <a:buSzTx/>
              <a:buNone/>
              <a:defRPr sz="2600"/>
            </a:lvl1pPr>
            <a:lvl2pPr marL="0" indent="160409" algn="ctr">
              <a:spcBef>
                <a:spcPts val="0"/>
              </a:spcBef>
              <a:buSzTx/>
              <a:buNone/>
              <a:defRPr sz="2600"/>
            </a:lvl2pPr>
            <a:lvl3pPr marL="0" indent="320810" algn="ctr">
              <a:spcBef>
                <a:spcPts val="0"/>
              </a:spcBef>
              <a:buSzTx/>
              <a:buNone/>
              <a:defRPr sz="2600"/>
            </a:lvl3pPr>
            <a:lvl4pPr marL="0" indent="481224" algn="ctr">
              <a:spcBef>
                <a:spcPts val="0"/>
              </a:spcBef>
              <a:buSzTx/>
              <a:buNone/>
              <a:defRPr sz="2600"/>
            </a:lvl4pPr>
            <a:lvl5pPr marL="0" indent="641628" algn="ctr">
              <a:spcBef>
                <a:spcPts val="0"/>
              </a:spcBef>
              <a:buSzTx/>
              <a:buNone/>
              <a:defRPr sz="2600"/>
            </a:lvl5pPr>
          </a:lstStyle>
          <a:p>
            <a:r>
              <a:t>內文層級一</a:t>
            </a:r>
          </a:p>
          <a:p>
            <a:pPr lvl="1"/>
            <a:r>
              <a:t>內文層級二</a:t>
            </a:r>
          </a:p>
          <a:p>
            <a:pPr lvl="2"/>
            <a:r>
              <a:t>內文層級三</a:t>
            </a:r>
          </a:p>
          <a:p>
            <a:pPr lvl="3"/>
            <a:r>
              <a:t>內文層級四</a:t>
            </a:r>
          </a:p>
          <a:p>
            <a:pPr lvl="4"/>
            <a:r>
              <a:t>內文層級五</a:t>
            </a:r>
          </a:p>
        </p:txBody>
      </p:sp>
      <p:sp>
        <p:nvSpPr>
          <p:cNvPr id="41"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8.xml><?xml version="1.0" encoding="utf-8"?>
<p:sldLayout xmlns:a="http://schemas.openxmlformats.org/drawingml/2006/main" xmlns:r="http://schemas.openxmlformats.org/officeDocument/2006/relationships" xmlns:p="http://schemas.openxmlformats.org/presentationml/2006/main" type="tx">
  <p:cSld name="大標題 - 上方">
    <p:spTree>
      <p:nvGrpSpPr>
        <p:cNvPr id="1" name=""/>
        <p:cNvGrpSpPr/>
        <p:nvPr/>
      </p:nvGrpSpPr>
      <p:grpSpPr>
        <a:xfrm>
          <a:off x="0" y="0"/>
          <a:ext cx="0" cy="0"/>
          <a:chOff x="0" y="0"/>
          <a:chExt cx="0" cy="0"/>
        </a:xfrm>
      </p:grpSpPr>
      <p:sp>
        <p:nvSpPr>
          <p:cNvPr id="48" name="大標題文字"/>
          <p:cNvSpPr txBox="1">
            <a:spLocks noGrp="1"/>
          </p:cNvSpPr>
          <p:nvPr>
            <p:ph type="title"/>
          </p:nvPr>
        </p:nvSpPr>
        <p:spPr>
          <a:prstGeom prst="rect">
            <a:avLst/>
          </a:prstGeom>
        </p:spPr>
        <p:txBody>
          <a:bodyPr/>
          <a:lstStyle/>
          <a:p>
            <a:r>
              <a:t>大標題文字</a:t>
            </a:r>
          </a:p>
        </p:txBody>
      </p:sp>
      <p:sp>
        <p:nvSpPr>
          <p:cNvPr id="49"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9.xml><?xml version="1.0" encoding="utf-8"?>
<p:sldLayout xmlns:a="http://schemas.openxmlformats.org/drawingml/2006/main" xmlns:r="http://schemas.openxmlformats.org/officeDocument/2006/relationships" xmlns:p="http://schemas.openxmlformats.org/presentationml/2006/main" type="tx">
  <p:cSld name="大標題與項目符號">
    <p:spTree>
      <p:nvGrpSpPr>
        <p:cNvPr id="1" name=""/>
        <p:cNvGrpSpPr/>
        <p:nvPr/>
      </p:nvGrpSpPr>
      <p:grpSpPr>
        <a:xfrm>
          <a:off x="0" y="0"/>
          <a:ext cx="0" cy="0"/>
          <a:chOff x="0" y="0"/>
          <a:chExt cx="0" cy="0"/>
        </a:xfrm>
      </p:grpSpPr>
      <p:sp>
        <p:nvSpPr>
          <p:cNvPr id="56" name="大標題文字"/>
          <p:cNvSpPr txBox="1">
            <a:spLocks noGrp="1"/>
          </p:cNvSpPr>
          <p:nvPr>
            <p:ph type="title"/>
          </p:nvPr>
        </p:nvSpPr>
        <p:spPr>
          <a:prstGeom prst="rect">
            <a:avLst/>
          </a:prstGeom>
        </p:spPr>
        <p:txBody>
          <a:bodyPr/>
          <a:lstStyle/>
          <a:p>
            <a:r>
              <a:t>大標題文字</a:t>
            </a:r>
          </a:p>
        </p:txBody>
      </p:sp>
      <p:sp>
        <p:nvSpPr>
          <p:cNvPr id="57" name="內文層級一…"/>
          <p:cNvSpPr txBox="1">
            <a:spLocks noGrp="1"/>
          </p:cNvSpPr>
          <p:nvPr>
            <p:ph type="body" idx="1"/>
          </p:nvPr>
        </p:nvSpPr>
        <p:spPr>
          <a:prstGeom prst="rect">
            <a:avLst/>
          </a:prstGeom>
        </p:spPr>
        <p:txBody>
          <a:bodyPr/>
          <a:lstStyle/>
          <a:p>
            <a:r>
              <a:t>內文層級一</a:t>
            </a:r>
          </a:p>
          <a:p>
            <a:pPr lvl="1"/>
            <a:r>
              <a:t>內文層級二</a:t>
            </a:r>
          </a:p>
          <a:p>
            <a:pPr lvl="2"/>
            <a:r>
              <a:t>內文層級三</a:t>
            </a:r>
          </a:p>
          <a:p>
            <a:pPr lvl="3"/>
            <a:r>
              <a:t>內文層級四</a:t>
            </a:r>
          </a:p>
          <a:p>
            <a:pPr lvl="4"/>
            <a:r>
              <a:t>內文層級五</a:t>
            </a:r>
          </a:p>
        </p:txBody>
      </p:sp>
      <p:sp>
        <p:nvSpPr>
          <p:cNvPr id="58"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4729" indent="0">
              <a:buNone/>
              <a:defRPr sz="2800"/>
            </a:lvl2pPr>
            <a:lvl3pPr marL="909489" indent="0">
              <a:buNone/>
              <a:defRPr sz="2400"/>
            </a:lvl3pPr>
            <a:lvl4pPr marL="1364250" indent="0">
              <a:buNone/>
              <a:defRPr sz="2000"/>
            </a:lvl4pPr>
            <a:lvl5pPr marL="1819001" indent="0">
              <a:buNone/>
              <a:defRPr sz="2000"/>
            </a:lvl5pPr>
            <a:lvl6pPr marL="2273771" indent="0">
              <a:buNone/>
              <a:defRPr sz="2000"/>
            </a:lvl6pPr>
            <a:lvl7pPr marL="2728500" indent="0">
              <a:buNone/>
              <a:defRPr sz="2000"/>
            </a:lvl7pPr>
            <a:lvl8pPr marL="3183249" indent="0">
              <a:buNone/>
              <a:defRPr sz="2000"/>
            </a:lvl8pPr>
            <a:lvl9pPr marL="3637982" indent="0">
              <a:buNone/>
              <a:defRPr sz="2000"/>
            </a:lvl9pPr>
          </a:lstStyle>
          <a:p>
            <a:endParaRPr lang="zh-TW" altLang="en-US"/>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4729" indent="0">
              <a:buNone/>
              <a:defRPr sz="1200"/>
            </a:lvl2pPr>
            <a:lvl3pPr marL="909489" indent="0">
              <a:buNone/>
              <a:defRPr sz="1000"/>
            </a:lvl3pPr>
            <a:lvl4pPr marL="1364250" indent="0">
              <a:buNone/>
              <a:defRPr sz="900"/>
            </a:lvl4pPr>
            <a:lvl5pPr marL="1819001" indent="0">
              <a:buNone/>
              <a:defRPr sz="900"/>
            </a:lvl5pPr>
            <a:lvl6pPr marL="2273771" indent="0">
              <a:buNone/>
              <a:defRPr sz="900"/>
            </a:lvl6pPr>
            <a:lvl7pPr marL="2728500" indent="0">
              <a:buNone/>
              <a:defRPr sz="900"/>
            </a:lvl7pPr>
            <a:lvl8pPr marL="3183249" indent="0">
              <a:buNone/>
              <a:defRPr sz="900"/>
            </a:lvl8pPr>
            <a:lvl9pPr marL="3637982"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0946E90E-4A05-4D29-B676-ADFE5E9BC2B6}" type="datetimeFigureOut">
              <a:rPr lang="zh-TW" altLang="en-US" smtClean="0"/>
              <a:t>2017/10/5</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7761031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x">
  <p:cSld name="大標題、項目符號與照片">
    <p:spTree>
      <p:nvGrpSpPr>
        <p:cNvPr id="1" name=""/>
        <p:cNvGrpSpPr/>
        <p:nvPr/>
      </p:nvGrpSpPr>
      <p:grpSpPr>
        <a:xfrm>
          <a:off x="0" y="0"/>
          <a:ext cx="0" cy="0"/>
          <a:chOff x="0" y="0"/>
          <a:chExt cx="0" cy="0"/>
        </a:xfrm>
      </p:grpSpPr>
      <p:sp>
        <p:nvSpPr>
          <p:cNvPr id="65" name="影像"/>
          <p:cNvSpPr>
            <a:spLocks noGrp="1"/>
          </p:cNvSpPr>
          <p:nvPr>
            <p:ph type="pic" sz="half" idx="13"/>
          </p:nvPr>
        </p:nvSpPr>
        <p:spPr>
          <a:xfrm>
            <a:off x="4723805" y="1821656"/>
            <a:ext cx="3750469" cy="4420195"/>
          </a:xfrm>
          <a:prstGeom prst="rect">
            <a:avLst/>
          </a:prstGeom>
        </p:spPr>
        <p:txBody>
          <a:bodyPr lIns="64165" tIns="32078" rIns="64165" bIns="32078" anchor="t">
            <a:noAutofit/>
          </a:bodyPr>
          <a:lstStyle/>
          <a:p>
            <a:endParaRPr/>
          </a:p>
        </p:txBody>
      </p:sp>
      <p:sp>
        <p:nvSpPr>
          <p:cNvPr id="66" name="大標題文字"/>
          <p:cNvSpPr txBox="1">
            <a:spLocks noGrp="1"/>
          </p:cNvSpPr>
          <p:nvPr>
            <p:ph type="title"/>
          </p:nvPr>
        </p:nvSpPr>
        <p:spPr>
          <a:prstGeom prst="rect">
            <a:avLst/>
          </a:prstGeom>
        </p:spPr>
        <p:txBody>
          <a:bodyPr/>
          <a:lstStyle/>
          <a:p>
            <a:r>
              <a:t>大標題文字</a:t>
            </a:r>
          </a:p>
        </p:txBody>
      </p:sp>
      <p:sp>
        <p:nvSpPr>
          <p:cNvPr id="67" name="內文層級一…"/>
          <p:cNvSpPr txBox="1">
            <a:spLocks noGrp="1"/>
          </p:cNvSpPr>
          <p:nvPr>
            <p:ph type="body" sz="half" idx="1"/>
          </p:nvPr>
        </p:nvSpPr>
        <p:spPr>
          <a:xfrm>
            <a:off x="669726" y="1821656"/>
            <a:ext cx="3750469" cy="4420195"/>
          </a:xfrm>
          <a:prstGeom prst="rect">
            <a:avLst/>
          </a:prstGeom>
        </p:spPr>
        <p:txBody>
          <a:bodyPr/>
          <a:lstStyle>
            <a:lvl1pPr marL="240620" indent="-240620">
              <a:spcBef>
                <a:spcPts val="2250"/>
              </a:spcBef>
              <a:defRPr sz="2000"/>
            </a:lvl1pPr>
            <a:lvl2pPr marL="481224" indent="-240620">
              <a:spcBef>
                <a:spcPts val="2250"/>
              </a:spcBef>
              <a:defRPr sz="2000"/>
            </a:lvl2pPr>
            <a:lvl3pPr marL="721836" indent="-240620">
              <a:spcBef>
                <a:spcPts val="2250"/>
              </a:spcBef>
              <a:defRPr sz="2000"/>
            </a:lvl3pPr>
            <a:lvl4pPr marL="962445" indent="-240620">
              <a:spcBef>
                <a:spcPts val="2250"/>
              </a:spcBef>
              <a:defRPr sz="2000"/>
            </a:lvl4pPr>
            <a:lvl5pPr marL="1203062" indent="-240620">
              <a:spcBef>
                <a:spcPts val="2250"/>
              </a:spcBef>
              <a:defRPr sz="2000"/>
            </a:lvl5pPr>
          </a:lstStyle>
          <a:p>
            <a:r>
              <a:t>內文層級一</a:t>
            </a:r>
          </a:p>
          <a:p>
            <a:pPr lvl="1"/>
            <a:r>
              <a:t>內文層級二</a:t>
            </a:r>
          </a:p>
          <a:p>
            <a:pPr lvl="2"/>
            <a:r>
              <a:t>內文層級三</a:t>
            </a:r>
          </a:p>
          <a:p>
            <a:pPr lvl="3"/>
            <a:r>
              <a:t>內文層級四</a:t>
            </a:r>
          </a:p>
          <a:p>
            <a:pPr lvl="4"/>
            <a:r>
              <a:t>內文層級五</a:t>
            </a:r>
          </a:p>
        </p:txBody>
      </p:sp>
      <p:sp>
        <p:nvSpPr>
          <p:cNvPr id="68" name="幻燈片編號"/>
          <p:cNvSpPr txBox="1">
            <a:spLocks noGrp="1"/>
          </p:cNvSpPr>
          <p:nvPr>
            <p:ph type="sldNum" sz="quarter" idx="2"/>
          </p:nvPr>
        </p:nvSpPr>
        <p:spPr>
          <a:xfrm>
            <a:off x="4437366" y="6536570"/>
            <a:ext cx="264585" cy="245255"/>
          </a:xfrm>
          <a:prstGeom prst="rect">
            <a:avLst/>
          </a:prstGeom>
        </p:spPr>
        <p:txBody>
          <a:bodyPr/>
          <a:lstStyle>
            <a:lvl1pPr>
              <a:defRPr>
                <a:latin typeface="Helvetica Light"/>
                <a:ea typeface="Helvetica Light"/>
                <a:cs typeface="Helvetica Light"/>
                <a:sym typeface="Helvetica Light"/>
              </a:defRPr>
            </a:lvl1pPr>
          </a:lstStyle>
          <a:p>
            <a:fld id="{86CB4B4D-7CA3-9044-876B-883B54F8677D}" type="slidenum">
              <a:rPr/>
              <a:pPr/>
              <a:t>‹#›</a:t>
            </a:fld>
            <a:endParaRPr/>
          </a:p>
        </p:txBody>
      </p:sp>
    </p:spTree>
  </p:cSld>
  <p:clrMapOvr>
    <a:masterClrMapping/>
  </p:clrMapOvr>
  <p:transition spd="med"/>
</p:sldLayout>
</file>

<file path=ppt/slideLayouts/slideLayout91.xml><?xml version="1.0" encoding="utf-8"?>
<p:sldLayout xmlns:a="http://schemas.openxmlformats.org/drawingml/2006/main" xmlns:r="http://schemas.openxmlformats.org/officeDocument/2006/relationships" xmlns:p="http://schemas.openxmlformats.org/presentationml/2006/main" type="tx">
  <p:cSld name="項目符號">
    <p:spTree>
      <p:nvGrpSpPr>
        <p:cNvPr id="1" name=""/>
        <p:cNvGrpSpPr/>
        <p:nvPr/>
      </p:nvGrpSpPr>
      <p:grpSpPr>
        <a:xfrm>
          <a:off x="0" y="0"/>
          <a:ext cx="0" cy="0"/>
          <a:chOff x="0" y="0"/>
          <a:chExt cx="0" cy="0"/>
        </a:xfrm>
      </p:grpSpPr>
      <p:sp>
        <p:nvSpPr>
          <p:cNvPr id="75" name="內文層級一…"/>
          <p:cNvSpPr txBox="1">
            <a:spLocks noGrp="1"/>
          </p:cNvSpPr>
          <p:nvPr>
            <p:ph type="body" idx="1"/>
          </p:nvPr>
        </p:nvSpPr>
        <p:spPr>
          <a:xfrm>
            <a:off x="669727" y="893008"/>
            <a:ext cx="7804547" cy="5072063"/>
          </a:xfrm>
          <a:prstGeom prst="rect">
            <a:avLst/>
          </a:prstGeom>
        </p:spPr>
        <p:txBody>
          <a:bodyPr/>
          <a:lstStyle/>
          <a:p>
            <a:r>
              <a:t>內文層級一</a:t>
            </a:r>
          </a:p>
          <a:p>
            <a:pPr lvl="1"/>
            <a:r>
              <a:t>內文層級二</a:t>
            </a:r>
          </a:p>
          <a:p>
            <a:pPr lvl="2"/>
            <a:r>
              <a:t>內文層級三</a:t>
            </a:r>
          </a:p>
          <a:p>
            <a:pPr lvl="3"/>
            <a:r>
              <a:t>內文層級四</a:t>
            </a:r>
          </a:p>
          <a:p>
            <a:pPr lvl="4"/>
            <a:r>
              <a:t>內文層級五</a:t>
            </a:r>
          </a:p>
        </p:txBody>
      </p:sp>
      <p:sp>
        <p:nvSpPr>
          <p:cNvPr id="76"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92.xml><?xml version="1.0" encoding="utf-8"?>
<p:sldLayout xmlns:a="http://schemas.openxmlformats.org/drawingml/2006/main" xmlns:r="http://schemas.openxmlformats.org/officeDocument/2006/relationships" xmlns:p="http://schemas.openxmlformats.org/presentationml/2006/main" type="tx">
  <p:cSld name="照片 - 一頁三張">
    <p:spTree>
      <p:nvGrpSpPr>
        <p:cNvPr id="1" name=""/>
        <p:cNvGrpSpPr/>
        <p:nvPr/>
      </p:nvGrpSpPr>
      <p:grpSpPr>
        <a:xfrm>
          <a:off x="0" y="0"/>
          <a:ext cx="0" cy="0"/>
          <a:chOff x="0" y="0"/>
          <a:chExt cx="0" cy="0"/>
        </a:xfrm>
      </p:grpSpPr>
      <p:sp>
        <p:nvSpPr>
          <p:cNvPr id="83" name="影像"/>
          <p:cNvSpPr>
            <a:spLocks noGrp="1"/>
          </p:cNvSpPr>
          <p:nvPr>
            <p:ph type="pic" sz="quarter" idx="13"/>
          </p:nvPr>
        </p:nvSpPr>
        <p:spPr>
          <a:xfrm>
            <a:off x="4723805" y="3580805"/>
            <a:ext cx="3750469" cy="2652117"/>
          </a:xfrm>
          <a:prstGeom prst="rect">
            <a:avLst/>
          </a:prstGeom>
        </p:spPr>
        <p:txBody>
          <a:bodyPr lIns="64165" tIns="32078" rIns="64165" bIns="32078" anchor="t">
            <a:noAutofit/>
          </a:bodyPr>
          <a:lstStyle/>
          <a:p>
            <a:endParaRPr/>
          </a:p>
        </p:txBody>
      </p:sp>
      <p:sp>
        <p:nvSpPr>
          <p:cNvPr id="84" name="影像"/>
          <p:cNvSpPr>
            <a:spLocks noGrp="1"/>
          </p:cNvSpPr>
          <p:nvPr>
            <p:ph type="pic" sz="quarter" idx="14"/>
          </p:nvPr>
        </p:nvSpPr>
        <p:spPr>
          <a:xfrm>
            <a:off x="4723805" y="625078"/>
            <a:ext cx="3750469" cy="2652117"/>
          </a:xfrm>
          <a:prstGeom prst="rect">
            <a:avLst/>
          </a:prstGeom>
        </p:spPr>
        <p:txBody>
          <a:bodyPr lIns="64165" tIns="32078" rIns="64165" bIns="32078" anchor="t">
            <a:noAutofit/>
          </a:bodyPr>
          <a:lstStyle/>
          <a:p>
            <a:endParaRPr/>
          </a:p>
        </p:txBody>
      </p:sp>
      <p:sp>
        <p:nvSpPr>
          <p:cNvPr id="85" name="影像"/>
          <p:cNvSpPr>
            <a:spLocks noGrp="1"/>
          </p:cNvSpPr>
          <p:nvPr>
            <p:ph type="pic" sz="half" idx="15"/>
          </p:nvPr>
        </p:nvSpPr>
        <p:spPr>
          <a:xfrm>
            <a:off x="669726" y="625078"/>
            <a:ext cx="3750469" cy="5607844"/>
          </a:xfrm>
          <a:prstGeom prst="rect">
            <a:avLst/>
          </a:prstGeom>
        </p:spPr>
        <p:txBody>
          <a:bodyPr lIns="64165" tIns="32078" rIns="64165" bIns="32078" anchor="t">
            <a:noAutofit/>
          </a:bodyPr>
          <a:lstStyle/>
          <a:p>
            <a:endParaRPr/>
          </a:p>
        </p:txBody>
      </p:sp>
      <p:sp>
        <p:nvSpPr>
          <p:cNvPr id="86"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93.xml><?xml version="1.0" encoding="utf-8"?>
<p:sldLayout xmlns:a="http://schemas.openxmlformats.org/drawingml/2006/main" xmlns:r="http://schemas.openxmlformats.org/officeDocument/2006/relationships" xmlns:p="http://schemas.openxmlformats.org/presentationml/2006/main" type="tx">
  <p:cSld name="名言語錄">
    <p:spTree>
      <p:nvGrpSpPr>
        <p:cNvPr id="1" name=""/>
        <p:cNvGrpSpPr/>
        <p:nvPr/>
      </p:nvGrpSpPr>
      <p:grpSpPr>
        <a:xfrm>
          <a:off x="0" y="0"/>
          <a:ext cx="0" cy="0"/>
          <a:chOff x="0" y="0"/>
          <a:chExt cx="0" cy="0"/>
        </a:xfrm>
      </p:grpSpPr>
      <p:sp>
        <p:nvSpPr>
          <p:cNvPr id="93" name="–王大明"/>
          <p:cNvSpPr txBox="1">
            <a:spLocks noGrp="1"/>
          </p:cNvSpPr>
          <p:nvPr>
            <p:ph type="body" sz="quarter" idx="13"/>
          </p:nvPr>
        </p:nvSpPr>
        <p:spPr>
          <a:xfrm>
            <a:off x="893008" y="4473774"/>
            <a:ext cx="7358063" cy="333742"/>
          </a:xfrm>
          <a:prstGeom prst="rect">
            <a:avLst/>
          </a:prstGeom>
        </p:spPr>
        <p:txBody>
          <a:bodyPr anchor="t">
            <a:spAutoFit/>
          </a:bodyPr>
          <a:lstStyle>
            <a:lvl1pPr marL="0" indent="0" algn="ctr">
              <a:spcBef>
                <a:spcPts val="0"/>
              </a:spcBef>
              <a:buSzTx/>
              <a:buNone/>
              <a:defRPr sz="1700" i="1"/>
            </a:lvl1pPr>
          </a:lstStyle>
          <a:p>
            <a:r>
              <a:t>–王大明</a:t>
            </a:r>
          </a:p>
        </p:txBody>
      </p:sp>
      <p:sp>
        <p:nvSpPr>
          <p:cNvPr id="94" name="「在此輸入名言語錄。」"/>
          <p:cNvSpPr txBox="1">
            <a:spLocks noGrp="1"/>
          </p:cNvSpPr>
          <p:nvPr>
            <p:ph type="body" sz="quarter" idx="14"/>
          </p:nvPr>
        </p:nvSpPr>
        <p:spPr>
          <a:xfrm>
            <a:off x="893008" y="2993957"/>
            <a:ext cx="7358063" cy="441463"/>
          </a:xfrm>
          <a:prstGeom prst="rect">
            <a:avLst/>
          </a:prstGeom>
        </p:spPr>
        <p:txBody>
          <a:bodyPr>
            <a:spAutoFit/>
          </a:bodyPr>
          <a:lstStyle>
            <a:lvl1pPr marL="0" indent="0" algn="ctr">
              <a:spcBef>
                <a:spcPts val="0"/>
              </a:spcBef>
              <a:buSzTx/>
              <a:buNone/>
              <a:defRPr sz="2400">
                <a:latin typeface="+mn-lt"/>
                <a:ea typeface="+mn-ea"/>
                <a:cs typeface="+mn-cs"/>
                <a:sym typeface="Helvetica Neue Medium"/>
              </a:defRPr>
            </a:lvl1pPr>
          </a:lstStyle>
          <a:p>
            <a:r>
              <a:t>「在此輸入名言語錄。」</a:t>
            </a:r>
          </a:p>
        </p:txBody>
      </p:sp>
      <p:sp>
        <p:nvSpPr>
          <p:cNvPr id="95"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94.xml><?xml version="1.0" encoding="utf-8"?>
<p:sldLayout xmlns:a="http://schemas.openxmlformats.org/drawingml/2006/main" xmlns:r="http://schemas.openxmlformats.org/officeDocument/2006/relationships" xmlns:p="http://schemas.openxmlformats.org/presentationml/2006/main" type="tx">
  <p:cSld name="照片">
    <p:spTree>
      <p:nvGrpSpPr>
        <p:cNvPr id="1" name=""/>
        <p:cNvGrpSpPr/>
        <p:nvPr/>
      </p:nvGrpSpPr>
      <p:grpSpPr>
        <a:xfrm>
          <a:off x="0" y="0"/>
          <a:ext cx="0" cy="0"/>
          <a:chOff x="0" y="0"/>
          <a:chExt cx="0" cy="0"/>
        </a:xfrm>
      </p:grpSpPr>
      <p:sp>
        <p:nvSpPr>
          <p:cNvPr id="102" name="影像"/>
          <p:cNvSpPr>
            <a:spLocks noGrp="1"/>
          </p:cNvSpPr>
          <p:nvPr>
            <p:ph type="pic" idx="13"/>
          </p:nvPr>
        </p:nvSpPr>
        <p:spPr>
          <a:xfrm>
            <a:off x="0" y="0"/>
            <a:ext cx="9144000" cy="6858000"/>
          </a:xfrm>
          <a:prstGeom prst="rect">
            <a:avLst/>
          </a:prstGeom>
        </p:spPr>
        <p:txBody>
          <a:bodyPr lIns="64165" tIns="32078" rIns="64165" bIns="32078" anchor="t">
            <a:noAutofit/>
          </a:bodyPr>
          <a:lstStyle/>
          <a:p>
            <a:endParaRPr/>
          </a:p>
        </p:txBody>
      </p:sp>
      <p:sp>
        <p:nvSpPr>
          <p:cNvPr id="103"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95.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110"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theme" Target="../theme/theme4.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theme" Target="../theme/theme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theme" Target="../theme/theme6.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theme" Target="../theme/theme7.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slideLayout" Target="../slideLayouts/slideLayout83.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1.xml"/><Relationship Id="rId13" Type="http://schemas.openxmlformats.org/officeDocument/2006/relationships/theme" Target="../theme/theme8.xml"/><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slideLayout" Target="../slideLayouts/slideLayout95.xml"/><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0" Type="http://schemas.openxmlformats.org/officeDocument/2006/relationships/slideLayout" Target="../slideLayouts/slideLayout93.xml"/><Relationship Id="rId4" Type="http://schemas.openxmlformats.org/officeDocument/2006/relationships/slideLayout" Target="../slideLayouts/slideLayout87.xml"/><Relationship Id="rId9" Type="http://schemas.openxmlformats.org/officeDocument/2006/relationships/slideLayout" Target="../slideLayouts/slideLayout9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457200" y="274638"/>
            <a:ext cx="8229600" cy="1143000"/>
          </a:xfrm>
          <a:prstGeom prst="rect">
            <a:avLst/>
          </a:prstGeom>
        </p:spPr>
        <p:txBody>
          <a:bodyPr vert="horz" lIns="90942" tIns="45472" rIns="90942" bIns="45472"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600305"/>
            <a:ext cx="8229600" cy="4525963"/>
          </a:xfrm>
          <a:prstGeom prst="rect">
            <a:avLst/>
          </a:prstGeom>
        </p:spPr>
        <p:txBody>
          <a:bodyPr vert="horz" lIns="90942" tIns="45472" rIns="90942" bIns="45472"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457200" y="6356455"/>
            <a:ext cx="2133600" cy="365125"/>
          </a:xfrm>
          <a:prstGeom prst="rect">
            <a:avLst/>
          </a:prstGeom>
        </p:spPr>
        <p:txBody>
          <a:bodyPr vert="horz" lIns="90942" tIns="45472" rIns="90942" bIns="45472" rtlCol="0" anchor="ctr"/>
          <a:lstStyle>
            <a:lvl1pPr algn="l">
              <a:defRPr sz="1200">
                <a:solidFill>
                  <a:schemeClr val="tx1">
                    <a:tint val="75000"/>
                  </a:schemeClr>
                </a:solidFill>
              </a:defRPr>
            </a:lvl1pPr>
          </a:lstStyle>
          <a:p>
            <a:fld id="{0946E90E-4A05-4D29-B676-ADFE5E9BC2B6}" type="datetimeFigureOut">
              <a:rPr lang="zh-TW" altLang="en-US" smtClean="0"/>
              <a:t>2017/10/5</a:t>
            </a:fld>
            <a:endParaRPr lang="zh-TW" altLang="en-US"/>
          </a:p>
        </p:txBody>
      </p:sp>
      <p:sp>
        <p:nvSpPr>
          <p:cNvPr id="5" name="頁尾版面配置區 4"/>
          <p:cNvSpPr>
            <a:spLocks noGrp="1"/>
          </p:cNvSpPr>
          <p:nvPr>
            <p:ph type="ftr" sz="quarter" idx="3"/>
          </p:nvPr>
        </p:nvSpPr>
        <p:spPr>
          <a:xfrm>
            <a:off x="3124201" y="6356455"/>
            <a:ext cx="2895600" cy="365125"/>
          </a:xfrm>
          <a:prstGeom prst="rect">
            <a:avLst/>
          </a:prstGeom>
        </p:spPr>
        <p:txBody>
          <a:bodyPr vert="horz" lIns="90942" tIns="45472" rIns="90942" bIns="45472" rtlCol="0" anchor="ctr"/>
          <a:lstStyle>
            <a:lvl1pPr algn="ctr">
              <a:defRPr sz="12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6553200" y="6356455"/>
            <a:ext cx="2133600" cy="365125"/>
          </a:xfrm>
          <a:prstGeom prst="rect">
            <a:avLst/>
          </a:prstGeom>
        </p:spPr>
        <p:txBody>
          <a:bodyPr vert="horz" lIns="90942" tIns="45472" rIns="90942" bIns="45472" rtlCol="0" anchor="ctr"/>
          <a:lstStyle>
            <a:lvl1pPr algn="r">
              <a:defRPr sz="1200">
                <a:solidFill>
                  <a:schemeClr val="tx1">
                    <a:tint val="75000"/>
                  </a:schemeClr>
                </a:solidFill>
              </a:defRPr>
            </a:lvl1p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9050377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09489" rtl="0" eaLnBrk="1" latinLnBrk="0" hangingPunct="1">
        <a:spcBef>
          <a:spcPct val="0"/>
        </a:spcBef>
        <a:buNone/>
        <a:defRPr sz="4400" kern="1200">
          <a:solidFill>
            <a:schemeClr val="tx1"/>
          </a:solidFill>
          <a:latin typeface="+mj-lt"/>
          <a:ea typeface="+mj-ea"/>
          <a:cs typeface="+mj-cs"/>
        </a:defRPr>
      </a:lvl1pPr>
    </p:titleStyle>
    <p:bodyStyle>
      <a:lvl1pPr marL="341082" indent="-341082" algn="l" defTabSz="909489"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38960" indent="-284253" algn="l" defTabSz="909489"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36882" indent="-227357" algn="l" defTabSz="909489"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591626" indent="-227357" algn="l" defTabSz="909489"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46377" indent="-227357" algn="l" defTabSz="909489"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01139" indent="-227357" algn="l" defTabSz="909489"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55868" indent="-227357" algn="l" defTabSz="909489"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10622" indent="-227357" algn="l" defTabSz="909489"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65350" indent="-227357" algn="l" defTabSz="909489"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TW"/>
      </a:defPPr>
      <a:lvl1pPr marL="0" algn="l" defTabSz="909489" rtl="0" eaLnBrk="1" latinLnBrk="0" hangingPunct="1">
        <a:defRPr sz="1800" kern="1200">
          <a:solidFill>
            <a:schemeClr val="tx1"/>
          </a:solidFill>
          <a:latin typeface="+mn-lt"/>
          <a:ea typeface="+mn-ea"/>
          <a:cs typeface="+mn-cs"/>
        </a:defRPr>
      </a:lvl1pPr>
      <a:lvl2pPr marL="454729" algn="l" defTabSz="909489" rtl="0" eaLnBrk="1" latinLnBrk="0" hangingPunct="1">
        <a:defRPr sz="1800" kern="1200">
          <a:solidFill>
            <a:schemeClr val="tx1"/>
          </a:solidFill>
          <a:latin typeface="+mn-lt"/>
          <a:ea typeface="+mn-ea"/>
          <a:cs typeface="+mn-cs"/>
        </a:defRPr>
      </a:lvl2pPr>
      <a:lvl3pPr marL="909489" algn="l" defTabSz="909489" rtl="0" eaLnBrk="1" latinLnBrk="0" hangingPunct="1">
        <a:defRPr sz="1800" kern="1200">
          <a:solidFill>
            <a:schemeClr val="tx1"/>
          </a:solidFill>
          <a:latin typeface="+mn-lt"/>
          <a:ea typeface="+mn-ea"/>
          <a:cs typeface="+mn-cs"/>
        </a:defRPr>
      </a:lvl3pPr>
      <a:lvl4pPr marL="1364250" algn="l" defTabSz="909489" rtl="0" eaLnBrk="1" latinLnBrk="0" hangingPunct="1">
        <a:defRPr sz="1800" kern="1200">
          <a:solidFill>
            <a:schemeClr val="tx1"/>
          </a:solidFill>
          <a:latin typeface="+mn-lt"/>
          <a:ea typeface="+mn-ea"/>
          <a:cs typeface="+mn-cs"/>
        </a:defRPr>
      </a:lvl4pPr>
      <a:lvl5pPr marL="1819001" algn="l" defTabSz="909489" rtl="0" eaLnBrk="1" latinLnBrk="0" hangingPunct="1">
        <a:defRPr sz="1800" kern="1200">
          <a:solidFill>
            <a:schemeClr val="tx1"/>
          </a:solidFill>
          <a:latin typeface="+mn-lt"/>
          <a:ea typeface="+mn-ea"/>
          <a:cs typeface="+mn-cs"/>
        </a:defRPr>
      </a:lvl5pPr>
      <a:lvl6pPr marL="2273771" algn="l" defTabSz="909489" rtl="0" eaLnBrk="1" latinLnBrk="0" hangingPunct="1">
        <a:defRPr sz="1800" kern="1200">
          <a:solidFill>
            <a:schemeClr val="tx1"/>
          </a:solidFill>
          <a:latin typeface="+mn-lt"/>
          <a:ea typeface="+mn-ea"/>
          <a:cs typeface="+mn-cs"/>
        </a:defRPr>
      </a:lvl6pPr>
      <a:lvl7pPr marL="2728500" algn="l" defTabSz="909489" rtl="0" eaLnBrk="1" latinLnBrk="0" hangingPunct="1">
        <a:defRPr sz="1800" kern="1200">
          <a:solidFill>
            <a:schemeClr val="tx1"/>
          </a:solidFill>
          <a:latin typeface="+mn-lt"/>
          <a:ea typeface="+mn-ea"/>
          <a:cs typeface="+mn-cs"/>
        </a:defRPr>
      </a:lvl7pPr>
      <a:lvl8pPr marL="3183249" algn="l" defTabSz="909489" rtl="0" eaLnBrk="1" latinLnBrk="0" hangingPunct="1">
        <a:defRPr sz="1800" kern="1200">
          <a:solidFill>
            <a:schemeClr val="tx1"/>
          </a:solidFill>
          <a:latin typeface="+mn-lt"/>
          <a:ea typeface="+mn-ea"/>
          <a:cs typeface="+mn-cs"/>
        </a:defRPr>
      </a:lvl8pPr>
      <a:lvl9pPr marL="3637982" algn="l" defTabSz="90948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大標題文字"/>
          <p:cNvSpPr txBox="1">
            <a:spLocks noGrp="1"/>
          </p:cNvSpPr>
          <p:nvPr>
            <p:ph type="title"/>
          </p:nvPr>
        </p:nvSpPr>
        <p:spPr>
          <a:xfrm>
            <a:off x="669727" y="178594"/>
            <a:ext cx="7804547" cy="1518047"/>
          </a:xfrm>
          <a:prstGeom prst="rect">
            <a:avLst/>
          </a:prstGeom>
          <a:ln w="12700">
            <a:miter lim="400000"/>
          </a:ln>
          <a:extLst>
            <a:ext uri="{C572A759-6A51-4108-AA02-DFA0A04FC94B}">
              <ma14:wrappingTextBoxFlag xmlns="" xmlns:ma14="http://schemas.microsoft.com/office/mac/drawingml/2011/main" val="1"/>
            </a:ext>
          </a:extLst>
        </p:spPr>
        <p:txBody>
          <a:bodyPr lIns="35517" tIns="35517" rIns="35517" bIns="35517" anchor="ctr">
            <a:normAutofit/>
          </a:bodyPr>
          <a:lstStyle/>
          <a:p>
            <a:r>
              <a:t>大標題文字</a:t>
            </a:r>
          </a:p>
        </p:txBody>
      </p:sp>
      <p:sp>
        <p:nvSpPr>
          <p:cNvPr id="3" name="內文層級一…"/>
          <p:cNvSpPr txBox="1">
            <a:spLocks noGrp="1"/>
          </p:cNvSpPr>
          <p:nvPr>
            <p:ph type="body" idx="1"/>
          </p:nvPr>
        </p:nvSpPr>
        <p:spPr>
          <a:xfrm>
            <a:off x="669727" y="1821656"/>
            <a:ext cx="7804547" cy="4420195"/>
          </a:xfrm>
          <a:prstGeom prst="rect">
            <a:avLst/>
          </a:prstGeom>
          <a:ln w="12700">
            <a:miter lim="400000"/>
          </a:ln>
          <a:extLst>
            <a:ext uri="{C572A759-6A51-4108-AA02-DFA0A04FC94B}">
              <ma14:wrappingTextBoxFlag xmlns="" xmlns:ma14="http://schemas.microsoft.com/office/mac/drawingml/2011/main" val="1"/>
            </a:ext>
          </a:extLst>
        </p:spPr>
        <p:txBody>
          <a:bodyPr lIns="35517" tIns="35517" rIns="35517" bIns="35517" anchor="ctr">
            <a:normAutofit/>
          </a:bodyPr>
          <a:lstStyle/>
          <a:p>
            <a:r>
              <a:t>內文層級一</a:t>
            </a:r>
          </a:p>
          <a:p>
            <a:pPr lvl="1"/>
            <a:r>
              <a:t>內文層級二</a:t>
            </a:r>
          </a:p>
          <a:p>
            <a:pPr lvl="2"/>
            <a:r>
              <a:t>內文層級三</a:t>
            </a:r>
          </a:p>
          <a:p>
            <a:pPr lvl="3"/>
            <a:r>
              <a:t>內文層級四</a:t>
            </a:r>
          </a:p>
          <a:p>
            <a:pPr lvl="4"/>
            <a:r>
              <a:t>內文層級五</a:t>
            </a:r>
          </a:p>
        </p:txBody>
      </p:sp>
      <p:sp>
        <p:nvSpPr>
          <p:cNvPr id="4" name="幻燈片編號"/>
          <p:cNvSpPr txBox="1">
            <a:spLocks noGrp="1"/>
          </p:cNvSpPr>
          <p:nvPr>
            <p:ph type="sldNum" sz="quarter" idx="2"/>
          </p:nvPr>
        </p:nvSpPr>
        <p:spPr>
          <a:xfrm>
            <a:off x="4456082" y="6536633"/>
            <a:ext cx="227074" cy="245255"/>
          </a:xfrm>
          <a:prstGeom prst="rect">
            <a:avLst/>
          </a:prstGeom>
          <a:ln w="12700">
            <a:miter lim="400000"/>
          </a:ln>
        </p:spPr>
        <p:txBody>
          <a:bodyPr wrap="none" lIns="35517" tIns="35517" rIns="35517" bIns="35517">
            <a:spAutoFit/>
          </a:bodyPr>
          <a:lstStyle>
            <a:lvl1pPr>
              <a:defRPr sz="1100" b="0">
                <a:latin typeface="Helvetica Neue Light"/>
                <a:ea typeface="Helvetica Neue Light"/>
                <a:cs typeface="Helvetica Neue Light"/>
                <a:sym typeface="Helvetica Neue Light"/>
              </a:defRPr>
            </a:lvl1pPr>
          </a:lstStyle>
          <a:p>
            <a:pPr algn="ctr" defTabSz="408609" hangingPunct="0"/>
            <a:fld id="{86CB4B4D-7CA3-9044-876B-883B54F8677D}" type="slidenum">
              <a:rPr lang="uk-UA" kern="0" smtClean="0">
                <a:solidFill>
                  <a:srgbClr val="000000"/>
                </a:solidFill>
              </a:rPr>
              <a:pPr algn="ctr" defTabSz="408609" hangingPunct="0"/>
              <a:t>‹#›</a:t>
            </a:fld>
            <a:endParaRPr lang="uk-UA" kern="0">
              <a:solidFill>
                <a:srgbClr val="000000"/>
              </a:solidFill>
            </a:endParaRPr>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Lst>
  <p:transition spd="med"/>
  <p:txStyles>
    <p:titleStyle>
      <a:lvl1pPr marL="0" marR="0" indent="0" algn="ctr" defTabSz="408609"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1pPr>
      <a:lvl2pPr marL="0" marR="0" indent="159903" algn="ctr" defTabSz="408609"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2pPr>
      <a:lvl3pPr marL="0" marR="0" indent="319766" algn="ctr" defTabSz="408609"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3pPr>
      <a:lvl4pPr marL="0" marR="0" indent="479686" algn="ctr" defTabSz="408609"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4pPr>
      <a:lvl5pPr marL="0" marR="0" indent="639555" algn="ctr" defTabSz="408609"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5pPr>
      <a:lvl6pPr marL="0" marR="0" indent="799461" algn="ctr" defTabSz="408609"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6pPr>
      <a:lvl7pPr marL="0" marR="0" indent="959355" algn="ctr" defTabSz="408609"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7pPr>
      <a:lvl8pPr marL="0" marR="0" indent="1119261" algn="ctr" defTabSz="408609"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8pPr>
      <a:lvl9pPr marL="0" marR="0" indent="1279120" algn="ctr" defTabSz="408609"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9pPr>
    </p:titleStyle>
    <p:bodyStyle>
      <a:lvl1pPr marL="310896" marR="0" indent="-310896" algn="l" defTabSz="408609"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1pPr>
      <a:lvl2pPr marL="621792" marR="0" indent="-310896" algn="l" defTabSz="408609"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2pPr>
      <a:lvl3pPr marL="932691" marR="0" indent="-310896" algn="l" defTabSz="408609"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3pPr>
      <a:lvl4pPr marL="1243586" marR="0" indent="-310896" algn="l" defTabSz="408609"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4pPr>
      <a:lvl5pPr marL="1554497" marR="0" indent="-310896" algn="l" defTabSz="408609"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5pPr>
      <a:lvl6pPr marL="1865409" marR="0" indent="-310896" algn="l" defTabSz="408609"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6pPr>
      <a:lvl7pPr marL="2176310" marR="0" indent="-310896" algn="l" defTabSz="408609"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7pPr>
      <a:lvl8pPr marL="2487183" marR="0" indent="-310896" algn="l" defTabSz="408609"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8pPr>
      <a:lvl9pPr marL="2798097" marR="0" indent="-310896" algn="l" defTabSz="408609"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9pPr>
    </p:bodyStyle>
    <p:otherStyle>
      <a:lvl1pPr marL="0" marR="0" indent="0" algn="ctr" defTabSz="408609"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1pPr>
      <a:lvl2pPr marL="0" marR="0" indent="159903" algn="ctr" defTabSz="408609"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2pPr>
      <a:lvl3pPr marL="0" marR="0" indent="319766" algn="ctr" defTabSz="408609"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3pPr>
      <a:lvl4pPr marL="0" marR="0" indent="479686" algn="ctr" defTabSz="408609"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4pPr>
      <a:lvl5pPr marL="0" marR="0" indent="639555" algn="ctr" defTabSz="408609"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5pPr>
      <a:lvl6pPr marL="0" marR="0" indent="799461" algn="ctr" defTabSz="408609"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6pPr>
      <a:lvl7pPr marL="0" marR="0" indent="959355" algn="ctr" defTabSz="408609"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7pPr>
      <a:lvl8pPr marL="0" marR="0" indent="1119261" algn="ctr" defTabSz="408609"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8pPr>
      <a:lvl9pPr marL="0" marR="0" indent="1279120" algn="ctr" defTabSz="408609"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大標題文字"/>
          <p:cNvSpPr txBox="1">
            <a:spLocks noGrp="1"/>
          </p:cNvSpPr>
          <p:nvPr>
            <p:ph type="title"/>
          </p:nvPr>
        </p:nvSpPr>
        <p:spPr>
          <a:xfrm>
            <a:off x="669727" y="178594"/>
            <a:ext cx="7804547" cy="1518047"/>
          </a:xfrm>
          <a:prstGeom prst="rect">
            <a:avLst/>
          </a:prstGeom>
          <a:ln w="12700">
            <a:miter lim="400000"/>
          </a:ln>
          <a:extLst>
            <a:ext uri="{C572A759-6A51-4108-AA02-DFA0A04FC94B}">
              <ma14:wrappingTextBoxFlag xmlns="" xmlns:ma14="http://schemas.microsoft.com/office/mac/drawingml/2011/main" val="1"/>
            </a:ext>
          </a:extLst>
        </p:spPr>
        <p:txBody>
          <a:bodyPr lIns="35523" tIns="35523" rIns="35523" bIns="35523" anchor="ctr">
            <a:normAutofit/>
          </a:bodyPr>
          <a:lstStyle/>
          <a:p>
            <a:r>
              <a:t>大標題文字</a:t>
            </a:r>
          </a:p>
        </p:txBody>
      </p:sp>
      <p:sp>
        <p:nvSpPr>
          <p:cNvPr id="3" name="內文層級一…"/>
          <p:cNvSpPr txBox="1">
            <a:spLocks noGrp="1"/>
          </p:cNvSpPr>
          <p:nvPr>
            <p:ph type="body" idx="1"/>
          </p:nvPr>
        </p:nvSpPr>
        <p:spPr>
          <a:xfrm>
            <a:off x="669727" y="1821656"/>
            <a:ext cx="7804547" cy="4420195"/>
          </a:xfrm>
          <a:prstGeom prst="rect">
            <a:avLst/>
          </a:prstGeom>
          <a:ln w="12700">
            <a:miter lim="400000"/>
          </a:ln>
          <a:extLst>
            <a:ext uri="{C572A759-6A51-4108-AA02-DFA0A04FC94B}">
              <ma14:wrappingTextBoxFlag xmlns="" xmlns:ma14="http://schemas.microsoft.com/office/mac/drawingml/2011/main" val="1"/>
            </a:ext>
          </a:extLst>
        </p:spPr>
        <p:txBody>
          <a:bodyPr lIns="35523" tIns="35523" rIns="35523" bIns="35523" anchor="ctr">
            <a:normAutofit/>
          </a:bodyPr>
          <a:lstStyle/>
          <a:p>
            <a:r>
              <a:t>內文層級一</a:t>
            </a:r>
          </a:p>
          <a:p>
            <a:pPr lvl="1"/>
            <a:r>
              <a:t>內文層級二</a:t>
            </a:r>
          </a:p>
          <a:p>
            <a:pPr lvl="2"/>
            <a:r>
              <a:t>內文層級三</a:t>
            </a:r>
          </a:p>
          <a:p>
            <a:pPr lvl="3"/>
            <a:r>
              <a:t>內文層級四</a:t>
            </a:r>
          </a:p>
          <a:p>
            <a:pPr lvl="4"/>
            <a:r>
              <a:t>內文層級五</a:t>
            </a:r>
          </a:p>
        </p:txBody>
      </p:sp>
      <p:sp>
        <p:nvSpPr>
          <p:cNvPr id="4" name="幻燈片編號"/>
          <p:cNvSpPr txBox="1">
            <a:spLocks noGrp="1"/>
          </p:cNvSpPr>
          <p:nvPr>
            <p:ph type="sldNum" sz="quarter" idx="2"/>
          </p:nvPr>
        </p:nvSpPr>
        <p:spPr>
          <a:xfrm>
            <a:off x="4456082" y="6536630"/>
            <a:ext cx="227074" cy="245255"/>
          </a:xfrm>
          <a:prstGeom prst="rect">
            <a:avLst/>
          </a:prstGeom>
          <a:ln w="12700">
            <a:miter lim="400000"/>
          </a:ln>
        </p:spPr>
        <p:txBody>
          <a:bodyPr wrap="none" lIns="35523" tIns="35523" rIns="35523" bIns="35523">
            <a:spAutoFit/>
          </a:bodyPr>
          <a:lstStyle>
            <a:lvl1pPr>
              <a:defRPr sz="1100" b="0">
                <a:latin typeface="Helvetica Neue Light"/>
                <a:ea typeface="Helvetica Neue Light"/>
                <a:cs typeface="Helvetica Neue Light"/>
                <a:sym typeface="Helvetica Neue Light"/>
              </a:defRPr>
            </a:lvl1pPr>
          </a:lstStyle>
          <a:p>
            <a:pPr algn="ctr" defTabSz="408672" hangingPunct="0"/>
            <a:fld id="{86CB4B4D-7CA3-9044-876B-883B54F8677D}" type="slidenum">
              <a:rPr lang="uk-UA" kern="0" smtClean="0">
                <a:solidFill>
                  <a:srgbClr val="000000"/>
                </a:solidFill>
              </a:rPr>
              <a:pPr algn="ctr" defTabSz="408672" hangingPunct="0"/>
              <a:t>‹#›</a:t>
            </a:fld>
            <a:endParaRPr lang="uk-UA" kern="0">
              <a:solidFill>
                <a:srgbClr val="000000"/>
              </a:solidFill>
            </a:endParaRPr>
          </a:p>
        </p:txBody>
      </p:sp>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Lst>
  <p:transition spd="med"/>
  <p:txStyles>
    <p:titleStyle>
      <a:lvl1pPr marL="0" marR="0" indent="0" algn="ctr" defTabSz="408672"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1pPr>
      <a:lvl2pPr marL="0" marR="0" indent="159927" algn="ctr" defTabSz="408672"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2pPr>
      <a:lvl3pPr marL="0" marR="0" indent="319816" algn="ctr" defTabSz="408672"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3pPr>
      <a:lvl4pPr marL="0" marR="0" indent="479758" algn="ctr" defTabSz="408672"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4pPr>
      <a:lvl5pPr marL="0" marR="0" indent="639653" algn="ctr" defTabSz="408672"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5pPr>
      <a:lvl6pPr marL="0" marR="0" indent="799584" algn="ctr" defTabSz="408672"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6pPr>
      <a:lvl7pPr marL="0" marR="0" indent="959502" algn="ctr" defTabSz="408672"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7pPr>
      <a:lvl8pPr marL="0" marR="0" indent="1119433" algn="ctr" defTabSz="408672"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8pPr>
      <a:lvl9pPr marL="0" marR="0" indent="1279318" algn="ctr" defTabSz="408672"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9pPr>
    </p:titleStyle>
    <p:bodyStyle>
      <a:lvl1pPr marL="310944" marR="0" indent="-310944" algn="l" defTabSz="408672"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1pPr>
      <a:lvl2pPr marL="621888" marR="0" indent="-310944" algn="l" defTabSz="408672"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2pPr>
      <a:lvl3pPr marL="932835" marR="0" indent="-310944" algn="l" defTabSz="408672"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3pPr>
      <a:lvl4pPr marL="1243778" marR="0" indent="-310944" algn="l" defTabSz="408672"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4pPr>
      <a:lvl5pPr marL="1554736" marR="0" indent="-310944" algn="l" defTabSz="408672"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5pPr>
      <a:lvl6pPr marL="1865695" marR="0" indent="-310944" algn="l" defTabSz="408672"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6pPr>
      <a:lvl7pPr marL="2176644" marR="0" indent="-310944" algn="l" defTabSz="408672"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7pPr>
      <a:lvl8pPr marL="2487566" marR="0" indent="-310944" algn="l" defTabSz="408672"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8pPr>
      <a:lvl9pPr marL="2798526" marR="0" indent="-310944" algn="l" defTabSz="408672"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9pPr>
    </p:bodyStyle>
    <p:otherStyle>
      <a:lvl1pPr marL="0" marR="0" indent="0" algn="ctr" defTabSz="408672"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1pPr>
      <a:lvl2pPr marL="0" marR="0" indent="159927" algn="ctr" defTabSz="408672"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2pPr>
      <a:lvl3pPr marL="0" marR="0" indent="319816" algn="ctr" defTabSz="408672"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3pPr>
      <a:lvl4pPr marL="0" marR="0" indent="479758" algn="ctr" defTabSz="408672"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4pPr>
      <a:lvl5pPr marL="0" marR="0" indent="639653" algn="ctr" defTabSz="408672"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5pPr>
      <a:lvl6pPr marL="0" marR="0" indent="799584" algn="ctr" defTabSz="408672"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6pPr>
      <a:lvl7pPr marL="0" marR="0" indent="959502" algn="ctr" defTabSz="408672"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7pPr>
      <a:lvl8pPr marL="0" marR="0" indent="1119433" algn="ctr" defTabSz="408672"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8pPr>
      <a:lvl9pPr marL="0" marR="0" indent="1279318" algn="ctr" defTabSz="408672"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大標題文字"/>
          <p:cNvSpPr txBox="1">
            <a:spLocks noGrp="1"/>
          </p:cNvSpPr>
          <p:nvPr>
            <p:ph type="title"/>
          </p:nvPr>
        </p:nvSpPr>
        <p:spPr>
          <a:xfrm>
            <a:off x="669727" y="178594"/>
            <a:ext cx="7804547" cy="1518047"/>
          </a:xfrm>
          <a:prstGeom prst="rect">
            <a:avLst/>
          </a:prstGeom>
          <a:ln w="12700">
            <a:miter lim="400000"/>
          </a:ln>
          <a:extLst>
            <a:ext uri="{C572A759-6A51-4108-AA02-DFA0A04FC94B}">
              <ma14:wrappingTextBoxFlag xmlns="" xmlns:ma14="http://schemas.microsoft.com/office/mac/drawingml/2011/main" val="1"/>
            </a:ext>
          </a:extLst>
        </p:spPr>
        <p:txBody>
          <a:bodyPr lIns="35531" tIns="35531" rIns="35531" bIns="35531" anchor="ctr">
            <a:normAutofit/>
          </a:bodyPr>
          <a:lstStyle/>
          <a:p>
            <a:r>
              <a:t>大標題文字</a:t>
            </a:r>
          </a:p>
        </p:txBody>
      </p:sp>
      <p:sp>
        <p:nvSpPr>
          <p:cNvPr id="3" name="內文層級一…"/>
          <p:cNvSpPr txBox="1">
            <a:spLocks noGrp="1"/>
          </p:cNvSpPr>
          <p:nvPr>
            <p:ph type="body" idx="1"/>
          </p:nvPr>
        </p:nvSpPr>
        <p:spPr>
          <a:xfrm>
            <a:off x="669727" y="1821656"/>
            <a:ext cx="7804547" cy="4420195"/>
          </a:xfrm>
          <a:prstGeom prst="rect">
            <a:avLst/>
          </a:prstGeom>
          <a:ln w="12700">
            <a:miter lim="400000"/>
          </a:ln>
          <a:extLst>
            <a:ext uri="{C572A759-6A51-4108-AA02-DFA0A04FC94B}">
              <ma14:wrappingTextBoxFlag xmlns="" xmlns:ma14="http://schemas.microsoft.com/office/mac/drawingml/2011/main" val="1"/>
            </a:ext>
          </a:extLst>
        </p:spPr>
        <p:txBody>
          <a:bodyPr lIns="35531" tIns="35531" rIns="35531" bIns="35531" anchor="ctr">
            <a:normAutofit/>
          </a:bodyPr>
          <a:lstStyle/>
          <a:p>
            <a:r>
              <a:t>內文層級一</a:t>
            </a:r>
          </a:p>
          <a:p>
            <a:pPr lvl="1"/>
            <a:r>
              <a:t>內文層級二</a:t>
            </a:r>
          </a:p>
          <a:p>
            <a:pPr lvl="2"/>
            <a:r>
              <a:t>內文層級三</a:t>
            </a:r>
          </a:p>
          <a:p>
            <a:pPr lvl="3"/>
            <a:r>
              <a:t>內文層級四</a:t>
            </a:r>
          </a:p>
          <a:p>
            <a:pPr lvl="4"/>
            <a:r>
              <a:t>內文層級五</a:t>
            </a:r>
          </a:p>
        </p:txBody>
      </p:sp>
      <p:sp>
        <p:nvSpPr>
          <p:cNvPr id="4" name="幻燈片編號"/>
          <p:cNvSpPr txBox="1">
            <a:spLocks noGrp="1"/>
          </p:cNvSpPr>
          <p:nvPr>
            <p:ph type="sldNum" sz="quarter" idx="2"/>
          </p:nvPr>
        </p:nvSpPr>
        <p:spPr>
          <a:xfrm>
            <a:off x="4456082" y="6536626"/>
            <a:ext cx="227074" cy="245255"/>
          </a:xfrm>
          <a:prstGeom prst="rect">
            <a:avLst/>
          </a:prstGeom>
          <a:ln w="12700">
            <a:miter lim="400000"/>
          </a:ln>
        </p:spPr>
        <p:txBody>
          <a:bodyPr wrap="none" lIns="35531" tIns="35531" rIns="35531" bIns="35531">
            <a:spAutoFit/>
          </a:bodyPr>
          <a:lstStyle>
            <a:lvl1pPr>
              <a:defRPr sz="1100" b="0">
                <a:latin typeface="Helvetica Neue Light"/>
                <a:ea typeface="Helvetica Neue Light"/>
                <a:cs typeface="Helvetica Neue Light"/>
                <a:sym typeface="Helvetica Neue Light"/>
              </a:defRPr>
            </a:lvl1pPr>
          </a:lstStyle>
          <a:p>
            <a:pPr algn="ctr" defTabSz="408756" hangingPunct="0"/>
            <a:fld id="{86CB4B4D-7CA3-9044-876B-883B54F8677D}" type="slidenum">
              <a:rPr lang="uk-UA" kern="0" smtClean="0">
                <a:solidFill>
                  <a:srgbClr val="000000"/>
                </a:solidFill>
              </a:rPr>
              <a:pPr algn="ctr" defTabSz="408756" hangingPunct="0"/>
              <a:t>‹#›</a:t>
            </a:fld>
            <a:endParaRPr lang="uk-UA" kern="0">
              <a:solidFill>
                <a:srgbClr val="000000"/>
              </a:solidFill>
            </a:endParaRPr>
          </a:p>
        </p:txBody>
      </p:sp>
    </p:spTree>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Lst>
  <p:transition spd="med"/>
  <p:txStyles>
    <p:titleStyle>
      <a:lvl1pPr marL="0" marR="0" indent="0" algn="ctr" defTabSz="40875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1pPr>
      <a:lvl2pPr marL="0" marR="0" indent="159959" algn="ctr" defTabSz="40875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2pPr>
      <a:lvl3pPr marL="0" marR="0" indent="319882" algn="ctr" defTabSz="40875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3pPr>
      <a:lvl4pPr marL="0" marR="0" indent="479857" algn="ctr" defTabSz="40875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4pPr>
      <a:lvl5pPr marL="0" marR="0" indent="639785" algn="ctr" defTabSz="40875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5pPr>
      <a:lvl6pPr marL="0" marR="0" indent="799748" algn="ctr" defTabSz="40875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6pPr>
      <a:lvl7pPr marL="0" marR="0" indent="959698" algn="ctr" defTabSz="40875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7pPr>
      <a:lvl8pPr marL="0" marR="0" indent="1119661" algn="ctr" defTabSz="40875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8pPr>
      <a:lvl9pPr marL="0" marR="0" indent="1279581" algn="ctr" defTabSz="40875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9pPr>
    </p:titleStyle>
    <p:bodyStyle>
      <a:lvl1pPr marL="311008" marR="0" indent="-311008" algn="l" defTabSz="408756"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1pPr>
      <a:lvl2pPr marL="622016" marR="0" indent="-311008" algn="l" defTabSz="408756"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2pPr>
      <a:lvl3pPr marL="933026" marR="0" indent="-311008" algn="l" defTabSz="408756"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3pPr>
      <a:lvl4pPr marL="1244034" marR="0" indent="-311008" algn="l" defTabSz="408756"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4pPr>
      <a:lvl5pPr marL="1555055" marR="0" indent="-311008" algn="l" defTabSz="408756"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5pPr>
      <a:lvl6pPr marL="1866075" marR="0" indent="-311008" algn="l" defTabSz="408756"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6pPr>
      <a:lvl7pPr marL="2177089" marR="0" indent="-311008" algn="l" defTabSz="408756"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7pPr>
      <a:lvl8pPr marL="2488075" marR="0" indent="-311008" algn="l" defTabSz="408756"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8pPr>
      <a:lvl9pPr marL="2799099" marR="0" indent="-311008" algn="l" defTabSz="408756"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9pPr>
    </p:bodyStyle>
    <p:otherStyle>
      <a:lvl1pPr marL="0" marR="0" indent="0" algn="ctr" defTabSz="408756"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1pPr>
      <a:lvl2pPr marL="0" marR="0" indent="159959" algn="ctr" defTabSz="408756"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2pPr>
      <a:lvl3pPr marL="0" marR="0" indent="319882" algn="ctr" defTabSz="408756"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3pPr>
      <a:lvl4pPr marL="0" marR="0" indent="479857" algn="ctr" defTabSz="408756"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4pPr>
      <a:lvl5pPr marL="0" marR="0" indent="639785" algn="ctr" defTabSz="408756"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5pPr>
      <a:lvl6pPr marL="0" marR="0" indent="799748" algn="ctr" defTabSz="408756"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6pPr>
      <a:lvl7pPr marL="0" marR="0" indent="959698" algn="ctr" defTabSz="408756"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7pPr>
      <a:lvl8pPr marL="0" marR="0" indent="1119661" algn="ctr" defTabSz="408756"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8pPr>
      <a:lvl9pPr marL="0" marR="0" indent="1279581" algn="ctr" defTabSz="408756"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大標題文字"/>
          <p:cNvSpPr txBox="1">
            <a:spLocks noGrp="1"/>
          </p:cNvSpPr>
          <p:nvPr>
            <p:ph type="title"/>
          </p:nvPr>
        </p:nvSpPr>
        <p:spPr>
          <a:xfrm>
            <a:off x="669727" y="178594"/>
            <a:ext cx="7804547" cy="1518047"/>
          </a:xfrm>
          <a:prstGeom prst="rect">
            <a:avLst/>
          </a:prstGeom>
          <a:ln w="12700">
            <a:miter lim="400000"/>
          </a:ln>
          <a:extLst>
            <a:ext uri="{C572A759-6A51-4108-AA02-DFA0A04FC94B}">
              <ma14:wrappingTextBoxFlag xmlns="" xmlns:ma14="http://schemas.microsoft.com/office/mac/drawingml/2011/main" val="1"/>
            </a:ext>
          </a:extLst>
        </p:spPr>
        <p:txBody>
          <a:bodyPr lIns="35541" tIns="35541" rIns="35541" bIns="35541" anchor="ctr">
            <a:normAutofit/>
          </a:bodyPr>
          <a:lstStyle/>
          <a:p>
            <a:r>
              <a:t>大標題文字</a:t>
            </a:r>
          </a:p>
        </p:txBody>
      </p:sp>
      <p:sp>
        <p:nvSpPr>
          <p:cNvPr id="3" name="內文層級一…"/>
          <p:cNvSpPr txBox="1">
            <a:spLocks noGrp="1"/>
          </p:cNvSpPr>
          <p:nvPr>
            <p:ph type="body" idx="1"/>
          </p:nvPr>
        </p:nvSpPr>
        <p:spPr>
          <a:xfrm>
            <a:off x="669727" y="1821656"/>
            <a:ext cx="7804547" cy="4420195"/>
          </a:xfrm>
          <a:prstGeom prst="rect">
            <a:avLst/>
          </a:prstGeom>
          <a:ln w="12700">
            <a:miter lim="400000"/>
          </a:ln>
          <a:extLst>
            <a:ext uri="{C572A759-6A51-4108-AA02-DFA0A04FC94B}">
              <ma14:wrappingTextBoxFlag xmlns="" xmlns:ma14="http://schemas.microsoft.com/office/mac/drawingml/2011/main" val="1"/>
            </a:ext>
          </a:extLst>
        </p:spPr>
        <p:txBody>
          <a:bodyPr lIns="35541" tIns="35541" rIns="35541" bIns="35541" anchor="ctr">
            <a:normAutofit/>
          </a:bodyPr>
          <a:lstStyle/>
          <a:p>
            <a:r>
              <a:t>內文層級一</a:t>
            </a:r>
          </a:p>
          <a:p>
            <a:pPr lvl="1"/>
            <a:r>
              <a:t>內文層級二</a:t>
            </a:r>
          </a:p>
          <a:p>
            <a:pPr lvl="2"/>
            <a:r>
              <a:t>內文層級三</a:t>
            </a:r>
          </a:p>
          <a:p>
            <a:pPr lvl="3"/>
            <a:r>
              <a:t>內文層級四</a:t>
            </a:r>
          </a:p>
          <a:p>
            <a:pPr lvl="4"/>
            <a:r>
              <a:t>內文層級五</a:t>
            </a:r>
          </a:p>
        </p:txBody>
      </p:sp>
      <p:sp>
        <p:nvSpPr>
          <p:cNvPr id="4" name="幻燈片編號"/>
          <p:cNvSpPr txBox="1">
            <a:spLocks noGrp="1"/>
          </p:cNvSpPr>
          <p:nvPr>
            <p:ph type="sldNum" sz="quarter" idx="2"/>
          </p:nvPr>
        </p:nvSpPr>
        <p:spPr>
          <a:xfrm>
            <a:off x="4456082" y="6536621"/>
            <a:ext cx="227074" cy="245255"/>
          </a:xfrm>
          <a:prstGeom prst="rect">
            <a:avLst/>
          </a:prstGeom>
          <a:ln w="12700">
            <a:miter lim="400000"/>
          </a:ln>
        </p:spPr>
        <p:txBody>
          <a:bodyPr wrap="none" lIns="35541" tIns="35541" rIns="35541" bIns="35541">
            <a:spAutoFit/>
          </a:bodyPr>
          <a:lstStyle>
            <a:lvl1pPr>
              <a:defRPr sz="1100" b="0">
                <a:latin typeface="Helvetica Neue Light"/>
                <a:ea typeface="Helvetica Neue Light"/>
                <a:cs typeface="Helvetica Neue Light"/>
                <a:sym typeface="Helvetica Neue Light"/>
              </a:defRPr>
            </a:lvl1pPr>
          </a:lstStyle>
          <a:p>
            <a:pPr algn="ctr" defTabSz="408861" hangingPunct="0"/>
            <a:fld id="{86CB4B4D-7CA3-9044-876B-883B54F8677D}" type="slidenum">
              <a:rPr lang="uk-UA" kern="0" smtClean="0">
                <a:solidFill>
                  <a:srgbClr val="000000"/>
                </a:solidFill>
              </a:rPr>
              <a:pPr algn="ctr" defTabSz="408861" hangingPunct="0"/>
              <a:t>‹#›</a:t>
            </a:fld>
            <a:endParaRPr lang="uk-UA" kern="0">
              <a:solidFill>
                <a:srgbClr val="000000"/>
              </a:solidFill>
            </a:endParaRPr>
          </a:p>
        </p:txBody>
      </p:sp>
    </p:spTree>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Lst>
  <p:transition spd="med"/>
  <p:txStyles>
    <p:titleStyle>
      <a:lvl1pPr marL="0" marR="0" indent="0" algn="ctr" defTabSz="40886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1pPr>
      <a:lvl2pPr marL="0" marR="0" indent="160000" algn="ctr" defTabSz="40886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2pPr>
      <a:lvl3pPr marL="0" marR="0" indent="319965" algn="ctr" defTabSz="40886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3pPr>
      <a:lvl4pPr marL="0" marR="0" indent="479978" algn="ctr" defTabSz="40886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4pPr>
      <a:lvl5pPr marL="0" marR="0" indent="639949" algn="ctr" defTabSz="40886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5pPr>
      <a:lvl6pPr marL="0" marR="0" indent="799953" algn="ctr" defTabSz="40886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6pPr>
      <a:lvl7pPr marL="0" marR="0" indent="959943" algn="ctr" defTabSz="40886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7pPr>
      <a:lvl8pPr marL="0" marR="0" indent="1119947" algn="ctr" defTabSz="40886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8pPr>
      <a:lvl9pPr marL="0" marR="0" indent="1279909" algn="ctr" defTabSz="40886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9pPr>
    </p:titleStyle>
    <p:bodyStyle>
      <a:lvl1pPr marL="311088" marR="0" indent="-311088" algn="l" defTabSz="40886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1pPr>
      <a:lvl2pPr marL="622176" marR="0" indent="-311088" algn="l" defTabSz="40886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2pPr>
      <a:lvl3pPr marL="933266" marR="0" indent="-311088" algn="l" defTabSz="40886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3pPr>
      <a:lvl4pPr marL="1244353" marR="0" indent="-311088" algn="l" defTabSz="40886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4pPr>
      <a:lvl5pPr marL="1555453" marR="0" indent="-311088" algn="l" defTabSz="40886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5pPr>
      <a:lvl6pPr marL="1866551" marR="0" indent="-311088" algn="l" defTabSz="40886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6pPr>
      <a:lvl7pPr marL="2177646" marR="0" indent="-311088" algn="l" defTabSz="40886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7pPr>
      <a:lvl8pPr marL="2488712" marR="0" indent="-311088" algn="l" defTabSz="40886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8pPr>
      <a:lvl9pPr marL="2799816" marR="0" indent="-311088" algn="l" defTabSz="40886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9pPr>
    </p:bodyStyle>
    <p:otherStyle>
      <a:lvl1pPr marL="0" marR="0" indent="0" algn="ctr" defTabSz="40886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1pPr>
      <a:lvl2pPr marL="0" marR="0" indent="160000" algn="ctr" defTabSz="40886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2pPr>
      <a:lvl3pPr marL="0" marR="0" indent="319965" algn="ctr" defTabSz="40886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3pPr>
      <a:lvl4pPr marL="0" marR="0" indent="479978" algn="ctr" defTabSz="40886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4pPr>
      <a:lvl5pPr marL="0" marR="0" indent="639949" algn="ctr" defTabSz="40886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5pPr>
      <a:lvl6pPr marL="0" marR="0" indent="799953" algn="ctr" defTabSz="40886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6pPr>
      <a:lvl7pPr marL="0" marR="0" indent="959943" algn="ctr" defTabSz="40886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7pPr>
      <a:lvl8pPr marL="0" marR="0" indent="1119947" algn="ctr" defTabSz="40886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8pPr>
      <a:lvl9pPr marL="0" marR="0" indent="1279909" algn="ctr" defTabSz="40886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大標題文字"/>
          <p:cNvSpPr txBox="1">
            <a:spLocks noGrp="1"/>
          </p:cNvSpPr>
          <p:nvPr>
            <p:ph type="title"/>
          </p:nvPr>
        </p:nvSpPr>
        <p:spPr>
          <a:xfrm>
            <a:off x="669727" y="178594"/>
            <a:ext cx="7804547" cy="1518047"/>
          </a:xfrm>
          <a:prstGeom prst="rect">
            <a:avLst/>
          </a:prstGeom>
          <a:ln w="12700">
            <a:miter lim="400000"/>
          </a:ln>
          <a:extLst>
            <a:ext uri="{C572A759-6A51-4108-AA02-DFA0A04FC94B}">
              <ma14:wrappingTextBoxFlag xmlns="" xmlns:ma14="http://schemas.microsoft.com/office/mac/drawingml/2011/main" val="1"/>
            </a:ext>
          </a:extLst>
        </p:spPr>
        <p:txBody>
          <a:bodyPr lIns="35599" tIns="35599" rIns="35599" bIns="35599" anchor="ctr">
            <a:normAutofit/>
          </a:bodyPr>
          <a:lstStyle/>
          <a:p>
            <a:r>
              <a:t>大標題文字</a:t>
            </a:r>
          </a:p>
        </p:txBody>
      </p:sp>
      <p:sp>
        <p:nvSpPr>
          <p:cNvPr id="3" name="內文層級一…"/>
          <p:cNvSpPr txBox="1">
            <a:spLocks noGrp="1"/>
          </p:cNvSpPr>
          <p:nvPr>
            <p:ph type="body" idx="1"/>
          </p:nvPr>
        </p:nvSpPr>
        <p:spPr>
          <a:xfrm>
            <a:off x="669727" y="1821656"/>
            <a:ext cx="7804547" cy="4420195"/>
          </a:xfrm>
          <a:prstGeom prst="rect">
            <a:avLst/>
          </a:prstGeom>
          <a:ln w="12700">
            <a:miter lim="400000"/>
          </a:ln>
          <a:extLst>
            <a:ext uri="{C572A759-6A51-4108-AA02-DFA0A04FC94B}">
              <ma14:wrappingTextBoxFlag xmlns="" xmlns:ma14="http://schemas.microsoft.com/office/mac/drawingml/2011/main" val="1"/>
            </a:ext>
          </a:extLst>
        </p:spPr>
        <p:txBody>
          <a:bodyPr lIns="35599" tIns="35599" rIns="35599" bIns="35599" anchor="ctr">
            <a:normAutofit/>
          </a:bodyPr>
          <a:lstStyle/>
          <a:p>
            <a:r>
              <a:t>內文層級一</a:t>
            </a:r>
          </a:p>
          <a:p>
            <a:pPr lvl="1"/>
            <a:r>
              <a:t>內文層級二</a:t>
            </a:r>
          </a:p>
          <a:p>
            <a:pPr lvl="2"/>
            <a:r>
              <a:t>內文層級三</a:t>
            </a:r>
          </a:p>
          <a:p>
            <a:pPr lvl="3"/>
            <a:r>
              <a:t>內文層級四</a:t>
            </a:r>
          </a:p>
          <a:p>
            <a:pPr lvl="4"/>
            <a:r>
              <a:t>內文層級五</a:t>
            </a:r>
          </a:p>
        </p:txBody>
      </p:sp>
      <p:sp>
        <p:nvSpPr>
          <p:cNvPr id="4" name="幻燈片編號"/>
          <p:cNvSpPr txBox="1">
            <a:spLocks noGrp="1"/>
          </p:cNvSpPr>
          <p:nvPr>
            <p:ph type="sldNum" sz="quarter" idx="2"/>
          </p:nvPr>
        </p:nvSpPr>
        <p:spPr>
          <a:xfrm>
            <a:off x="4456082" y="6536591"/>
            <a:ext cx="227074" cy="245255"/>
          </a:xfrm>
          <a:prstGeom prst="rect">
            <a:avLst/>
          </a:prstGeom>
          <a:ln w="12700">
            <a:miter lim="400000"/>
          </a:ln>
        </p:spPr>
        <p:txBody>
          <a:bodyPr wrap="none" lIns="35599" tIns="35599" rIns="35599" bIns="35599">
            <a:spAutoFit/>
          </a:bodyPr>
          <a:lstStyle>
            <a:lvl1pPr>
              <a:defRPr sz="1100" b="0">
                <a:latin typeface="Helvetica Neue Light"/>
                <a:ea typeface="Helvetica Neue Light"/>
                <a:cs typeface="Helvetica Neue Light"/>
                <a:sym typeface="Helvetica Neue Light"/>
              </a:defRPr>
            </a:lvl1pPr>
          </a:lstStyle>
          <a:p>
            <a:pPr algn="ctr" defTabSz="409491" hangingPunct="0"/>
            <a:fld id="{86CB4B4D-7CA3-9044-876B-883B54F8677D}" type="slidenum">
              <a:rPr lang="uk-UA" kern="0" smtClean="0">
                <a:solidFill>
                  <a:srgbClr val="000000"/>
                </a:solidFill>
              </a:rPr>
              <a:pPr algn="ctr" defTabSz="409491" hangingPunct="0"/>
              <a:t>‹#›</a:t>
            </a:fld>
            <a:endParaRPr lang="uk-UA" kern="0">
              <a:solidFill>
                <a:srgbClr val="000000"/>
              </a:solidFill>
            </a:endParaRPr>
          </a:p>
        </p:txBody>
      </p:sp>
    </p:spTree>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 id="2147483802" r:id="rId12"/>
  </p:sldLayoutIdLst>
  <p:transition spd="med"/>
  <p:txStyles>
    <p:titleStyle>
      <a:lvl1pPr marL="0" marR="0" indent="0" algn="ctr" defTabSz="40949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1pPr>
      <a:lvl2pPr marL="0" marR="0" indent="160241" algn="ctr" defTabSz="40949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2pPr>
      <a:lvl3pPr marL="0" marR="0" indent="320462" algn="ctr" defTabSz="40949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3pPr>
      <a:lvl4pPr marL="0" marR="0" indent="480710" algn="ctr" defTabSz="40949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4pPr>
      <a:lvl5pPr marL="0" marR="0" indent="640936" algn="ctr" defTabSz="40949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5pPr>
      <a:lvl6pPr marL="0" marR="0" indent="801183" algn="ctr" defTabSz="40949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6pPr>
      <a:lvl7pPr marL="0" marR="0" indent="961414" algn="ctr" defTabSz="40949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7pPr>
      <a:lvl8pPr marL="0" marR="0" indent="1121660" algn="ctr" defTabSz="40949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8pPr>
      <a:lvl9pPr marL="0" marR="0" indent="1281882" algn="ctr" defTabSz="40949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9pPr>
    </p:titleStyle>
    <p:bodyStyle>
      <a:lvl1pPr marL="311568" marR="0" indent="-311568" algn="l" defTabSz="40949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1pPr>
      <a:lvl2pPr marL="623136" marR="0" indent="-311568" algn="l" defTabSz="40949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2pPr>
      <a:lvl3pPr marL="934704" marR="0" indent="-311568" algn="l" defTabSz="40949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3pPr>
      <a:lvl4pPr marL="1246272" marR="0" indent="-311568" algn="l" defTabSz="40949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4pPr>
      <a:lvl5pPr marL="1557842" marR="0" indent="-311568" algn="l" defTabSz="40949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5pPr>
      <a:lvl6pPr marL="1869412" marR="0" indent="-311568" algn="l" defTabSz="40949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6pPr>
      <a:lvl7pPr marL="2180985" marR="0" indent="-311568" algn="l" defTabSz="40949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7pPr>
      <a:lvl8pPr marL="2492549" marR="0" indent="-311568" algn="l" defTabSz="40949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8pPr>
      <a:lvl9pPr marL="2804125" marR="0" indent="-311568" algn="l" defTabSz="40949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9pPr>
    </p:bodyStyle>
    <p:otherStyle>
      <a:lvl1pPr marL="0" marR="0" indent="0" algn="ctr" defTabSz="40949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1pPr>
      <a:lvl2pPr marL="0" marR="0" indent="160241" algn="ctr" defTabSz="40949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2pPr>
      <a:lvl3pPr marL="0" marR="0" indent="320462" algn="ctr" defTabSz="40949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3pPr>
      <a:lvl4pPr marL="0" marR="0" indent="480710" algn="ctr" defTabSz="40949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4pPr>
      <a:lvl5pPr marL="0" marR="0" indent="640936" algn="ctr" defTabSz="40949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5pPr>
      <a:lvl6pPr marL="0" marR="0" indent="801183" algn="ctr" defTabSz="40949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6pPr>
      <a:lvl7pPr marL="0" marR="0" indent="961414" algn="ctr" defTabSz="40949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7pPr>
      <a:lvl8pPr marL="0" marR="0" indent="1121660" algn="ctr" defTabSz="40949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8pPr>
      <a:lvl9pPr marL="0" marR="0" indent="1281882" algn="ctr" defTabSz="40949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大標題文字"/>
          <p:cNvSpPr txBox="1">
            <a:spLocks noGrp="1"/>
          </p:cNvSpPr>
          <p:nvPr>
            <p:ph type="title"/>
          </p:nvPr>
        </p:nvSpPr>
        <p:spPr>
          <a:xfrm>
            <a:off x="669727" y="178594"/>
            <a:ext cx="7804547" cy="1518047"/>
          </a:xfrm>
          <a:prstGeom prst="rect">
            <a:avLst/>
          </a:prstGeom>
          <a:ln w="12700">
            <a:miter lim="400000"/>
          </a:ln>
          <a:extLst>
            <a:ext uri="{C572A759-6A51-4108-AA02-DFA0A04FC94B}">
              <ma14:wrappingTextBoxFlag xmlns="" xmlns:ma14="http://schemas.microsoft.com/office/mac/drawingml/2011/main" val="1"/>
            </a:ext>
          </a:extLst>
        </p:spPr>
        <p:txBody>
          <a:bodyPr lIns="35619" tIns="35619" rIns="35619" bIns="35619" anchor="ctr">
            <a:normAutofit/>
          </a:bodyPr>
          <a:lstStyle/>
          <a:p>
            <a:r>
              <a:t>大標題文字</a:t>
            </a:r>
          </a:p>
        </p:txBody>
      </p:sp>
      <p:sp>
        <p:nvSpPr>
          <p:cNvPr id="3" name="內文層級一…"/>
          <p:cNvSpPr txBox="1">
            <a:spLocks noGrp="1"/>
          </p:cNvSpPr>
          <p:nvPr>
            <p:ph type="body" idx="1"/>
          </p:nvPr>
        </p:nvSpPr>
        <p:spPr>
          <a:xfrm>
            <a:off x="669727" y="1821656"/>
            <a:ext cx="7804547" cy="4420195"/>
          </a:xfrm>
          <a:prstGeom prst="rect">
            <a:avLst/>
          </a:prstGeom>
          <a:ln w="12700">
            <a:miter lim="400000"/>
          </a:ln>
          <a:extLst>
            <a:ext uri="{C572A759-6A51-4108-AA02-DFA0A04FC94B}">
              <ma14:wrappingTextBoxFlag xmlns="" xmlns:ma14="http://schemas.microsoft.com/office/mac/drawingml/2011/main" val="1"/>
            </a:ext>
          </a:extLst>
        </p:spPr>
        <p:txBody>
          <a:bodyPr lIns="35619" tIns="35619" rIns="35619" bIns="35619" anchor="ctr">
            <a:normAutofit/>
          </a:bodyPr>
          <a:lstStyle/>
          <a:p>
            <a:r>
              <a:t>內文層級一</a:t>
            </a:r>
          </a:p>
          <a:p>
            <a:pPr lvl="1"/>
            <a:r>
              <a:t>內文層級二</a:t>
            </a:r>
          </a:p>
          <a:p>
            <a:pPr lvl="2"/>
            <a:r>
              <a:t>內文層級三</a:t>
            </a:r>
          </a:p>
          <a:p>
            <a:pPr lvl="3"/>
            <a:r>
              <a:t>內文層級四</a:t>
            </a:r>
          </a:p>
          <a:p>
            <a:pPr lvl="4"/>
            <a:r>
              <a:t>內文層級五</a:t>
            </a:r>
          </a:p>
        </p:txBody>
      </p:sp>
      <p:sp>
        <p:nvSpPr>
          <p:cNvPr id="4" name="幻燈片編號"/>
          <p:cNvSpPr txBox="1">
            <a:spLocks noGrp="1"/>
          </p:cNvSpPr>
          <p:nvPr>
            <p:ph type="sldNum" sz="quarter" idx="2"/>
          </p:nvPr>
        </p:nvSpPr>
        <p:spPr>
          <a:xfrm>
            <a:off x="4456082" y="6536581"/>
            <a:ext cx="227074" cy="245255"/>
          </a:xfrm>
          <a:prstGeom prst="rect">
            <a:avLst/>
          </a:prstGeom>
          <a:ln w="12700">
            <a:miter lim="400000"/>
          </a:ln>
        </p:spPr>
        <p:txBody>
          <a:bodyPr wrap="none" lIns="35619" tIns="35619" rIns="35619" bIns="35619">
            <a:spAutoFit/>
          </a:bodyPr>
          <a:lstStyle>
            <a:lvl1pPr>
              <a:defRPr sz="1100" b="0">
                <a:latin typeface="Helvetica Neue Light"/>
                <a:ea typeface="Helvetica Neue Light"/>
                <a:cs typeface="Helvetica Neue Light"/>
                <a:sym typeface="Helvetica Neue Light"/>
              </a:defRPr>
            </a:lvl1pPr>
          </a:lstStyle>
          <a:p>
            <a:pPr algn="ctr" defTabSz="409701" hangingPunct="0"/>
            <a:fld id="{86CB4B4D-7CA3-9044-876B-883B54F8677D}" type="slidenum">
              <a:rPr lang="uk-UA" kern="0" smtClean="0">
                <a:solidFill>
                  <a:srgbClr val="000000"/>
                </a:solidFill>
              </a:rPr>
              <a:pPr algn="ctr" defTabSz="409701" hangingPunct="0"/>
              <a:t>‹#›</a:t>
            </a:fld>
            <a:endParaRPr lang="uk-UA" kern="0">
              <a:solidFill>
                <a:srgbClr val="000000"/>
              </a:solidFill>
            </a:endParaRPr>
          </a:p>
        </p:txBody>
      </p:sp>
    </p:spTree>
  </p:cSld>
  <p:clrMap bg1="lt1" tx1="dk1" bg2="lt2" tx2="dk2" accent1="accent1" accent2="accent2" accent3="accent3" accent4="accent4" accent5="accent5" accent6="accent6" hlink="hlink" folHlink="folHlink"/>
  <p:sldLayoutIdLst>
    <p:sldLayoutId id="2147483804" r:id="rId1"/>
    <p:sldLayoutId id="2147483805" r:id="rId2"/>
    <p:sldLayoutId id="2147483806" r:id="rId3"/>
    <p:sldLayoutId id="2147483807" r:id="rId4"/>
    <p:sldLayoutId id="2147483808" r:id="rId5"/>
    <p:sldLayoutId id="2147483809" r:id="rId6"/>
    <p:sldLayoutId id="2147483810" r:id="rId7"/>
    <p:sldLayoutId id="2147483811" r:id="rId8"/>
    <p:sldLayoutId id="2147483812" r:id="rId9"/>
    <p:sldLayoutId id="2147483813" r:id="rId10"/>
    <p:sldLayoutId id="2147483814" r:id="rId11"/>
    <p:sldLayoutId id="2147483815" r:id="rId12"/>
  </p:sldLayoutIdLst>
  <p:transition spd="med"/>
  <p:txStyles>
    <p:titleStyle>
      <a:lvl1pPr marL="0" marR="0" indent="0" algn="ctr" defTabSz="40970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1pPr>
      <a:lvl2pPr marL="0" marR="0" indent="160321" algn="ctr" defTabSz="40970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2pPr>
      <a:lvl3pPr marL="0" marR="0" indent="320628" algn="ctr" defTabSz="40970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3pPr>
      <a:lvl4pPr marL="0" marR="0" indent="480956" algn="ctr" defTabSz="40970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4pPr>
      <a:lvl5pPr marL="0" marR="0" indent="641265" algn="ctr" defTabSz="40970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5pPr>
      <a:lvl6pPr marL="0" marR="0" indent="801593" algn="ctr" defTabSz="40970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6pPr>
      <a:lvl7pPr marL="0" marR="0" indent="961905" algn="ctr" defTabSz="40970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7pPr>
      <a:lvl8pPr marL="0" marR="0" indent="1122231" algn="ctr" defTabSz="40970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8pPr>
      <a:lvl9pPr marL="0" marR="0" indent="1282540" algn="ctr" defTabSz="40970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9pPr>
    </p:titleStyle>
    <p:bodyStyle>
      <a:lvl1pPr marL="311728" marR="0" indent="-311728" algn="l" defTabSz="40970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1pPr>
      <a:lvl2pPr marL="623456" marR="0" indent="-311728" algn="l" defTabSz="40970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2pPr>
      <a:lvl3pPr marL="935184" marR="0" indent="-311728" algn="l" defTabSz="40970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3pPr>
      <a:lvl4pPr marL="1246912" marR="0" indent="-311728" algn="l" defTabSz="40970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4pPr>
      <a:lvl5pPr marL="1558641" marR="0" indent="-311728" algn="l" defTabSz="40970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5pPr>
      <a:lvl6pPr marL="1870370" marR="0" indent="-311728" algn="l" defTabSz="40970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6pPr>
      <a:lvl7pPr marL="2182100" marR="0" indent="-311728" algn="l" defTabSz="40970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7pPr>
      <a:lvl8pPr marL="2493827" marR="0" indent="-311728" algn="l" defTabSz="40970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8pPr>
      <a:lvl9pPr marL="2805562" marR="0" indent="-311728" algn="l" defTabSz="40970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9pPr>
    </p:bodyStyle>
    <p:otherStyle>
      <a:lvl1pPr marL="0" marR="0" indent="0" algn="ctr" defTabSz="40970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1pPr>
      <a:lvl2pPr marL="0" marR="0" indent="160321" algn="ctr" defTabSz="40970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2pPr>
      <a:lvl3pPr marL="0" marR="0" indent="320628" algn="ctr" defTabSz="40970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3pPr>
      <a:lvl4pPr marL="0" marR="0" indent="480956" algn="ctr" defTabSz="40970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4pPr>
      <a:lvl5pPr marL="0" marR="0" indent="641265" algn="ctr" defTabSz="40970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5pPr>
      <a:lvl6pPr marL="0" marR="0" indent="801593" algn="ctr" defTabSz="40970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6pPr>
      <a:lvl7pPr marL="0" marR="0" indent="961905" algn="ctr" defTabSz="40970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7pPr>
      <a:lvl8pPr marL="0" marR="0" indent="1122231" algn="ctr" defTabSz="40970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8pPr>
      <a:lvl9pPr marL="0" marR="0" indent="1282540" algn="ctr" defTabSz="40970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大標題文字"/>
          <p:cNvSpPr txBox="1">
            <a:spLocks noGrp="1"/>
          </p:cNvSpPr>
          <p:nvPr>
            <p:ph type="title"/>
          </p:nvPr>
        </p:nvSpPr>
        <p:spPr>
          <a:xfrm>
            <a:off x="669727" y="178594"/>
            <a:ext cx="7804547" cy="1518047"/>
          </a:xfrm>
          <a:prstGeom prst="rect">
            <a:avLst/>
          </a:prstGeom>
          <a:ln w="12700">
            <a:miter lim="400000"/>
          </a:ln>
          <a:extLst>
            <a:ext uri="{C572A759-6A51-4108-AA02-DFA0A04FC94B}">
              <ma14:wrappingTextBoxFlag xmlns="" xmlns:ma14="http://schemas.microsoft.com/office/mac/drawingml/2011/main" val="1"/>
            </a:ext>
          </a:extLst>
        </p:spPr>
        <p:txBody>
          <a:bodyPr lIns="35640" tIns="35640" rIns="35640" bIns="35640" anchor="ctr">
            <a:normAutofit/>
          </a:bodyPr>
          <a:lstStyle/>
          <a:p>
            <a:r>
              <a:t>大標題文字</a:t>
            </a:r>
          </a:p>
        </p:txBody>
      </p:sp>
      <p:sp>
        <p:nvSpPr>
          <p:cNvPr id="3" name="內文層級一…"/>
          <p:cNvSpPr txBox="1">
            <a:spLocks noGrp="1"/>
          </p:cNvSpPr>
          <p:nvPr>
            <p:ph type="body" idx="1"/>
          </p:nvPr>
        </p:nvSpPr>
        <p:spPr>
          <a:xfrm>
            <a:off x="669727" y="1821656"/>
            <a:ext cx="7804547" cy="4420195"/>
          </a:xfrm>
          <a:prstGeom prst="rect">
            <a:avLst/>
          </a:prstGeom>
          <a:ln w="12700">
            <a:miter lim="400000"/>
          </a:ln>
          <a:extLst>
            <a:ext uri="{C572A759-6A51-4108-AA02-DFA0A04FC94B}">
              <ma14:wrappingTextBoxFlag xmlns="" xmlns:ma14="http://schemas.microsoft.com/office/mac/drawingml/2011/main" val="1"/>
            </a:ext>
          </a:extLst>
        </p:spPr>
        <p:txBody>
          <a:bodyPr lIns="35640" tIns="35640" rIns="35640" bIns="35640" anchor="ctr">
            <a:normAutofit/>
          </a:bodyPr>
          <a:lstStyle/>
          <a:p>
            <a:r>
              <a:t>內文層級一</a:t>
            </a:r>
          </a:p>
          <a:p>
            <a:pPr lvl="1"/>
            <a:r>
              <a:t>內文層級二</a:t>
            </a:r>
          </a:p>
          <a:p>
            <a:pPr lvl="2"/>
            <a:r>
              <a:t>內文層級三</a:t>
            </a:r>
          </a:p>
          <a:p>
            <a:pPr lvl="3"/>
            <a:r>
              <a:t>內文層級四</a:t>
            </a:r>
          </a:p>
          <a:p>
            <a:pPr lvl="4"/>
            <a:r>
              <a:t>內文層級五</a:t>
            </a:r>
          </a:p>
        </p:txBody>
      </p:sp>
      <p:sp>
        <p:nvSpPr>
          <p:cNvPr id="4" name="幻燈片編號"/>
          <p:cNvSpPr txBox="1">
            <a:spLocks noGrp="1"/>
          </p:cNvSpPr>
          <p:nvPr>
            <p:ph type="sldNum" sz="quarter" idx="2"/>
          </p:nvPr>
        </p:nvSpPr>
        <p:spPr>
          <a:xfrm>
            <a:off x="4456082" y="6536570"/>
            <a:ext cx="227074" cy="245255"/>
          </a:xfrm>
          <a:prstGeom prst="rect">
            <a:avLst/>
          </a:prstGeom>
          <a:ln w="12700">
            <a:miter lim="400000"/>
          </a:ln>
        </p:spPr>
        <p:txBody>
          <a:bodyPr wrap="none" lIns="35640" tIns="35640" rIns="35640" bIns="35640">
            <a:spAutoFit/>
          </a:bodyPr>
          <a:lstStyle>
            <a:lvl1pPr>
              <a:defRPr sz="1100" b="0">
                <a:latin typeface="Helvetica Neue Light"/>
                <a:ea typeface="Helvetica Neue Light"/>
                <a:cs typeface="Helvetica Neue Light"/>
                <a:sym typeface="Helvetica Neue Light"/>
              </a:defRPr>
            </a:lvl1pPr>
          </a:lstStyle>
          <a:p>
            <a:pPr algn="ctr" defTabSz="409932" hangingPunct="0"/>
            <a:fld id="{86CB4B4D-7CA3-9044-876B-883B54F8677D}" type="slidenum">
              <a:rPr lang="uk-UA" kern="0" smtClean="0">
                <a:solidFill>
                  <a:srgbClr val="000000"/>
                </a:solidFill>
              </a:rPr>
              <a:pPr algn="ctr" defTabSz="409932" hangingPunct="0"/>
              <a:t>‹#›</a:t>
            </a:fld>
            <a:endParaRPr lang="uk-UA" kern="0">
              <a:solidFill>
                <a:srgbClr val="000000"/>
              </a:solidFill>
            </a:endParaRPr>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 id="2147483828" r:id="rId12"/>
  </p:sldLayoutIdLst>
  <p:transition spd="med"/>
  <p:txStyles>
    <p:titleStyle>
      <a:lvl1pPr marL="0" marR="0" indent="0" algn="ctr" defTabSz="409932"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1pPr>
      <a:lvl2pPr marL="0" marR="0" indent="160409" algn="ctr" defTabSz="409932"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2pPr>
      <a:lvl3pPr marL="0" marR="0" indent="320810" algn="ctr" defTabSz="409932"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3pPr>
      <a:lvl4pPr marL="0" marR="0" indent="481224" algn="ctr" defTabSz="409932"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4pPr>
      <a:lvl5pPr marL="0" marR="0" indent="641628" algn="ctr" defTabSz="409932"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5pPr>
      <a:lvl6pPr marL="0" marR="0" indent="802044" algn="ctr" defTabSz="409932"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6pPr>
      <a:lvl7pPr marL="0" marR="0" indent="962445" algn="ctr" defTabSz="409932"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7pPr>
      <a:lvl8pPr marL="0" marR="0" indent="1122860" algn="ctr" defTabSz="409932"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8pPr>
      <a:lvl9pPr marL="0" marR="0" indent="1283264" algn="ctr" defTabSz="409932"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9pPr>
    </p:titleStyle>
    <p:bodyStyle>
      <a:lvl1pPr marL="311904" marR="0" indent="-311904" algn="l" defTabSz="409932"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1pPr>
      <a:lvl2pPr marL="623808" marR="0" indent="-311904" algn="l" defTabSz="409932"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2pPr>
      <a:lvl3pPr marL="935712" marR="0" indent="-311904" algn="l" defTabSz="409932"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3pPr>
      <a:lvl4pPr marL="1247616" marR="0" indent="-311904" algn="l" defTabSz="409932"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4pPr>
      <a:lvl5pPr marL="1559520" marR="0" indent="-311904" algn="l" defTabSz="409932"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5pPr>
      <a:lvl6pPr marL="1871425" marR="0" indent="-311904" algn="l" defTabSz="409932"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6pPr>
      <a:lvl7pPr marL="2183330" marR="0" indent="-311904" algn="l" defTabSz="409932"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7pPr>
      <a:lvl8pPr marL="2495234" marR="0" indent="-311904" algn="l" defTabSz="409932"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8pPr>
      <a:lvl9pPr marL="2807142" marR="0" indent="-311904" algn="l" defTabSz="409932"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9pPr>
    </p:bodyStyle>
    <p:otherStyle>
      <a:lvl1pPr marL="0" marR="0" indent="0" algn="ctr" defTabSz="409932"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1pPr>
      <a:lvl2pPr marL="0" marR="0" indent="160409" algn="ctr" defTabSz="409932"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2pPr>
      <a:lvl3pPr marL="0" marR="0" indent="320810" algn="ctr" defTabSz="409932"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3pPr>
      <a:lvl4pPr marL="0" marR="0" indent="481224" algn="ctr" defTabSz="409932"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4pPr>
      <a:lvl5pPr marL="0" marR="0" indent="641628" algn="ctr" defTabSz="409932"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5pPr>
      <a:lvl6pPr marL="0" marR="0" indent="802044" algn="ctr" defTabSz="409932"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6pPr>
      <a:lvl7pPr marL="0" marR="0" indent="962445" algn="ctr" defTabSz="409932"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7pPr>
      <a:lvl8pPr marL="0" marR="0" indent="1122860" algn="ctr" defTabSz="409932"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8pPr>
      <a:lvl9pPr marL="0" marR="0" indent="1283264" algn="ctr" defTabSz="409932"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0.jpeg"/><Relationship Id="rId1" Type="http://schemas.openxmlformats.org/officeDocument/2006/relationships/slideLayout" Target="../slideLayouts/slideLayout7.xml"/><Relationship Id="rId4" Type="http://schemas.microsoft.com/office/2007/relationships/hdphoto" Target="../media/hdphoto3.wdp"/></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7.xml"/></Relationships>
</file>

<file path=ppt/slides/_rels/slide25.xml.rels><?xml version="1.0" encoding="UTF-8" standalone="yes"?>
<Relationships xmlns="http://schemas.openxmlformats.org/package/2006/relationships"><Relationship Id="rId3" Type="http://schemas.openxmlformats.org/officeDocument/2006/relationships/hyperlink" Target="http://big5.minghui.org/mh/glossary.html#34" TargetMode="External"/><Relationship Id="rId2" Type="http://schemas.openxmlformats.org/officeDocument/2006/relationships/notesSlide" Target="../notesSlides/notesSlide9.xml"/><Relationship Id="rId1" Type="http://schemas.openxmlformats.org/officeDocument/2006/relationships/slideLayout" Target="../slideLayouts/slideLayout59.xml"/><Relationship Id="rId4" Type="http://schemas.openxmlformats.org/officeDocument/2006/relationships/hyperlink" Target="http://big5.minghui.org/mh/glossary.html#1"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drive.google.com/file/d/0B-Ej3wzfxAo-OWg0QWJDMXd1UzA/view?usp=sharing" TargetMode="External"/><Relationship Id="rId2" Type="http://schemas.openxmlformats.org/officeDocument/2006/relationships/hyperlink" Target="https://drive.google.com/file/d/0B-Ej3wzfxAo-QUtkRjNOVmlwNkk/view?usp=sharing" TargetMode="External"/><Relationship Id="rId1" Type="http://schemas.openxmlformats.org/officeDocument/2006/relationships/slideLayout" Target="../slideLayouts/slideLayout71.xml"/><Relationship Id="rId6" Type="http://schemas.openxmlformats.org/officeDocument/2006/relationships/image" Target="../media/image12.png"/><Relationship Id="rId5" Type="http://schemas.openxmlformats.org/officeDocument/2006/relationships/hyperlink" Target="https://drive.google.com/file/d/0B-Ej3wzfxAo-enNwUzc4bHpoaWM/view?usp=sharing" TargetMode="External"/><Relationship Id="rId4" Type="http://schemas.openxmlformats.org/officeDocument/2006/relationships/hyperlink" Target="https://drive.google.com/file/d/0B-Ej3wzfxAo-WnJCcUlaSnBaWnc/view?usp=sharing" TargetMode="Externa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1.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1.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7.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microsoft.com/office/2007/relationships/hdphoto" Target="../media/hdphoto2.wdp"/><Relationship Id="rId7" Type="http://schemas.openxmlformats.org/officeDocument/2006/relationships/image" Target="../media/image9.jpeg"/><Relationship Id="rId2" Type="http://schemas.openxmlformats.org/officeDocument/2006/relationships/image" Target="../media/image6.png"/><Relationship Id="rId1" Type="http://schemas.openxmlformats.org/officeDocument/2006/relationships/slideLayout" Target="../slideLayouts/slideLayout7.xml"/><Relationship Id="rId6" Type="http://schemas.microsoft.com/office/2007/relationships/hdphoto" Target="../media/hdphoto3.wdp"/><Relationship Id="rId5" Type="http://schemas.openxmlformats.org/officeDocument/2006/relationships/image" Target="../media/image8.jpe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7.xml"/><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10-個人\明慧網(圖畫)\【慶祝513】油畫：春意盎然.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76667" y="0"/>
            <a:ext cx="7436697" cy="558838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0" y="5588379"/>
            <a:ext cx="9144000" cy="1269619"/>
          </a:xfrm>
          <a:prstGeom prst="rect">
            <a:avLst/>
          </a:prstGeom>
          <a:solidFill>
            <a:schemeClr val="accent6">
              <a:lumMod val="50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942" tIns="45472" rIns="90942" bIns="45472" rtlCol="0" anchor="ctr"/>
          <a:lstStyle/>
          <a:p>
            <a:pPr algn="ctr"/>
            <a:r>
              <a:rPr lang="zh-TW" altLang="en-US" sz="3200" b="1" dirty="0" smtClean="0">
                <a:latin typeface="微軟正黑體" panose="020B0604030504040204" pitchFamily="34" charset="-120"/>
                <a:ea typeface="微軟正黑體" panose="020B0604030504040204" pitchFamily="34" charset="-120"/>
              </a:rPr>
              <a:t>河北省</a:t>
            </a:r>
            <a:r>
              <a:rPr lang="en-US" altLang="zh-TW" sz="3200" b="1" dirty="0" smtClean="0">
                <a:latin typeface="微軟正黑體" panose="020B0604030504040204" pitchFamily="34" charset="-120"/>
                <a:ea typeface="微軟正黑體" panose="020B0604030504040204" pitchFamily="34" charset="-120"/>
              </a:rPr>
              <a:t>-RTC</a:t>
            </a:r>
            <a:r>
              <a:rPr lang="zh-TW" altLang="zh-TW" sz="3200" b="1" dirty="0" smtClean="0">
                <a:latin typeface="微軟正黑體" panose="020B0604030504040204" pitchFamily="34" charset="-120"/>
                <a:ea typeface="微軟正黑體" panose="020B0604030504040204" pitchFamily="34" charset="-120"/>
              </a:rPr>
              <a:t>专案</a:t>
            </a:r>
            <a:r>
              <a:rPr lang="zh-CN" altLang="zh-TW" sz="3200" b="1" dirty="0" smtClean="0">
                <a:latin typeface="微軟正黑體" panose="020B0604030504040204" pitchFamily="34" charset="-120"/>
                <a:ea typeface="微軟正黑體" panose="020B0604030504040204" pitchFamily="34" charset="-120"/>
              </a:rPr>
              <a:t>说明参考资料</a:t>
            </a:r>
            <a:endParaRPr lang="en-US" altLang="zh-CN" sz="3200" b="1" dirty="0">
              <a:latin typeface="微軟正黑體" panose="020B0604030504040204" pitchFamily="34" charset="-120"/>
              <a:ea typeface="微軟正黑體" panose="020B0604030504040204" pitchFamily="34" charset="-120"/>
            </a:endParaRPr>
          </a:p>
          <a:p>
            <a:pPr algn="r"/>
            <a:r>
              <a:rPr lang="zh-TW" altLang="en-US" sz="2400" b="1" dirty="0">
                <a:latin typeface="微軟正黑體" panose="020B0604030504040204" pitchFamily="34" charset="-120"/>
                <a:ea typeface="微軟正黑體" panose="020B0604030504040204" pitchFamily="34" charset="-120"/>
              </a:rPr>
              <a:t>專案</a:t>
            </a:r>
            <a:r>
              <a:rPr lang="zh-TW" altLang="en-US" sz="2400" b="1" dirty="0" smtClean="0">
                <a:latin typeface="微軟正黑體" panose="020B0604030504040204" pitchFamily="34" charset="-120"/>
                <a:ea typeface="微軟正黑體" panose="020B0604030504040204" pitchFamily="34" charset="-120"/>
              </a:rPr>
              <a:t>開始日期 </a:t>
            </a:r>
            <a:r>
              <a:rPr lang="en-US" altLang="zh-TW" sz="2400" b="1" dirty="0">
                <a:latin typeface="微軟正黑體" panose="020B0604030504040204" pitchFamily="34" charset="-120"/>
                <a:ea typeface="微軟正黑體" panose="020B0604030504040204" pitchFamily="34" charset="-120"/>
              </a:rPr>
              <a:t>:</a:t>
            </a:r>
            <a:r>
              <a:rPr lang="en-US" altLang="zh-TW" sz="2400" b="1" dirty="0">
                <a:solidFill>
                  <a:schemeClr val="bg1"/>
                </a:solidFill>
                <a:latin typeface="微軟正黑體" panose="020B0604030504040204" pitchFamily="34" charset="-120"/>
                <a:ea typeface="微軟正黑體" panose="020B0604030504040204" pitchFamily="34" charset="-120"/>
              </a:rPr>
              <a:t> </a:t>
            </a:r>
            <a:r>
              <a:rPr lang="en-US" altLang="zh-TW" sz="2400" b="1" dirty="0" smtClean="0">
                <a:solidFill>
                  <a:schemeClr val="bg1"/>
                </a:solidFill>
                <a:latin typeface="微軟正黑體" panose="020B0604030504040204" pitchFamily="34" charset="-120"/>
                <a:ea typeface="微軟正黑體" panose="020B0604030504040204" pitchFamily="34" charset="-120"/>
              </a:rPr>
              <a:t>2017/10/09</a:t>
            </a:r>
            <a:endParaRPr lang="zh-TW" altLang="en-US" sz="24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6607633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群組 1"/>
          <p:cNvGrpSpPr/>
          <p:nvPr/>
        </p:nvGrpSpPr>
        <p:grpSpPr>
          <a:xfrm>
            <a:off x="0" y="-900"/>
            <a:ext cx="9149214" cy="1001028"/>
            <a:chOff x="0" y="-900"/>
            <a:chExt cx="9149214" cy="1001028"/>
          </a:xfrm>
        </p:grpSpPr>
        <p:sp>
          <p:nvSpPr>
            <p:cNvPr id="3" name="矩形 2"/>
            <p:cNvSpPr/>
            <p:nvPr/>
          </p:nvSpPr>
          <p:spPr>
            <a:xfrm>
              <a:off x="0" y="0"/>
              <a:ext cx="9144000" cy="100012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TW" altLang="en-US"/>
            </a:p>
          </p:txBody>
        </p:sp>
        <p:pic>
          <p:nvPicPr>
            <p:cNvPr id="4" name="Picture 2" descr="「閃電」的圖片搜尋結果"/>
            <p:cNvPicPr>
              <a:picLocks noChangeAspect="1" noChangeArrowheads="1"/>
            </p:cNvPicPr>
            <p:nvPr/>
          </p:nvPicPr>
          <p:blipFill rotWithShape="1">
            <a:blip r:embed="rId2">
              <a:extLst>
                <a:ext uri="{28A0092B-C50C-407E-A947-70E740481C1C}">
                  <a14:useLocalDpi xmlns:a14="http://schemas.microsoft.com/office/drawing/2010/main" val="0"/>
                </a:ext>
              </a:extLst>
            </a:blip>
            <a:srcRect l="32112" r="31280" b="85403"/>
            <a:stretch/>
          </p:blipFill>
          <p:spPr bwMode="auto">
            <a:xfrm>
              <a:off x="7608649" y="-900"/>
              <a:ext cx="1540565" cy="1001028"/>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矩形 4"/>
          <p:cNvSpPr/>
          <p:nvPr/>
        </p:nvSpPr>
        <p:spPr>
          <a:xfrm>
            <a:off x="9939" y="5700"/>
            <a:ext cx="8296450" cy="1015156"/>
          </a:xfrm>
          <a:prstGeom prst="rect">
            <a:avLst/>
          </a:prstGeom>
        </p:spPr>
        <p:txBody>
          <a:bodyPr wrap="none" lIns="90938" tIns="45469" rIns="90938" bIns="45469">
            <a:spAutoFit/>
          </a:bodyPr>
          <a:lstStyle/>
          <a:p>
            <a:pPr algn="l"/>
            <a:r>
              <a:rPr lang="en-US" altLang="zh-TW" sz="3200" dirty="0" smtClean="0">
                <a:solidFill>
                  <a:schemeClr val="bg1"/>
                </a:solidFill>
                <a:latin typeface="微軟正黑體" panose="020B0604030504040204" pitchFamily="34" charset="-120"/>
                <a:ea typeface="微軟正黑體" panose="020B0604030504040204" pitchFamily="34" charset="-120"/>
              </a:rPr>
              <a:t>5-</a:t>
            </a:r>
            <a:r>
              <a:rPr lang="en-US" altLang="zh-TW" sz="3200" dirty="0">
                <a:solidFill>
                  <a:schemeClr val="bg1"/>
                </a:solidFill>
                <a:latin typeface="微軟正黑體" panose="020B0604030504040204" pitchFamily="34" charset="-120"/>
                <a:ea typeface="微軟正黑體" panose="020B0604030504040204" pitchFamily="34" charset="-120"/>
              </a:rPr>
              <a:t>4</a:t>
            </a:r>
            <a:r>
              <a:rPr lang="en-US" altLang="zh-TW" sz="3200" dirty="0" smtClean="0">
                <a:solidFill>
                  <a:schemeClr val="bg1"/>
                </a:solidFill>
                <a:latin typeface="微軟正黑體" panose="020B0604030504040204" pitchFamily="34" charset="-120"/>
                <a:ea typeface="微軟正黑體" panose="020B0604030504040204" pitchFamily="34" charset="-120"/>
              </a:rPr>
              <a:t>.</a:t>
            </a:r>
            <a:r>
              <a:rPr lang="zh-TW" altLang="en-US" sz="3200" dirty="0" smtClean="0">
                <a:solidFill>
                  <a:schemeClr val="bg1"/>
                </a:solidFill>
                <a:latin typeface="微軟正黑體" panose="020B0604030504040204" pitchFamily="34" charset="-120"/>
                <a:ea typeface="微軟正黑體" panose="020B0604030504040204" pitchFamily="34" charset="-120"/>
              </a:rPr>
              <a:t> </a:t>
            </a:r>
            <a:r>
              <a:rPr lang="zh-TW" altLang="en-US" sz="3200" b="1" dirty="0" smtClean="0">
                <a:solidFill>
                  <a:schemeClr val="bg1"/>
                </a:solidFill>
                <a:latin typeface="微軟正黑體" panose="020B0604030504040204" pitchFamily="34" charset="-120"/>
                <a:ea typeface="微軟正黑體" panose="020B0604030504040204" pitchFamily="34" charset="-120"/>
              </a:rPr>
              <a:t>河北高官恶报</a:t>
            </a:r>
            <a:endParaRPr lang="en-US" altLang="zh-TW" sz="3200" b="1" dirty="0">
              <a:solidFill>
                <a:schemeClr val="bg1"/>
              </a:solidFill>
              <a:latin typeface="微軟正黑體" panose="020B0604030504040204" pitchFamily="34" charset="-120"/>
              <a:ea typeface="微軟正黑體" panose="020B0604030504040204" pitchFamily="34" charset="-120"/>
            </a:endParaRPr>
          </a:p>
          <a:p>
            <a:pPr algn="l"/>
            <a:r>
              <a:rPr lang="zh-TW" altLang="en-US" sz="2800" b="1" dirty="0">
                <a:solidFill>
                  <a:srgbClr val="FFFF00"/>
                </a:solidFill>
                <a:latin typeface="微軟正黑體" panose="020B0604030504040204" pitchFamily="34" charset="-120"/>
                <a:ea typeface="微軟正黑體" panose="020B0604030504040204" pitchFamily="34" charset="-120"/>
              </a:rPr>
              <a:t>前河北</a:t>
            </a:r>
            <a:r>
              <a:rPr lang="zh-TW" altLang="en-US" sz="2800" b="1" dirty="0" smtClean="0">
                <a:solidFill>
                  <a:srgbClr val="FFFF00"/>
                </a:solidFill>
                <a:latin typeface="微軟正黑體" panose="020B0604030504040204" pitchFamily="34" charset="-120"/>
                <a:ea typeface="微軟正黑體" panose="020B0604030504040204" pitchFamily="34" charset="-120"/>
              </a:rPr>
              <a:t>省委常委，组织部部长，梁滨，</a:t>
            </a:r>
            <a:r>
              <a:rPr lang="zh-CN" altLang="en-US" sz="2800" b="1" dirty="0" smtClean="0">
                <a:solidFill>
                  <a:srgbClr val="FFFF00"/>
                </a:solidFill>
                <a:latin typeface="微軟正黑體" panose="020B0604030504040204" pitchFamily="34" charset="-120"/>
                <a:ea typeface="微軟正黑體" panose="020B0604030504040204" pitchFamily="34" charset="-120"/>
              </a:rPr>
              <a:t>有期徒刑</a:t>
            </a:r>
            <a:r>
              <a:rPr lang="en-US" altLang="zh-CN" sz="2800" b="1" dirty="0">
                <a:solidFill>
                  <a:srgbClr val="FFFF00"/>
                </a:solidFill>
                <a:latin typeface="微軟正黑體" panose="020B0604030504040204" pitchFamily="34" charset="-120"/>
                <a:ea typeface="微軟正黑體" panose="020B0604030504040204" pitchFamily="34" charset="-120"/>
              </a:rPr>
              <a:t>8</a:t>
            </a:r>
            <a:r>
              <a:rPr lang="zh-CN" altLang="en-US" sz="2800" b="1" dirty="0">
                <a:solidFill>
                  <a:srgbClr val="FFFF00"/>
                </a:solidFill>
                <a:latin typeface="微軟正黑體" panose="020B0604030504040204" pitchFamily="34" charset="-120"/>
                <a:ea typeface="微軟正黑體" panose="020B0604030504040204" pitchFamily="34" charset="-120"/>
              </a:rPr>
              <a:t>年</a:t>
            </a:r>
            <a:endParaRPr lang="en-US" altLang="zh-TW" sz="2800" b="1" dirty="0">
              <a:solidFill>
                <a:srgbClr val="FFFF00"/>
              </a:solidFill>
              <a:latin typeface="微軟正黑體" panose="020B0604030504040204" pitchFamily="34" charset="-120"/>
              <a:ea typeface="微軟正黑體" panose="020B0604030504040204" pitchFamily="34" charset="-120"/>
            </a:endParaRPr>
          </a:p>
        </p:txBody>
      </p:sp>
      <p:sp>
        <p:nvSpPr>
          <p:cNvPr id="10" name="TextBox 9"/>
          <p:cNvSpPr txBox="1"/>
          <p:nvPr/>
        </p:nvSpPr>
        <p:spPr>
          <a:xfrm>
            <a:off x="2555776" y="6502223"/>
            <a:ext cx="6762991" cy="35345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511" tIns="35511" rIns="35511" bIns="35511" numCol="1" spcCol="26636" rtlCol="0" anchor="ctr">
            <a:spAutoFit/>
          </a:bodyPr>
          <a:lstStyle/>
          <a:p>
            <a:r>
              <a:rPr lang="zh-TW" altLang="en-US" b="0" dirty="0" smtClean="0">
                <a:solidFill>
                  <a:srgbClr val="0000FF"/>
                </a:solidFill>
                <a:latin typeface="微軟正黑體" panose="020B0604030504040204" pitchFamily="34" charset="-120"/>
                <a:ea typeface="微軟正黑體" panose="020B0604030504040204" pitchFamily="34" charset="-120"/>
                <a:cs typeface="Heiti TC Light"/>
              </a:rPr>
              <a:t>禁聞</a:t>
            </a:r>
            <a:r>
              <a:rPr lang="en-US" altLang="zh-TW" b="0" dirty="0" smtClean="0">
                <a:solidFill>
                  <a:srgbClr val="0000FF"/>
                </a:solidFill>
                <a:latin typeface="微軟正黑體" panose="020B0604030504040204" pitchFamily="34" charset="-120"/>
                <a:ea typeface="微軟正黑體" panose="020B0604030504040204" pitchFamily="34" charset="-120"/>
                <a:cs typeface="Heiti TC Light"/>
              </a:rPr>
              <a:t>2016.11.25</a:t>
            </a:r>
            <a:r>
              <a:rPr lang="zh-TW" altLang="en-US" b="0" dirty="0" smtClean="0">
                <a:solidFill>
                  <a:srgbClr val="0000FF"/>
                </a:solidFill>
                <a:latin typeface="微軟正黑體" panose="020B0604030504040204" pitchFamily="34" charset="-120"/>
                <a:ea typeface="微軟正黑體" panose="020B0604030504040204" pitchFamily="34" charset="-120"/>
                <a:cs typeface="Heiti TC Light"/>
              </a:rPr>
              <a:t>「</a:t>
            </a:r>
            <a:r>
              <a:rPr lang="zh-Hant" altLang="en-US" dirty="0">
                <a:solidFill>
                  <a:srgbClr val="0000FF"/>
                </a:solidFill>
                <a:latin typeface="微軟正黑體" panose="020B0604030504040204" pitchFamily="34" charset="-120"/>
                <a:ea typeface="微軟正黑體" panose="020B0604030504040204" pitchFamily="34" charset="-120"/>
                <a:cs typeface="Heiti TC Light"/>
              </a:rPr>
              <a:t>梁濱被判</a:t>
            </a:r>
            <a:r>
              <a:rPr lang="en-US" altLang="zh-Hant" dirty="0">
                <a:solidFill>
                  <a:srgbClr val="0000FF"/>
                </a:solidFill>
                <a:latin typeface="微軟正黑體" panose="020B0604030504040204" pitchFamily="34" charset="-120"/>
                <a:ea typeface="微軟正黑體" panose="020B0604030504040204" pitchFamily="34" charset="-120"/>
                <a:cs typeface="Heiti TC Light"/>
              </a:rPr>
              <a:t>8</a:t>
            </a:r>
            <a:r>
              <a:rPr lang="zh-Hant" altLang="en-US" dirty="0">
                <a:solidFill>
                  <a:srgbClr val="0000FF"/>
                </a:solidFill>
                <a:latin typeface="微軟正黑體" panose="020B0604030504040204" pitchFamily="34" charset="-120"/>
                <a:ea typeface="微軟正黑體" panose="020B0604030504040204" pitchFamily="34" charset="-120"/>
                <a:cs typeface="Heiti TC Light"/>
              </a:rPr>
              <a:t>年河北三虎落馬或緣起一封舉報</a:t>
            </a:r>
            <a:r>
              <a:rPr lang="zh-Hant" altLang="en-US" dirty="0" smtClean="0">
                <a:solidFill>
                  <a:srgbClr val="0000FF"/>
                </a:solidFill>
                <a:latin typeface="微軟正黑體" panose="020B0604030504040204" pitchFamily="34" charset="-120"/>
                <a:ea typeface="微軟正黑體" panose="020B0604030504040204" pitchFamily="34" charset="-120"/>
                <a:cs typeface="Heiti TC Light"/>
              </a:rPr>
              <a:t>信</a:t>
            </a:r>
            <a:r>
              <a:rPr lang="zh-TW" altLang="en-US" b="0" dirty="0" smtClean="0">
                <a:solidFill>
                  <a:srgbClr val="0000FF"/>
                </a:solidFill>
                <a:latin typeface="微軟正黑體" panose="020B0604030504040204" pitchFamily="34" charset="-120"/>
                <a:ea typeface="微軟正黑體" panose="020B0604030504040204" pitchFamily="34" charset="-120"/>
                <a:cs typeface="Heiti TC Light"/>
              </a:rPr>
              <a:t>」</a:t>
            </a:r>
            <a:endParaRPr lang="en-US" sz="1700" dirty="0">
              <a:solidFill>
                <a:srgbClr val="0000FF"/>
              </a:solidFill>
              <a:latin typeface="微軟正黑體" panose="020B0604030504040204" pitchFamily="34" charset="-120"/>
              <a:ea typeface="微軟正黑體" panose="020B0604030504040204" pitchFamily="34" charset="-120"/>
              <a:cs typeface="Heiti TC Light"/>
              <a:sym typeface="Helvetica Neue"/>
            </a:endParaRPr>
          </a:p>
        </p:txBody>
      </p:sp>
      <p:sp>
        <p:nvSpPr>
          <p:cNvPr id="16" name="Rectangle 15"/>
          <p:cNvSpPr/>
          <p:nvPr/>
        </p:nvSpPr>
        <p:spPr>
          <a:xfrm>
            <a:off x="4283968" y="1196752"/>
            <a:ext cx="4765594" cy="2495987"/>
          </a:xfrm>
          <a:prstGeom prst="rect">
            <a:avLst/>
          </a:prstGeom>
        </p:spPr>
        <p:txBody>
          <a:bodyPr wrap="square" lIns="63952" tIns="31964" rIns="63952" bIns="31964">
            <a:spAutoFit/>
          </a:bodyPr>
          <a:lstStyle/>
          <a:p>
            <a:r>
              <a:rPr lang="en-US" altLang="zh-Hant" sz="2000" dirty="0" smtClean="0">
                <a:latin typeface="微軟正黑體" panose="020B0604030504040204" pitchFamily="34" charset="-120"/>
                <a:ea typeface="微軟正黑體" panose="020B0604030504040204" pitchFamily="34" charset="-120"/>
                <a:cs typeface="Heiti TC Light"/>
              </a:rPr>
              <a:t>201</a:t>
            </a:r>
            <a:r>
              <a:rPr lang="en-US" altLang="zh-TW" sz="2000" dirty="0" smtClean="0">
                <a:latin typeface="微軟正黑體" panose="020B0604030504040204" pitchFamily="34" charset="-120"/>
                <a:ea typeface="微軟正黑體" panose="020B0604030504040204" pitchFamily="34" charset="-120"/>
                <a:cs typeface="Heiti TC Light"/>
              </a:rPr>
              <a:t>4</a:t>
            </a:r>
            <a:r>
              <a:rPr lang="zh-TW" altLang="en-US" sz="2000" dirty="0">
                <a:latin typeface="微軟正黑體" panose="020B0604030504040204" pitchFamily="34" charset="-120"/>
                <a:ea typeface="微軟正黑體" panose="020B0604030504040204" pitchFamily="34" charset="-120"/>
                <a:cs typeface="Heiti TC Light"/>
              </a:rPr>
              <a:t>年</a:t>
            </a:r>
            <a:r>
              <a:rPr lang="en-US" altLang="zh-TW" sz="2000" dirty="0">
                <a:latin typeface="微軟正黑體" panose="020B0604030504040204" pitchFamily="34" charset="-120"/>
                <a:ea typeface="微軟正黑體" panose="020B0604030504040204" pitchFamily="34" charset="-120"/>
                <a:cs typeface="Heiti TC Light"/>
              </a:rPr>
              <a:t>11</a:t>
            </a:r>
            <a:r>
              <a:rPr lang="zh-TW" altLang="en-US" sz="2000">
                <a:latin typeface="微軟正黑體" panose="020B0604030504040204" pitchFamily="34" charset="-120"/>
                <a:ea typeface="微軟正黑體" panose="020B0604030504040204" pitchFamily="34" charset="-120"/>
                <a:cs typeface="Heiti TC Light"/>
              </a:rPr>
              <a:t>月</a:t>
            </a:r>
            <a:r>
              <a:rPr lang="en-US" altLang="zh-TW" sz="2000" smtClean="0">
                <a:latin typeface="微軟正黑體" panose="020B0604030504040204" pitchFamily="34" charset="-120"/>
                <a:ea typeface="微軟正黑體" panose="020B0604030504040204" pitchFamily="34" charset="-120"/>
                <a:cs typeface="Heiti TC Light"/>
              </a:rPr>
              <a:t>20</a:t>
            </a:r>
            <a:r>
              <a:rPr lang="zh-TW" altLang="en-US" sz="2000" smtClean="0">
                <a:latin typeface="微軟正黑體" panose="020B0604030504040204" pitchFamily="34" charset="-120"/>
                <a:ea typeface="微軟正黑體" panose="020B0604030504040204" pitchFamily="34" charset="-120"/>
                <a:cs typeface="Heiti TC Light"/>
              </a:rPr>
              <a:t>日被调查</a:t>
            </a:r>
            <a:endParaRPr lang="en-US" altLang="zh-TW" sz="2000" dirty="0">
              <a:latin typeface="微軟正黑體" panose="020B0604030504040204" pitchFamily="34" charset="-120"/>
              <a:ea typeface="微軟正黑體" panose="020B0604030504040204" pitchFamily="34" charset="-120"/>
              <a:cs typeface="Heiti TC Light"/>
            </a:endParaRPr>
          </a:p>
          <a:p>
            <a:pPr algn="l"/>
            <a:r>
              <a:rPr lang="zh-TW" altLang="zh-TW" sz="2000" dirty="0">
                <a:latin typeface="微軟正黑體" panose="020B0604030504040204" pitchFamily="34" charset="-120"/>
                <a:ea typeface="微軟正黑體" panose="020B0604030504040204" pitchFamily="34" charset="-120"/>
                <a:cs typeface="Heiti TC Light"/>
              </a:rPr>
              <a:t>201</a:t>
            </a:r>
            <a:r>
              <a:rPr lang="en-US" altLang="zh-TW" sz="2000" dirty="0">
                <a:latin typeface="微軟正黑體" panose="020B0604030504040204" pitchFamily="34" charset="-120"/>
                <a:ea typeface="微軟正黑體" panose="020B0604030504040204" pitchFamily="34" charset="-120"/>
                <a:cs typeface="Heiti TC Light"/>
              </a:rPr>
              <a:t>5</a:t>
            </a:r>
            <a:r>
              <a:rPr lang="zh-TW" altLang="en-US" sz="2000" dirty="0">
                <a:latin typeface="微軟正黑體" panose="020B0604030504040204" pitchFamily="34" charset="-120"/>
                <a:ea typeface="微軟正黑體" panose="020B0604030504040204" pitchFamily="34" charset="-120"/>
                <a:cs typeface="Heiti TC Light"/>
              </a:rPr>
              <a:t>年</a:t>
            </a:r>
            <a:r>
              <a:rPr lang="en-US" altLang="zh-TW" sz="2000" dirty="0">
                <a:latin typeface="微軟正黑體" panose="020B0604030504040204" pitchFamily="34" charset="-120"/>
                <a:ea typeface="微軟正黑體" panose="020B0604030504040204" pitchFamily="34" charset="-120"/>
                <a:cs typeface="Heiti TC Light"/>
              </a:rPr>
              <a:t>1</a:t>
            </a:r>
            <a:r>
              <a:rPr lang="zh-TW" altLang="en-US" sz="2000">
                <a:latin typeface="微軟正黑體" panose="020B0604030504040204" pitchFamily="34" charset="-120"/>
                <a:ea typeface="微軟正黑體" panose="020B0604030504040204" pitchFamily="34" charset="-120"/>
                <a:cs typeface="Heiti TC Light"/>
              </a:rPr>
              <a:t>月</a:t>
            </a:r>
            <a:r>
              <a:rPr lang="en-US" altLang="zh-TW" sz="2000" smtClean="0">
                <a:latin typeface="微軟正黑體" panose="020B0604030504040204" pitchFamily="34" charset="-120"/>
                <a:ea typeface="微軟正黑體" panose="020B0604030504040204" pitchFamily="34" charset="-120"/>
                <a:cs typeface="Heiti TC Light"/>
              </a:rPr>
              <a:t>27</a:t>
            </a:r>
            <a:r>
              <a:rPr lang="zh-TW" altLang="en-US" sz="2000" smtClean="0">
                <a:latin typeface="微軟正黑體" panose="020B0604030504040204" pitchFamily="34" charset="-120"/>
                <a:ea typeface="微軟正黑體" panose="020B0604030504040204" pitchFamily="34" charset="-120"/>
                <a:cs typeface="Heiti TC Light"/>
              </a:rPr>
              <a:t>日被立案侦查</a:t>
            </a:r>
            <a:endParaRPr lang="en-US" altLang="zh-TW" sz="2000" dirty="0">
              <a:latin typeface="微軟正黑體" panose="020B0604030504040204" pitchFamily="34" charset="-120"/>
              <a:ea typeface="微軟正黑體" panose="020B0604030504040204" pitchFamily="34" charset="-120"/>
              <a:cs typeface="Heiti TC Light"/>
            </a:endParaRPr>
          </a:p>
          <a:p>
            <a:pPr algn="l"/>
            <a:r>
              <a:rPr lang="en-US" altLang="zh-TW" sz="2000" dirty="0">
                <a:latin typeface="微軟正黑體" panose="020B0604030504040204" pitchFamily="34" charset="-120"/>
                <a:ea typeface="微軟正黑體" panose="020B0604030504040204" pitchFamily="34" charset="-120"/>
                <a:cs typeface="Heiti TC Light"/>
              </a:rPr>
              <a:t>2016</a:t>
            </a:r>
            <a:r>
              <a:rPr lang="zh-TW" altLang="en-US" sz="2000" dirty="0">
                <a:latin typeface="微軟正黑體" panose="020B0604030504040204" pitchFamily="34" charset="-120"/>
                <a:ea typeface="微軟正黑體" panose="020B0604030504040204" pitchFamily="34" charset="-120"/>
                <a:cs typeface="Heiti TC Light"/>
              </a:rPr>
              <a:t>年</a:t>
            </a:r>
            <a:r>
              <a:rPr lang="en-US" altLang="zh-TW" sz="2000" dirty="0">
                <a:latin typeface="微軟正黑體" panose="020B0604030504040204" pitchFamily="34" charset="-120"/>
                <a:ea typeface="微軟正黑體" panose="020B0604030504040204" pitchFamily="34" charset="-120"/>
                <a:cs typeface="Heiti TC Light"/>
              </a:rPr>
              <a:t>11</a:t>
            </a:r>
            <a:r>
              <a:rPr lang="zh-TW" altLang="en-US" sz="2000" dirty="0">
                <a:latin typeface="微軟正黑體" panose="020B0604030504040204" pitchFamily="34" charset="-120"/>
                <a:ea typeface="微軟正黑體" panose="020B0604030504040204" pitchFamily="34" charset="-120"/>
                <a:cs typeface="Heiti TC Light"/>
              </a:rPr>
              <a:t>月</a:t>
            </a:r>
            <a:r>
              <a:rPr lang="en-US" altLang="zh-TW" sz="2000">
                <a:latin typeface="微軟正黑體" panose="020B0604030504040204" pitchFamily="34" charset="-120"/>
                <a:ea typeface="微軟正黑體" panose="020B0604030504040204" pitchFamily="34" charset="-120"/>
                <a:cs typeface="Heiti TC Light"/>
              </a:rPr>
              <a:t>25</a:t>
            </a:r>
            <a:r>
              <a:rPr lang="zh-TW" altLang="en-US" sz="2000" smtClean="0">
                <a:latin typeface="微軟正黑體" panose="020B0604030504040204" pitchFamily="34" charset="-120"/>
                <a:ea typeface="微軟正黑體" panose="020B0604030504040204" pitchFamily="34" charset="-120"/>
                <a:cs typeface="Heiti TC Light"/>
              </a:rPr>
              <a:t>日</a:t>
            </a:r>
            <a:r>
              <a:rPr lang="zh-Hant" altLang="en-US" sz="2000" smtClean="0">
                <a:latin typeface="微軟正黑體" panose="020B0604030504040204" pitchFamily="34" charset="-120"/>
                <a:ea typeface="微軟正黑體" panose="020B0604030504040204" pitchFamily="34" charset="-120"/>
                <a:cs typeface="Heiti TC Light"/>
              </a:rPr>
              <a:t>以「受贿」罪一审判处</a:t>
            </a:r>
            <a:r>
              <a:rPr lang="zh-TW" altLang="en-US" sz="2000" smtClean="0">
                <a:latin typeface="微軟正黑體" panose="020B0604030504040204" pitchFamily="34" charset="-120"/>
                <a:ea typeface="微軟正黑體" panose="020B0604030504040204" pitchFamily="34" charset="-120"/>
                <a:cs typeface="Heiti TC Light"/>
              </a:rPr>
              <a:t>有期徒刑</a:t>
            </a:r>
            <a:r>
              <a:rPr lang="en-US" altLang="zh-Hant" sz="2000" smtClean="0">
                <a:latin typeface="微軟正黑體" panose="020B0604030504040204" pitchFamily="34" charset="-120"/>
                <a:ea typeface="微軟正黑體" panose="020B0604030504040204" pitchFamily="34" charset="-120"/>
                <a:cs typeface="Heiti TC Light"/>
              </a:rPr>
              <a:t>8</a:t>
            </a:r>
            <a:r>
              <a:rPr lang="zh-Hant" altLang="en-US" sz="2000" smtClean="0">
                <a:latin typeface="微軟正黑體" panose="020B0604030504040204" pitchFamily="34" charset="-120"/>
                <a:ea typeface="微軟正黑體" panose="020B0604030504040204" pitchFamily="34" charset="-120"/>
                <a:cs typeface="Heiti TC Light"/>
              </a:rPr>
              <a:t>年，并处罚金</a:t>
            </a:r>
            <a:r>
              <a:rPr lang="en-US" altLang="zh-Hant" sz="2000" smtClean="0">
                <a:latin typeface="微軟正黑體" panose="020B0604030504040204" pitchFamily="34" charset="-120"/>
                <a:ea typeface="微軟正黑體" panose="020B0604030504040204" pitchFamily="34" charset="-120"/>
                <a:cs typeface="Heiti TC Light"/>
              </a:rPr>
              <a:t>50</a:t>
            </a:r>
            <a:r>
              <a:rPr lang="zh-Hant" altLang="en-US" sz="2000" smtClean="0">
                <a:latin typeface="微軟正黑體" panose="020B0604030504040204" pitchFamily="34" charset="-120"/>
                <a:ea typeface="微軟正黑體" panose="020B0604030504040204" pitchFamily="34" charset="-120"/>
                <a:cs typeface="Heiti TC Light"/>
              </a:rPr>
              <a:t>万元</a:t>
            </a:r>
            <a:endParaRPr lang="en-US" altLang="zh-Hant" sz="2000" dirty="0">
              <a:latin typeface="微軟正黑體" panose="020B0604030504040204" pitchFamily="34" charset="-120"/>
              <a:ea typeface="微軟正黑體" panose="020B0604030504040204" pitchFamily="34" charset="-120"/>
              <a:cs typeface="Heiti TC Light"/>
            </a:endParaRPr>
          </a:p>
          <a:p>
            <a:pPr algn="l"/>
            <a:endParaRPr lang="en-US" altLang="zh-TW" dirty="0" smtClean="0">
              <a:latin typeface="微軟正黑體" panose="020B0604030504040204" pitchFamily="34" charset="-120"/>
              <a:ea typeface="微軟正黑體" panose="020B0604030504040204" pitchFamily="34" charset="-120"/>
              <a:cs typeface="Heiti TC Light"/>
            </a:endParaRPr>
          </a:p>
          <a:p>
            <a:pPr algn="l"/>
            <a:r>
              <a:rPr lang="en-US" altLang="zh-TW" sz="2000">
                <a:latin typeface="微軟正黑體" panose="020B0604030504040204" pitchFamily="34" charset="-120"/>
                <a:ea typeface="微軟正黑體" panose="020B0604030504040204" pitchFamily="34" charset="-120"/>
                <a:cs typeface="Heiti TC Light"/>
              </a:rPr>
              <a:t>◎</a:t>
            </a:r>
            <a:r>
              <a:rPr lang="zh-TW" altLang="en-US" sz="2000" smtClean="0">
                <a:latin typeface="微軟正黑體" panose="020B0604030504040204" pitchFamily="34" charset="-120"/>
                <a:ea typeface="微軟正黑體" panose="020B0604030504040204" pitchFamily="34" charset="-120"/>
                <a:cs typeface="Heiti TC Light"/>
              </a:rPr>
              <a:t>此</a:t>
            </a:r>
            <a:r>
              <a:rPr lang="zh-Hant" altLang="en-US" sz="2000" smtClean="0">
                <a:latin typeface="微軟正黑體" panose="020B0604030504040204" pitchFamily="34" charset="-120"/>
                <a:ea typeface="微軟正黑體" panose="020B0604030504040204" pitchFamily="34" charset="-120"/>
                <a:cs typeface="Heiti TC Light"/>
              </a:rPr>
              <a:t>属于轻判，缘于</a:t>
            </a:r>
            <a:r>
              <a:rPr lang="zh-Hant" altLang="en-US" sz="2000" u="sng" smtClean="0">
                <a:solidFill>
                  <a:srgbClr val="FF0000"/>
                </a:solidFill>
                <a:latin typeface="微軟正黑體" panose="020B0604030504040204" pitchFamily="34" charset="-120"/>
                <a:ea typeface="微軟正黑體" panose="020B0604030504040204" pitchFamily="34" charset="-120"/>
                <a:cs typeface="Heiti TC Light"/>
              </a:rPr>
              <a:t>其自首及检举他人</a:t>
            </a:r>
            <a:r>
              <a:rPr lang="zh-Hant" altLang="en-US" sz="2000" smtClean="0">
                <a:latin typeface="微軟正黑體" panose="020B0604030504040204" pitchFamily="34" charset="-120"/>
                <a:ea typeface="微軟正黑體" panose="020B0604030504040204" pitchFamily="34" charset="-120"/>
                <a:cs typeface="Heiti TC Light"/>
              </a:rPr>
              <a:t>犯罪线索有「重大立功」表现。</a:t>
            </a:r>
            <a:endParaRPr lang="en-US" altLang="zh-Hant" sz="2000" dirty="0" smtClean="0">
              <a:latin typeface="微軟正黑體" panose="020B0604030504040204" pitchFamily="34" charset="-120"/>
              <a:ea typeface="微軟正黑體" panose="020B0604030504040204" pitchFamily="34" charset="-120"/>
              <a:cs typeface="Heiti TC Light"/>
            </a:endParaRPr>
          </a:p>
          <a:p>
            <a:pPr algn="l"/>
            <a:r>
              <a:rPr lang="zh-Hant" altLang="en-US" sz="2000" b="1" smtClean="0">
                <a:solidFill>
                  <a:srgbClr val="0070C0"/>
                </a:solidFill>
                <a:latin typeface="微軟正黑體" panose="020B0604030504040204" pitchFamily="34" charset="-120"/>
                <a:ea typeface="微軟正黑體" panose="020B0604030504040204" pitchFamily="34" charset="-120"/>
                <a:cs typeface="Heiti TC Light"/>
              </a:rPr>
              <a:t>梁滨</a:t>
            </a:r>
            <a:r>
              <a:rPr lang="zh-Hant" altLang="en-US" sz="2000" smtClean="0">
                <a:latin typeface="微軟正黑體" panose="020B0604030504040204" pitchFamily="34" charset="-120"/>
                <a:ea typeface="微軟正黑體" panose="020B0604030504040204" pitchFamily="34" charset="-120"/>
                <a:cs typeface="Heiti TC Light"/>
              </a:rPr>
              <a:t>检举的人应是原河北省委书记</a:t>
            </a:r>
            <a:r>
              <a:rPr lang="zh-Hant" altLang="en-US" sz="2000" b="1" smtClean="0">
                <a:solidFill>
                  <a:srgbClr val="0070C0"/>
                </a:solidFill>
                <a:latin typeface="微軟正黑體" panose="020B0604030504040204" pitchFamily="34" charset="-120"/>
                <a:ea typeface="微軟正黑體" panose="020B0604030504040204" pitchFamily="34" charset="-120"/>
                <a:cs typeface="Heiti TC Light"/>
              </a:rPr>
              <a:t>周本顺</a:t>
            </a:r>
            <a:r>
              <a:rPr lang="zh-Hant" altLang="en-US" sz="2000" smtClean="0">
                <a:latin typeface="微軟正黑體" panose="020B0604030504040204" pitchFamily="34" charset="-120"/>
                <a:ea typeface="微軟正黑體" panose="020B0604030504040204" pitchFamily="34" charset="-120"/>
                <a:cs typeface="Heiti TC Light"/>
              </a:rPr>
              <a:t>。</a:t>
            </a:r>
            <a:endParaRPr lang="en-US" sz="2000" dirty="0">
              <a:latin typeface="微軟正黑體" panose="020B0604030504040204" pitchFamily="34" charset="-120"/>
              <a:ea typeface="微軟正黑體" panose="020B0604030504040204" pitchFamily="34" charset="-120"/>
              <a:cs typeface="Heiti TC Light"/>
            </a:endParaRPr>
          </a:p>
        </p:txBody>
      </p:sp>
      <p:sp>
        <p:nvSpPr>
          <p:cNvPr id="7" name="Rectangle 6"/>
          <p:cNvSpPr/>
          <p:nvPr/>
        </p:nvSpPr>
        <p:spPr>
          <a:xfrm>
            <a:off x="212574" y="4005064"/>
            <a:ext cx="8493671" cy="2218988"/>
          </a:xfrm>
          <a:prstGeom prst="rect">
            <a:avLst/>
          </a:prstGeom>
        </p:spPr>
        <p:txBody>
          <a:bodyPr wrap="square" lIns="63952" tIns="31964" rIns="63952" bIns="31964">
            <a:spAutoFit/>
          </a:bodyPr>
          <a:lstStyle/>
          <a:p>
            <a:r>
              <a:rPr lang="en-US" altLang="zh-TW" sz="2000" dirty="0">
                <a:latin typeface="微軟正黑體" panose="020B0604030504040204" pitchFamily="34" charset="-120"/>
                <a:ea typeface="微軟正黑體" panose="020B0604030504040204" pitchFamily="34" charset="-120"/>
              </a:rPr>
              <a:t>2008</a:t>
            </a:r>
            <a:r>
              <a:rPr lang="zh-TW" altLang="en-US" sz="2000" dirty="0">
                <a:latin typeface="微軟正黑體" panose="020B0604030504040204" pitchFamily="34" charset="-120"/>
                <a:ea typeface="微軟正黑體" panose="020B0604030504040204" pitchFamily="34" charset="-120"/>
              </a:rPr>
              <a:t>年</a:t>
            </a:r>
            <a:r>
              <a:rPr lang="en-US" altLang="zh-TW" sz="2000" dirty="0">
                <a:latin typeface="微軟正黑體" panose="020B0604030504040204" pitchFamily="34" charset="-120"/>
                <a:ea typeface="微軟正黑體" panose="020B0604030504040204" pitchFamily="34" charset="-120"/>
              </a:rPr>
              <a:t>6</a:t>
            </a:r>
            <a:r>
              <a:rPr lang="zh-TW" altLang="en-US" sz="2000" dirty="0">
                <a:latin typeface="微軟正黑體" panose="020B0604030504040204" pitchFamily="34" charset="-120"/>
                <a:ea typeface="微軟正黑體" panose="020B0604030504040204" pitchFamily="34" charset="-120"/>
              </a:rPr>
              <a:t>月－</a:t>
            </a:r>
            <a:r>
              <a:rPr lang="en-US" altLang="zh-TW" sz="2000" dirty="0">
                <a:latin typeface="微軟正黑體" panose="020B0604030504040204" pitchFamily="34" charset="-120"/>
                <a:ea typeface="微軟正黑體" panose="020B0604030504040204" pitchFamily="34" charset="-120"/>
              </a:rPr>
              <a:t>2014</a:t>
            </a:r>
            <a:r>
              <a:rPr lang="zh-TW" altLang="en-US" sz="2000">
                <a:latin typeface="微軟正黑體" panose="020B0604030504040204" pitchFamily="34" charset="-120"/>
                <a:ea typeface="微軟正黑體" panose="020B0604030504040204" pitchFamily="34" charset="-120"/>
              </a:rPr>
              <a:t>年</a:t>
            </a:r>
            <a:r>
              <a:rPr lang="en-US" altLang="zh-TW" sz="2000" smtClean="0">
                <a:latin typeface="微軟正黑體" panose="020B0604030504040204" pitchFamily="34" charset="-120"/>
                <a:ea typeface="微軟正黑體" panose="020B0604030504040204" pitchFamily="34" charset="-120"/>
              </a:rPr>
              <a:t>11</a:t>
            </a:r>
            <a:r>
              <a:rPr lang="zh-TW" altLang="en-US" sz="2000" smtClean="0">
                <a:latin typeface="微軟正黑體" panose="020B0604030504040204" pitchFamily="34" charset="-120"/>
                <a:ea typeface="微軟正黑體" panose="020B0604030504040204" pitchFamily="34" charset="-120"/>
              </a:rPr>
              <a:t>月，梁滨任职中共原河北省组织部长</a:t>
            </a:r>
            <a:endParaRPr lang="en-US" altLang="zh-TW" sz="2000" dirty="0" smtClean="0">
              <a:latin typeface="微軟正黑體" panose="020B0604030504040204" pitchFamily="34" charset="-120"/>
              <a:ea typeface="微軟正黑體" panose="020B0604030504040204" pitchFamily="34" charset="-120"/>
            </a:endParaRPr>
          </a:p>
          <a:p>
            <a:r>
              <a:rPr lang="zh-Hant" altLang="en-US" sz="2000" smtClean="0">
                <a:latin typeface="微軟正黑體" panose="020B0604030504040204" pitchFamily="34" charset="-120"/>
                <a:ea typeface="微軟正黑體" panose="020B0604030504040204" pitchFamily="34" charset="-120"/>
                <a:cs typeface="Heiti TC Light"/>
              </a:rPr>
              <a:t>梁滨</a:t>
            </a:r>
            <a:r>
              <a:rPr lang="zh-TW" altLang="en-US" sz="2000" smtClean="0">
                <a:latin typeface="微軟正黑體" panose="020B0604030504040204" pitchFamily="34" charset="-120"/>
                <a:ea typeface="微軟正黑體" panose="020B0604030504040204" pitchFamily="34" charset="-120"/>
                <a:cs typeface="Heiti TC Light"/>
              </a:rPr>
              <a:t>为</a:t>
            </a:r>
            <a:r>
              <a:rPr lang="zh-Hant" altLang="en-US" sz="2000" smtClean="0">
                <a:latin typeface="微軟正黑體" panose="020B0604030504040204" pitchFamily="34" charset="-120"/>
                <a:ea typeface="微軟正黑體" panose="020B0604030504040204" pitchFamily="34" charset="-120"/>
                <a:cs typeface="Heiti TC Light"/>
              </a:rPr>
              <a:t>中共江派人物，追随江泽民迫害法轮</a:t>
            </a:r>
            <a:r>
              <a:rPr lang="zh-TW" altLang="en-US" sz="2000" smtClean="0">
                <a:latin typeface="微軟正黑體" panose="020B0604030504040204" pitchFamily="34" charset="-120"/>
                <a:ea typeface="微軟正黑體" panose="020B0604030504040204" pitchFamily="34" charset="-120"/>
                <a:cs typeface="Heiti TC Light"/>
              </a:rPr>
              <a:t>功</a:t>
            </a:r>
            <a:endParaRPr lang="en-US" altLang="zh-TW" sz="2000" dirty="0">
              <a:latin typeface="微軟正黑體" panose="020B0604030504040204" pitchFamily="34" charset="-120"/>
              <a:ea typeface="微軟正黑體" panose="020B0604030504040204" pitchFamily="34" charset="-120"/>
              <a:cs typeface="Heiti TC Light"/>
            </a:endParaRPr>
          </a:p>
          <a:p>
            <a:pPr algn="l"/>
            <a:endParaRPr lang="en-US" altLang="zh-TW" sz="2000" dirty="0">
              <a:solidFill>
                <a:srgbClr val="FF0000"/>
              </a:solidFill>
              <a:latin typeface="微軟正黑體" panose="020B0604030504040204" pitchFamily="34" charset="-120"/>
              <a:ea typeface="微軟正黑體" panose="020B0604030504040204" pitchFamily="34" charset="-120"/>
              <a:cs typeface="Heiti TC Light"/>
            </a:endParaRPr>
          </a:p>
          <a:p>
            <a:r>
              <a:rPr lang="zh-TW" altLang="en-US" sz="2000" b="1" smtClean="0">
                <a:latin typeface="微軟正黑體" panose="020B0604030504040204" pitchFamily="34" charset="-120"/>
                <a:ea typeface="微軟正黑體" panose="020B0604030504040204" pitchFamily="34" charset="-120"/>
              </a:rPr>
              <a:t>周永康派系里的“三剑客”</a:t>
            </a:r>
            <a:endParaRPr lang="en-US" altLang="zh-TW" sz="2000" b="1" dirty="0" smtClean="0">
              <a:latin typeface="微軟正黑體" panose="020B0604030504040204" pitchFamily="34" charset="-120"/>
              <a:ea typeface="微軟正黑體" panose="020B0604030504040204" pitchFamily="34" charset="-120"/>
            </a:endParaRPr>
          </a:p>
          <a:p>
            <a:r>
              <a:rPr lang="zh-Hant" altLang="en-US" sz="2000" b="1" smtClean="0">
                <a:solidFill>
                  <a:srgbClr val="0070C0"/>
                </a:solidFill>
                <a:latin typeface="微軟正黑體" panose="020B0604030504040204" pitchFamily="34" charset="-120"/>
                <a:ea typeface="微軟正黑體" panose="020B0604030504040204" pitchFamily="34" charset="-120"/>
                <a:cs typeface="Heiti TC Light"/>
              </a:rPr>
              <a:t>梁滨</a:t>
            </a:r>
            <a:r>
              <a:rPr lang="zh-TW" altLang="en-US" sz="2000" b="1" smtClean="0">
                <a:solidFill>
                  <a:srgbClr val="0070C0"/>
                </a:solidFill>
                <a:latin typeface="微軟正黑體" panose="020B0604030504040204" pitchFamily="34" charset="-120"/>
                <a:ea typeface="微軟正黑體" panose="020B0604030504040204" pitchFamily="34" charset="-120"/>
                <a:cs typeface="Heiti TC Light"/>
              </a:rPr>
              <a:t> </a:t>
            </a:r>
            <a:r>
              <a:rPr lang="en-US" altLang="zh-TW" sz="2000" b="1"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a:t>
            </a:r>
            <a:r>
              <a:rPr lang="zh-TW" altLang="en-US" sz="2000" b="1"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河北省组织部部长</a:t>
            </a:r>
            <a:r>
              <a:rPr lang="en-US" altLang="zh-TW" sz="2000" b="1"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 </a:t>
            </a:r>
            <a:r>
              <a:rPr lang="zh-Hant" altLang="en-US" sz="2000" dirty="0" smtClean="0">
                <a:solidFill>
                  <a:srgbClr val="FF0000"/>
                </a:solidFill>
                <a:latin typeface="微軟正黑體" panose="020B0604030504040204" pitchFamily="34" charset="-120"/>
                <a:ea typeface="微軟正黑體" panose="020B0604030504040204" pitchFamily="34" charset="-120"/>
                <a:cs typeface="Heiti TC Light"/>
              </a:rPr>
              <a:t>在</a:t>
            </a:r>
            <a:r>
              <a:rPr lang="en-US" altLang="zh-Hant" sz="2000" dirty="0">
                <a:solidFill>
                  <a:srgbClr val="FF0000"/>
                </a:solidFill>
                <a:latin typeface="微軟正黑體" panose="020B0604030504040204" pitchFamily="34" charset="-120"/>
                <a:ea typeface="微軟正黑體" panose="020B0604030504040204" pitchFamily="34" charset="-120"/>
                <a:cs typeface="Heiti TC Light"/>
              </a:rPr>
              <a:t>2014</a:t>
            </a:r>
            <a:r>
              <a:rPr lang="zh-Hant" altLang="en-US" sz="2000" dirty="0">
                <a:solidFill>
                  <a:srgbClr val="FF0000"/>
                </a:solidFill>
                <a:latin typeface="微軟正黑體" panose="020B0604030504040204" pitchFamily="34" charset="-120"/>
                <a:ea typeface="微軟正黑體" panose="020B0604030504040204" pitchFamily="34" charset="-120"/>
                <a:cs typeface="Heiti TC Light"/>
              </a:rPr>
              <a:t>年</a:t>
            </a:r>
            <a:r>
              <a:rPr lang="en-US" altLang="zh-Hant" sz="2000" dirty="0">
                <a:solidFill>
                  <a:srgbClr val="FF0000"/>
                </a:solidFill>
                <a:latin typeface="微軟正黑體" panose="020B0604030504040204" pitchFamily="34" charset="-120"/>
                <a:ea typeface="微軟正黑體" panose="020B0604030504040204" pitchFamily="34" charset="-120"/>
                <a:cs typeface="Heiti TC Light"/>
              </a:rPr>
              <a:t>11</a:t>
            </a:r>
            <a:r>
              <a:rPr lang="zh-Hant" altLang="en-US" sz="2000" dirty="0">
                <a:solidFill>
                  <a:srgbClr val="FF0000"/>
                </a:solidFill>
                <a:latin typeface="微軟正黑體" panose="020B0604030504040204" pitchFamily="34" charset="-120"/>
                <a:ea typeface="微軟正黑體" panose="020B0604030504040204" pitchFamily="34" charset="-120"/>
                <a:cs typeface="Heiti TC Light"/>
              </a:rPr>
              <a:t>月</a:t>
            </a:r>
            <a:r>
              <a:rPr lang="en-US" altLang="zh-Hant" sz="2000" dirty="0">
                <a:solidFill>
                  <a:srgbClr val="FF0000"/>
                </a:solidFill>
                <a:latin typeface="微軟正黑體" panose="020B0604030504040204" pitchFamily="34" charset="-120"/>
                <a:ea typeface="微軟正黑體" panose="020B0604030504040204" pitchFamily="34" charset="-120"/>
                <a:cs typeface="Heiti TC Light"/>
              </a:rPr>
              <a:t>20</a:t>
            </a:r>
            <a:r>
              <a:rPr lang="zh-Hant" altLang="en-US" sz="2000" dirty="0">
                <a:solidFill>
                  <a:srgbClr val="FF0000"/>
                </a:solidFill>
                <a:latin typeface="微軟正黑體" panose="020B0604030504040204" pitchFamily="34" charset="-120"/>
                <a:ea typeface="微軟正黑體" panose="020B0604030504040204" pitchFamily="34" charset="-120"/>
                <a:cs typeface="Heiti TC Light"/>
              </a:rPr>
              <a:t>日被查</a:t>
            </a:r>
            <a:r>
              <a:rPr lang="zh-TW" altLang="en-US" sz="2000" dirty="0" smtClean="0">
                <a:solidFill>
                  <a:srgbClr val="FF0000"/>
                </a:solidFill>
                <a:latin typeface="微軟正黑體" panose="020B0604030504040204" pitchFamily="34" charset="-120"/>
                <a:ea typeface="微軟正黑體" panose="020B0604030504040204" pitchFamily="34" charset="-120"/>
                <a:cs typeface="Heiti TC Light"/>
              </a:rPr>
              <a:t>＞有期徒刑</a:t>
            </a:r>
            <a:r>
              <a:rPr lang="en-US" altLang="zh-TW" sz="2000" dirty="0" smtClean="0">
                <a:solidFill>
                  <a:srgbClr val="FF0000"/>
                </a:solidFill>
                <a:latin typeface="微軟正黑體" panose="020B0604030504040204" pitchFamily="34" charset="-120"/>
                <a:ea typeface="微軟正黑體" panose="020B0604030504040204" pitchFamily="34" charset="-120"/>
                <a:cs typeface="Heiti TC Light"/>
              </a:rPr>
              <a:t>8</a:t>
            </a:r>
            <a:r>
              <a:rPr lang="zh-TW" altLang="en-US" sz="2000" dirty="0" smtClean="0">
                <a:solidFill>
                  <a:srgbClr val="FF0000"/>
                </a:solidFill>
                <a:latin typeface="微軟正黑體" panose="020B0604030504040204" pitchFamily="34" charset="-120"/>
                <a:ea typeface="微軟正黑體" panose="020B0604030504040204" pitchFamily="34" charset="-120"/>
                <a:cs typeface="Heiti TC Light"/>
              </a:rPr>
              <a:t>年</a:t>
            </a:r>
            <a:endParaRPr lang="en-US" altLang="zh-TW" sz="2000" dirty="0" smtClean="0">
              <a:solidFill>
                <a:srgbClr val="FF0000"/>
              </a:solidFill>
              <a:latin typeface="微軟正黑體" panose="020B0604030504040204" pitchFamily="34" charset="-120"/>
              <a:ea typeface="微軟正黑體" panose="020B0604030504040204" pitchFamily="34" charset="-120"/>
              <a:cs typeface="Heiti TC Light"/>
            </a:endParaRPr>
          </a:p>
          <a:p>
            <a:r>
              <a:rPr lang="zh-Hant" altLang="en-US" sz="2000" b="1" smtClean="0">
                <a:solidFill>
                  <a:srgbClr val="0070C0"/>
                </a:solidFill>
                <a:latin typeface="微軟正黑體" panose="020B0604030504040204" pitchFamily="34" charset="-120"/>
                <a:ea typeface="微軟正黑體" panose="020B0604030504040204" pitchFamily="34" charset="-120"/>
                <a:cs typeface="Heiti TC Light"/>
              </a:rPr>
              <a:t>景春华</a:t>
            </a:r>
            <a:r>
              <a:rPr lang="zh-TW" altLang="en-US" sz="2000" b="1" smtClean="0">
                <a:solidFill>
                  <a:srgbClr val="0070C0"/>
                </a:solidFill>
                <a:latin typeface="微軟正黑體" panose="020B0604030504040204" pitchFamily="34" charset="-120"/>
                <a:ea typeface="微軟正黑體" panose="020B0604030504040204" pitchFamily="34" charset="-120"/>
                <a:cs typeface="Heiti TC Light"/>
              </a:rPr>
              <a:t> </a:t>
            </a:r>
            <a:r>
              <a:rPr lang="en-US" altLang="zh-TW" sz="2000" b="1"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a:t>
            </a:r>
            <a:r>
              <a:rPr lang="zh-TW" altLang="en-US" sz="2000" b="1" smtClean="0">
                <a:solidFill>
                  <a:schemeClr val="accent6">
                    <a:lumMod val="50000"/>
                  </a:schemeClr>
                </a:solidFill>
                <a:latin typeface="微軟正黑體" panose="020B0604030504040204" pitchFamily="34" charset="-120"/>
                <a:ea typeface="微軟正黑體" panose="020B0604030504040204" pitchFamily="34" charset="-120"/>
              </a:rPr>
              <a:t>河北省秘书长</a:t>
            </a:r>
            <a:r>
              <a:rPr lang="en-US" altLang="zh-TW" sz="2000" b="1"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 </a:t>
            </a:r>
            <a:r>
              <a:rPr lang="zh-Hant" altLang="en-US" sz="2000" dirty="0" smtClean="0">
                <a:solidFill>
                  <a:srgbClr val="FF0000"/>
                </a:solidFill>
                <a:latin typeface="微軟正黑體" panose="020B0604030504040204" pitchFamily="34" charset="-120"/>
                <a:ea typeface="微軟正黑體" panose="020B0604030504040204" pitchFamily="34" charset="-120"/>
                <a:cs typeface="Heiti TC Light"/>
              </a:rPr>
              <a:t>在</a:t>
            </a:r>
            <a:r>
              <a:rPr lang="en-US" altLang="zh-Hant" sz="2000" dirty="0">
                <a:solidFill>
                  <a:srgbClr val="FF0000"/>
                </a:solidFill>
                <a:latin typeface="微軟正黑體" panose="020B0604030504040204" pitchFamily="34" charset="-120"/>
                <a:ea typeface="微軟正黑體" panose="020B0604030504040204" pitchFamily="34" charset="-120"/>
                <a:cs typeface="Heiti TC Light"/>
              </a:rPr>
              <a:t>2015</a:t>
            </a:r>
            <a:r>
              <a:rPr lang="zh-Hant" altLang="en-US" sz="2000" dirty="0">
                <a:solidFill>
                  <a:srgbClr val="FF0000"/>
                </a:solidFill>
                <a:latin typeface="微軟正黑體" panose="020B0604030504040204" pitchFamily="34" charset="-120"/>
                <a:ea typeface="微軟正黑體" panose="020B0604030504040204" pitchFamily="34" charset="-120"/>
                <a:cs typeface="Heiti TC Light"/>
              </a:rPr>
              <a:t>年</a:t>
            </a:r>
            <a:r>
              <a:rPr lang="en-US" altLang="zh-Hant" sz="2000" dirty="0">
                <a:solidFill>
                  <a:srgbClr val="FF0000"/>
                </a:solidFill>
                <a:latin typeface="微軟正黑體" panose="020B0604030504040204" pitchFamily="34" charset="-120"/>
                <a:ea typeface="微軟正黑體" panose="020B0604030504040204" pitchFamily="34" charset="-120"/>
                <a:cs typeface="Heiti TC Light"/>
              </a:rPr>
              <a:t>3</a:t>
            </a:r>
            <a:r>
              <a:rPr lang="zh-Hant" altLang="en-US" sz="2000" dirty="0">
                <a:solidFill>
                  <a:srgbClr val="FF0000"/>
                </a:solidFill>
                <a:latin typeface="微軟正黑體" panose="020B0604030504040204" pitchFamily="34" charset="-120"/>
                <a:ea typeface="微軟正黑體" panose="020B0604030504040204" pitchFamily="34" charset="-120"/>
                <a:cs typeface="Heiti TC Light"/>
              </a:rPr>
              <a:t>月</a:t>
            </a:r>
            <a:r>
              <a:rPr lang="en-US" altLang="zh-Hant" sz="2000" dirty="0">
                <a:solidFill>
                  <a:srgbClr val="FF0000"/>
                </a:solidFill>
                <a:latin typeface="微軟正黑體" panose="020B0604030504040204" pitchFamily="34" charset="-120"/>
                <a:ea typeface="微軟正黑體" panose="020B0604030504040204" pitchFamily="34" charset="-120"/>
                <a:cs typeface="Heiti TC Light"/>
              </a:rPr>
              <a:t>3</a:t>
            </a:r>
            <a:r>
              <a:rPr lang="zh-Hant" altLang="en-US" sz="2000" dirty="0">
                <a:solidFill>
                  <a:srgbClr val="FF0000"/>
                </a:solidFill>
                <a:latin typeface="微軟正黑體" panose="020B0604030504040204" pitchFamily="34" charset="-120"/>
                <a:ea typeface="微軟正黑體" panose="020B0604030504040204" pitchFamily="34" charset="-120"/>
                <a:cs typeface="Heiti TC Light"/>
              </a:rPr>
              <a:t>日也被查</a:t>
            </a:r>
            <a:r>
              <a:rPr lang="zh-TW" altLang="en-US" sz="2000" dirty="0" smtClean="0">
                <a:solidFill>
                  <a:srgbClr val="FF0000"/>
                </a:solidFill>
                <a:latin typeface="微軟正黑體" panose="020B0604030504040204" pitchFamily="34" charset="-120"/>
                <a:ea typeface="微軟正黑體" panose="020B0604030504040204" pitchFamily="34" charset="-120"/>
                <a:cs typeface="Heiti TC Light"/>
              </a:rPr>
              <a:t>＞有期徒刑</a:t>
            </a:r>
            <a:r>
              <a:rPr lang="en-US" altLang="zh-TW" sz="2000" dirty="0" smtClean="0">
                <a:solidFill>
                  <a:srgbClr val="FF0000"/>
                </a:solidFill>
                <a:latin typeface="微軟正黑體" panose="020B0604030504040204" pitchFamily="34" charset="-120"/>
                <a:ea typeface="微軟正黑體" panose="020B0604030504040204" pitchFamily="34" charset="-120"/>
                <a:cs typeface="Heiti TC Light"/>
              </a:rPr>
              <a:t>18</a:t>
            </a:r>
            <a:r>
              <a:rPr lang="zh-TW" altLang="en-US" sz="2000" dirty="0" smtClean="0">
                <a:solidFill>
                  <a:srgbClr val="FF0000"/>
                </a:solidFill>
                <a:latin typeface="微軟正黑體" panose="020B0604030504040204" pitchFamily="34" charset="-120"/>
                <a:ea typeface="微軟正黑體" panose="020B0604030504040204" pitchFamily="34" charset="-120"/>
                <a:cs typeface="Heiti TC Light"/>
              </a:rPr>
              <a:t>年</a:t>
            </a:r>
            <a:endParaRPr lang="en-US" altLang="zh-TW" sz="2000" dirty="0" smtClean="0">
              <a:solidFill>
                <a:srgbClr val="FF0000"/>
              </a:solidFill>
              <a:latin typeface="微軟正黑體" panose="020B0604030504040204" pitchFamily="34" charset="-120"/>
              <a:ea typeface="微軟正黑體" panose="020B0604030504040204" pitchFamily="34" charset="-120"/>
              <a:cs typeface="Heiti TC Light"/>
            </a:endParaRPr>
          </a:p>
          <a:p>
            <a:r>
              <a:rPr lang="zh-Hant" altLang="en-US" sz="2000" b="1" smtClean="0">
                <a:solidFill>
                  <a:srgbClr val="0070C0"/>
                </a:solidFill>
                <a:latin typeface="微軟正黑體" panose="020B0604030504040204" pitchFamily="34" charset="-120"/>
                <a:ea typeface="微軟正黑體" panose="020B0604030504040204" pitchFamily="34" charset="-120"/>
                <a:cs typeface="Heiti TC Light"/>
              </a:rPr>
              <a:t>张越</a:t>
            </a:r>
            <a:r>
              <a:rPr lang="zh-TW" altLang="en-US" sz="2000" b="1" smtClean="0">
                <a:solidFill>
                  <a:srgbClr val="0070C0"/>
                </a:solidFill>
                <a:latin typeface="微軟正黑體" panose="020B0604030504040204" pitchFamily="34" charset="-120"/>
                <a:ea typeface="微軟正黑體" panose="020B0604030504040204" pitchFamily="34" charset="-120"/>
                <a:cs typeface="Heiti TC Light"/>
              </a:rPr>
              <a:t> </a:t>
            </a:r>
            <a:r>
              <a:rPr lang="en-US" altLang="zh-TW" sz="2000" b="1" dirty="0">
                <a:solidFill>
                  <a:schemeClr val="accent6">
                    <a:lumMod val="50000"/>
                  </a:schemeClr>
                </a:solidFill>
                <a:latin typeface="微軟正黑體" panose="020B0604030504040204" pitchFamily="34" charset="-120"/>
                <a:ea typeface="微軟正黑體" panose="020B0604030504040204" pitchFamily="34" charset="-120"/>
                <a:cs typeface="Heiti TC Light"/>
              </a:rPr>
              <a:t>(</a:t>
            </a:r>
            <a:r>
              <a:rPr lang="zh-Hant" altLang="en-US" sz="2000" b="1" dirty="0"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河北省</a:t>
            </a:r>
            <a:r>
              <a:rPr lang="zh-TW" altLang="en-US" sz="2000" b="1"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委</a:t>
            </a:r>
            <a:r>
              <a:rPr lang="zh-Hant" altLang="en-US" sz="2000" b="1"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政法委书记</a:t>
            </a:r>
            <a:r>
              <a:rPr lang="en-US" altLang="zh-TW" sz="2000" b="1"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 </a:t>
            </a:r>
            <a:r>
              <a:rPr lang="zh-Hant" altLang="en-US" sz="2000" dirty="0" smtClean="0">
                <a:solidFill>
                  <a:srgbClr val="FF0000"/>
                </a:solidFill>
                <a:latin typeface="微軟正黑體" panose="020B0604030504040204" pitchFamily="34" charset="-120"/>
                <a:ea typeface="微軟正黑體" panose="020B0604030504040204" pitchFamily="34" charset="-120"/>
                <a:cs typeface="Heiti TC Light"/>
              </a:rPr>
              <a:t>在</a:t>
            </a:r>
            <a:r>
              <a:rPr lang="en-US" altLang="zh-Hant" sz="2000" dirty="0">
                <a:solidFill>
                  <a:srgbClr val="FF0000"/>
                </a:solidFill>
                <a:latin typeface="微軟正黑體" panose="020B0604030504040204" pitchFamily="34" charset="-120"/>
                <a:ea typeface="微軟正黑體" panose="020B0604030504040204" pitchFamily="34" charset="-120"/>
                <a:cs typeface="Heiti TC Light"/>
              </a:rPr>
              <a:t>2016</a:t>
            </a:r>
            <a:r>
              <a:rPr lang="zh-Hant" altLang="en-US" sz="2000" dirty="0">
                <a:solidFill>
                  <a:srgbClr val="FF0000"/>
                </a:solidFill>
                <a:latin typeface="微軟正黑體" panose="020B0604030504040204" pitchFamily="34" charset="-120"/>
                <a:ea typeface="微軟正黑體" panose="020B0604030504040204" pitchFamily="34" charset="-120"/>
                <a:cs typeface="Heiti TC Light"/>
              </a:rPr>
              <a:t>年</a:t>
            </a:r>
            <a:r>
              <a:rPr lang="en-US" altLang="zh-Hant" sz="2000" dirty="0">
                <a:solidFill>
                  <a:srgbClr val="FF0000"/>
                </a:solidFill>
                <a:latin typeface="微軟正黑體" panose="020B0604030504040204" pitchFamily="34" charset="-120"/>
                <a:ea typeface="微軟正黑體" panose="020B0604030504040204" pitchFamily="34" charset="-120"/>
                <a:cs typeface="Heiti TC Light"/>
              </a:rPr>
              <a:t>4</a:t>
            </a:r>
            <a:r>
              <a:rPr lang="zh-Hant" altLang="en-US" sz="2000" dirty="0">
                <a:solidFill>
                  <a:srgbClr val="FF0000"/>
                </a:solidFill>
                <a:latin typeface="微軟正黑體" panose="020B0604030504040204" pitchFamily="34" charset="-120"/>
                <a:ea typeface="微軟正黑體" panose="020B0604030504040204" pitchFamily="34" charset="-120"/>
                <a:cs typeface="Heiti TC Light"/>
              </a:rPr>
              <a:t>月</a:t>
            </a:r>
            <a:r>
              <a:rPr lang="en-US" altLang="zh-Hant" sz="2000" dirty="0">
                <a:solidFill>
                  <a:srgbClr val="FF0000"/>
                </a:solidFill>
                <a:latin typeface="微軟正黑體" panose="020B0604030504040204" pitchFamily="34" charset="-120"/>
                <a:ea typeface="微軟正黑體" panose="020B0604030504040204" pitchFamily="34" charset="-120"/>
                <a:cs typeface="Heiti TC Light"/>
              </a:rPr>
              <a:t>16</a:t>
            </a:r>
            <a:r>
              <a:rPr lang="zh-Hant" altLang="en-US" sz="2000" dirty="0">
                <a:solidFill>
                  <a:srgbClr val="FF0000"/>
                </a:solidFill>
                <a:latin typeface="微軟正黑體" panose="020B0604030504040204" pitchFamily="34" charset="-120"/>
                <a:ea typeface="微軟正黑體" panose="020B0604030504040204" pitchFamily="34" charset="-120"/>
                <a:cs typeface="Heiti TC Light"/>
              </a:rPr>
              <a:t>日被查</a:t>
            </a:r>
            <a:r>
              <a:rPr lang="zh-Hant" altLang="en-US" sz="2000" dirty="0" smtClean="0">
                <a:solidFill>
                  <a:srgbClr val="FF0000"/>
                </a:solidFill>
                <a:latin typeface="微軟正黑體" panose="020B0604030504040204" pitchFamily="34" charset="-120"/>
                <a:ea typeface="微軟正黑體" panose="020B0604030504040204" pitchFamily="34" charset="-120"/>
                <a:cs typeface="Heiti TC Light"/>
              </a:rPr>
              <a:t>。</a:t>
            </a:r>
            <a:endParaRPr lang="en-US" sz="2000" dirty="0">
              <a:solidFill>
                <a:srgbClr val="FF0000"/>
              </a:solidFill>
              <a:latin typeface="微軟正黑體" panose="020B0604030504040204" pitchFamily="34" charset="-120"/>
              <a:ea typeface="微軟正黑體" panose="020B0604030504040204" pitchFamily="34" charset="-120"/>
              <a:cs typeface="Heiti TC Light"/>
            </a:endParaRPr>
          </a:p>
        </p:txBody>
      </p:sp>
      <p:pic>
        <p:nvPicPr>
          <p:cNvPr id="12" name="Picture 11"/>
          <p:cNvPicPr>
            <a:picLocks noChangeAspect="1"/>
          </p:cNvPicPr>
          <p:nvPr/>
        </p:nvPicPr>
        <p:blipFill rotWithShape="1">
          <a:blip r:embed="rId3"/>
          <a:srcRect t="9754" b="10928"/>
          <a:stretch/>
        </p:blipFill>
        <p:spPr>
          <a:xfrm>
            <a:off x="212575" y="1340768"/>
            <a:ext cx="3935076" cy="2349589"/>
          </a:xfrm>
          <a:prstGeom prst="rect">
            <a:avLst/>
          </a:prstGeom>
        </p:spPr>
      </p:pic>
      <p:sp>
        <p:nvSpPr>
          <p:cNvPr id="6" name="TextBox 5"/>
          <p:cNvSpPr txBox="1"/>
          <p:nvPr/>
        </p:nvSpPr>
        <p:spPr>
          <a:xfrm>
            <a:off x="-486419" y="1688747"/>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7939211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群組 1"/>
          <p:cNvGrpSpPr/>
          <p:nvPr/>
        </p:nvGrpSpPr>
        <p:grpSpPr>
          <a:xfrm>
            <a:off x="0" y="-900"/>
            <a:ext cx="9149214" cy="1001028"/>
            <a:chOff x="0" y="-900"/>
            <a:chExt cx="9149214" cy="1001028"/>
          </a:xfrm>
        </p:grpSpPr>
        <p:sp>
          <p:nvSpPr>
            <p:cNvPr id="3" name="矩形 2"/>
            <p:cNvSpPr/>
            <p:nvPr/>
          </p:nvSpPr>
          <p:spPr>
            <a:xfrm>
              <a:off x="0" y="0"/>
              <a:ext cx="9144000" cy="100012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TW" altLang="en-US"/>
            </a:p>
          </p:txBody>
        </p:sp>
        <p:pic>
          <p:nvPicPr>
            <p:cNvPr id="4" name="Picture 2" descr="「閃電」的圖片搜尋結果"/>
            <p:cNvPicPr>
              <a:picLocks noChangeAspect="1" noChangeArrowheads="1"/>
            </p:cNvPicPr>
            <p:nvPr/>
          </p:nvPicPr>
          <p:blipFill rotWithShape="1">
            <a:blip r:embed="rId2">
              <a:extLst>
                <a:ext uri="{28A0092B-C50C-407E-A947-70E740481C1C}">
                  <a14:useLocalDpi xmlns:a14="http://schemas.microsoft.com/office/drawing/2010/main" val="0"/>
                </a:ext>
              </a:extLst>
            </a:blip>
            <a:srcRect l="32112" r="31280" b="85403"/>
            <a:stretch/>
          </p:blipFill>
          <p:spPr bwMode="auto">
            <a:xfrm>
              <a:off x="7608649" y="-900"/>
              <a:ext cx="1540565" cy="1001028"/>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矩形 4"/>
          <p:cNvSpPr/>
          <p:nvPr/>
        </p:nvSpPr>
        <p:spPr>
          <a:xfrm>
            <a:off x="212680" y="5700"/>
            <a:ext cx="6717331" cy="1022875"/>
          </a:xfrm>
          <a:prstGeom prst="rect">
            <a:avLst/>
          </a:prstGeom>
        </p:spPr>
        <p:txBody>
          <a:bodyPr wrap="none" lIns="90938" tIns="45469" rIns="90938" bIns="45469">
            <a:spAutoFit/>
          </a:bodyPr>
          <a:lstStyle/>
          <a:p>
            <a:pPr algn="l"/>
            <a:r>
              <a:rPr lang="en-US" altLang="zh-TW" sz="3200" dirty="0" smtClean="0">
                <a:solidFill>
                  <a:schemeClr val="bg1"/>
                </a:solidFill>
                <a:latin typeface="微軟正黑體" panose="020B0604030504040204" pitchFamily="34" charset="-120"/>
                <a:ea typeface="微軟正黑體" panose="020B0604030504040204" pitchFamily="34" charset="-120"/>
              </a:rPr>
              <a:t>5-</a:t>
            </a:r>
            <a:r>
              <a:rPr lang="en-US" altLang="zh-TW" sz="3200" dirty="0">
                <a:solidFill>
                  <a:schemeClr val="bg1"/>
                </a:solidFill>
                <a:latin typeface="微軟正黑體" panose="020B0604030504040204" pitchFamily="34" charset="-120"/>
                <a:ea typeface="微軟正黑體" panose="020B0604030504040204" pitchFamily="34" charset="-120"/>
              </a:rPr>
              <a:t>5</a:t>
            </a:r>
            <a:r>
              <a:rPr lang="en-US" altLang="zh-TW" sz="3200" dirty="0" smtClean="0">
                <a:solidFill>
                  <a:schemeClr val="bg1"/>
                </a:solidFill>
                <a:latin typeface="微軟正黑體" panose="020B0604030504040204" pitchFamily="34" charset="-120"/>
                <a:ea typeface="微軟正黑體" panose="020B0604030504040204" pitchFamily="34" charset="-120"/>
              </a:rPr>
              <a:t>.</a:t>
            </a:r>
            <a:r>
              <a:rPr lang="zh-TW" altLang="en-US" sz="3200" dirty="0" smtClean="0">
                <a:solidFill>
                  <a:schemeClr val="bg1"/>
                </a:solidFill>
                <a:latin typeface="微軟正黑體" panose="020B0604030504040204" pitchFamily="34" charset="-120"/>
                <a:ea typeface="微軟正黑體" panose="020B0604030504040204" pitchFamily="34" charset="-120"/>
              </a:rPr>
              <a:t> 河北高官恶报</a:t>
            </a:r>
            <a:endParaRPr lang="en-US" altLang="zh-TW" sz="3200" dirty="0">
              <a:solidFill>
                <a:schemeClr val="bg1"/>
              </a:solidFill>
              <a:latin typeface="微軟正黑體" panose="020B0604030504040204" pitchFamily="34" charset="-120"/>
              <a:ea typeface="微軟正黑體" panose="020B0604030504040204" pitchFamily="34" charset="-120"/>
            </a:endParaRPr>
          </a:p>
          <a:p>
            <a:pPr algn="l"/>
            <a:r>
              <a:rPr lang="zh-TW" altLang="en-US" sz="2800" b="1" dirty="0" smtClean="0">
                <a:solidFill>
                  <a:srgbClr val="FFFF00"/>
                </a:solidFill>
                <a:latin typeface="微軟正黑體" panose="020B0604030504040204" pitchFamily="34" charset="-120"/>
                <a:ea typeface="微軟正黑體" panose="020B0604030504040204" pitchFamily="34" charset="-120"/>
              </a:rPr>
              <a:t>前河北省委常委，景春华，</a:t>
            </a:r>
            <a:r>
              <a:rPr lang="zh-CN" altLang="en-US" sz="2800" b="1" dirty="0" smtClean="0">
                <a:solidFill>
                  <a:srgbClr val="FFFF00"/>
                </a:solidFill>
                <a:latin typeface="微軟正黑體" panose="020B0604030504040204" pitchFamily="34" charset="-120"/>
                <a:ea typeface="微軟正黑體" panose="020B0604030504040204" pitchFamily="34" charset="-120"/>
              </a:rPr>
              <a:t>有期徒刑</a:t>
            </a:r>
            <a:r>
              <a:rPr lang="en-US" altLang="zh-TW" sz="2800" b="1" dirty="0">
                <a:solidFill>
                  <a:srgbClr val="FFFF00"/>
                </a:solidFill>
                <a:latin typeface="微軟正黑體" panose="020B0604030504040204" pitchFamily="34" charset="-120"/>
                <a:ea typeface="微軟正黑體" panose="020B0604030504040204" pitchFamily="34" charset="-120"/>
              </a:rPr>
              <a:t>18</a:t>
            </a:r>
            <a:r>
              <a:rPr lang="zh-CN" altLang="en-US" sz="2800" b="1" dirty="0">
                <a:solidFill>
                  <a:srgbClr val="FFFF00"/>
                </a:solidFill>
                <a:latin typeface="微軟正黑體" panose="020B0604030504040204" pitchFamily="34" charset="-120"/>
                <a:ea typeface="微軟正黑體" panose="020B0604030504040204" pitchFamily="34" charset="-120"/>
              </a:rPr>
              <a:t>年</a:t>
            </a:r>
            <a:endParaRPr lang="en-US" altLang="zh-TW" sz="2800" b="1" dirty="0">
              <a:solidFill>
                <a:srgbClr val="FFFF00"/>
              </a:solidFill>
              <a:latin typeface="微軟正黑體" panose="020B0604030504040204" pitchFamily="34" charset="-120"/>
              <a:ea typeface="微軟正黑體" panose="020B0604030504040204" pitchFamily="34" charset="-120"/>
            </a:endParaRPr>
          </a:p>
        </p:txBody>
      </p:sp>
      <p:sp>
        <p:nvSpPr>
          <p:cNvPr id="6" name="矩形 5"/>
          <p:cNvSpPr/>
          <p:nvPr/>
        </p:nvSpPr>
        <p:spPr>
          <a:xfrm>
            <a:off x="112355" y="3605006"/>
            <a:ext cx="8904419" cy="3200369"/>
          </a:xfrm>
          <a:prstGeom prst="rect">
            <a:avLst/>
          </a:prstGeom>
        </p:spPr>
        <p:txBody>
          <a:bodyPr wrap="square" lIns="90938" tIns="45469" rIns="90938" bIns="45469">
            <a:spAutoFit/>
          </a:bodyPr>
          <a:lstStyle/>
          <a:p>
            <a:pPr algn="l"/>
            <a:r>
              <a:rPr lang="zh-Hant" altLang="en-US" b="1" dirty="0">
                <a:solidFill>
                  <a:srgbClr val="0070C0"/>
                </a:solidFill>
                <a:latin typeface="微軟正黑體" panose="020B0604030504040204" pitchFamily="34" charset="-120"/>
                <a:ea typeface="微軟正黑體" panose="020B0604030504040204" pitchFamily="34" charset="-120"/>
                <a:cs typeface="Heiti TC Light"/>
              </a:rPr>
              <a:t>景</a:t>
            </a:r>
            <a:r>
              <a:rPr lang="zh-Hant" altLang="en-US" b="1" dirty="0" smtClean="0">
                <a:solidFill>
                  <a:srgbClr val="0070C0"/>
                </a:solidFill>
                <a:latin typeface="微軟正黑體" panose="020B0604030504040204" pitchFamily="34" charset="-120"/>
                <a:ea typeface="微軟正黑體" panose="020B0604030504040204" pitchFamily="34" charset="-120"/>
                <a:cs typeface="Heiti TC Light"/>
              </a:rPr>
              <a:t>春华</a:t>
            </a:r>
            <a:r>
              <a:rPr lang="zh-TW" altLang="en-US" dirty="0" smtClean="0">
                <a:latin typeface="微軟正黑體" panose="020B0604030504040204" pitchFamily="34" charset="-120"/>
                <a:ea typeface="微軟正黑體" panose="020B0604030504040204" pitchFamily="34" charset="-120"/>
                <a:cs typeface="Heiti TC Light"/>
              </a:rPr>
              <a:t>、</a:t>
            </a:r>
            <a:r>
              <a:rPr lang="zh-TW" altLang="en-US" b="1" dirty="0" smtClean="0">
                <a:solidFill>
                  <a:srgbClr val="0070C0"/>
                </a:solidFill>
                <a:latin typeface="微軟正黑體" panose="020B0604030504040204" pitchFamily="34" charset="-120"/>
                <a:ea typeface="微軟正黑體" panose="020B0604030504040204" pitchFamily="34" charset="-120"/>
                <a:cs typeface="Heiti TC Light"/>
              </a:rPr>
              <a:t>梁滨</a:t>
            </a:r>
            <a:r>
              <a:rPr lang="zh-TW" altLang="en-US" dirty="0" smtClean="0">
                <a:latin typeface="微軟正黑體" panose="020B0604030504040204" pitchFamily="34" charset="-120"/>
                <a:ea typeface="微軟正黑體" panose="020B0604030504040204" pitchFamily="34" charset="-120"/>
                <a:cs typeface="Heiti TC Light"/>
              </a:rPr>
              <a:t>、</a:t>
            </a:r>
            <a:r>
              <a:rPr lang="zh-Hant" altLang="en-US" b="1" dirty="0" smtClean="0">
                <a:solidFill>
                  <a:srgbClr val="0070C0"/>
                </a:solidFill>
                <a:latin typeface="微軟正黑體" panose="020B0604030504040204" pitchFamily="34" charset="-120"/>
                <a:ea typeface="微軟正黑體" panose="020B0604030504040204" pitchFamily="34" charset="-120"/>
                <a:cs typeface="Heiti TC Light"/>
              </a:rPr>
              <a:t>张越</a:t>
            </a:r>
            <a:r>
              <a:rPr lang="zh-Hant" altLang="en-US" dirty="0" smtClean="0">
                <a:latin typeface="微軟正黑體" panose="020B0604030504040204" pitchFamily="34" charset="-120"/>
                <a:ea typeface="微軟正黑體" panose="020B0604030504040204" pitchFamily="34" charset="-120"/>
                <a:cs typeface="Heiti TC Light"/>
              </a:rPr>
              <a:t>，</a:t>
            </a:r>
            <a:r>
              <a:rPr lang="zh-Hant" altLang="en-US" u="sng" dirty="0" smtClean="0">
                <a:latin typeface="微軟正黑體" panose="020B0604030504040204" pitchFamily="34" charset="-120"/>
                <a:ea typeface="微軟正黑體" panose="020B0604030504040204" pitchFamily="34" charset="-120"/>
                <a:cs typeface="Heiti TC Light"/>
              </a:rPr>
              <a:t>号称</a:t>
            </a:r>
            <a:r>
              <a:rPr lang="zh-Hant" altLang="en-US" b="1" u="sng" dirty="0" smtClean="0">
                <a:solidFill>
                  <a:srgbClr val="0070C0"/>
                </a:solidFill>
                <a:latin typeface="微軟正黑體" panose="020B0604030504040204" pitchFamily="34" charset="-120"/>
                <a:ea typeface="微軟正黑體" panose="020B0604030504040204" pitchFamily="34" charset="-120"/>
                <a:cs typeface="Heiti TC Light"/>
              </a:rPr>
              <a:t>周永康</a:t>
            </a:r>
            <a:r>
              <a:rPr lang="zh-Hant" altLang="en-US" u="sng" dirty="0" smtClean="0">
                <a:latin typeface="微軟正黑體" panose="020B0604030504040204" pitchFamily="34" charset="-120"/>
                <a:ea typeface="微軟正黑體" panose="020B0604030504040204" pitchFamily="34" charset="-120"/>
                <a:cs typeface="Heiti TC Light"/>
              </a:rPr>
              <a:t>的</a:t>
            </a:r>
            <a:r>
              <a:rPr lang="zh-Hant" altLang="en-US" b="1" u="sng" dirty="0" smtClean="0">
                <a:solidFill>
                  <a:srgbClr val="C00000"/>
                </a:solidFill>
                <a:latin typeface="微軟正黑體" panose="020B0604030504040204" pitchFamily="34" charset="-120"/>
                <a:ea typeface="微軟正黑體" panose="020B0604030504040204" pitchFamily="34" charset="-120"/>
                <a:cs typeface="Heiti TC Light"/>
              </a:rPr>
              <a:t>「三剑客」</a:t>
            </a:r>
            <a:r>
              <a:rPr lang="zh-Hant" altLang="en-US" dirty="0" smtClean="0">
                <a:latin typeface="微軟正黑體" panose="020B0604030504040204" pitchFamily="34" charset="-120"/>
                <a:ea typeface="微軟正黑體" panose="020B0604030504040204" pitchFamily="34" charset="-120"/>
                <a:cs typeface="Heiti TC Light"/>
              </a:rPr>
              <a:t>。</a:t>
            </a:r>
            <a:r>
              <a:rPr lang="zh-Hant" altLang="en-US" b="1" dirty="0" smtClean="0">
                <a:solidFill>
                  <a:srgbClr val="0070C0"/>
                </a:solidFill>
                <a:latin typeface="微軟正黑體" panose="020B0604030504040204" pitchFamily="34" charset="-120"/>
                <a:ea typeface="微軟正黑體" panose="020B0604030504040204" pitchFamily="34" charset="-120"/>
                <a:cs typeface="Heiti TC Light"/>
              </a:rPr>
              <a:t>景春华</a:t>
            </a:r>
            <a:r>
              <a:rPr lang="zh-TW" altLang="en-US" dirty="0" smtClean="0">
                <a:latin typeface="微軟正黑體" panose="020B0604030504040204" pitchFamily="34" charset="-120"/>
                <a:ea typeface="微軟正黑體" panose="020B0604030504040204" pitchFamily="34" charset="-120"/>
                <a:cs typeface="Heiti TC Light"/>
              </a:rPr>
              <a:t>同时也是</a:t>
            </a:r>
            <a:r>
              <a:rPr lang="zh-Hant" altLang="en-US" b="1" u="sng" dirty="0" smtClean="0">
                <a:solidFill>
                  <a:srgbClr val="0070C0"/>
                </a:solidFill>
                <a:latin typeface="微軟正黑體" panose="020B0604030504040204" pitchFamily="34" charset="-120"/>
                <a:ea typeface="微軟正黑體" panose="020B0604030504040204" pitchFamily="34" charset="-120"/>
                <a:cs typeface="Heiti TC Light"/>
              </a:rPr>
              <a:t>周本顺</a:t>
            </a:r>
            <a:r>
              <a:rPr lang="zh-Hant" altLang="en-US" u="sng" dirty="0" smtClean="0">
                <a:latin typeface="微軟正黑體" panose="020B0604030504040204" pitchFamily="34" charset="-120"/>
                <a:ea typeface="微軟正黑體" panose="020B0604030504040204" pitchFamily="34" charset="-120"/>
                <a:cs typeface="Heiti TC Light"/>
              </a:rPr>
              <a:t>的</a:t>
            </a:r>
            <a:r>
              <a:rPr lang="zh-Hant" altLang="en-US" b="1" u="sng" dirty="0">
                <a:solidFill>
                  <a:srgbClr val="C00000"/>
                </a:solidFill>
                <a:latin typeface="微軟正黑體" panose="020B0604030504040204" pitchFamily="34" charset="-120"/>
                <a:ea typeface="微軟正黑體" panose="020B0604030504040204" pitchFamily="34" charset="-120"/>
                <a:cs typeface="Heiti TC Light"/>
              </a:rPr>
              <a:t>大秘</a:t>
            </a:r>
            <a:r>
              <a:rPr lang="zh-Hant" altLang="en-US" dirty="0" smtClean="0">
                <a:latin typeface="微軟正黑體" panose="020B0604030504040204" pitchFamily="34" charset="-120"/>
                <a:ea typeface="微軟正黑體" panose="020B0604030504040204" pitchFamily="34" charset="-120"/>
                <a:cs typeface="Heiti TC Light"/>
              </a:rPr>
              <a:t>。</a:t>
            </a:r>
            <a:endParaRPr lang="en-US" altLang="zh-Hant" dirty="0" smtClean="0">
              <a:latin typeface="微軟正黑體" panose="020B0604030504040204" pitchFamily="34" charset="-120"/>
              <a:ea typeface="微軟正黑體" panose="020B0604030504040204" pitchFamily="34" charset="-120"/>
              <a:cs typeface="Heiti TC Light"/>
            </a:endParaRPr>
          </a:p>
          <a:p>
            <a:pPr algn="l"/>
            <a:endParaRPr lang="en-US" dirty="0">
              <a:latin typeface="微軟正黑體" panose="020B0604030504040204" pitchFamily="34" charset="-120"/>
              <a:ea typeface="微軟正黑體" panose="020B0604030504040204" pitchFamily="34" charset="-120"/>
              <a:cs typeface="Heiti TC Light"/>
            </a:endParaRPr>
          </a:p>
          <a:p>
            <a:pPr algn="l"/>
            <a:r>
              <a:rPr lang="zh-Hant" altLang="en-US" dirty="0" smtClean="0">
                <a:latin typeface="微軟正黑體" panose="020B0604030504040204" pitchFamily="34" charset="-120"/>
                <a:ea typeface="微軟正黑體" panose="020B0604030504040204" pitchFamily="34" charset="-120"/>
                <a:cs typeface="Heiti TC Light"/>
              </a:rPr>
              <a:t>在江派「河北帮」的掌</a:t>
            </a:r>
            <a:r>
              <a:rPr lang="zh-Hant" altLang="en-US" dirty="0">
                <a:latin typeface="微軟正黑體" panose="020B0604030504040204" pitchFamily="34" charset="-120"/>
                <a:ea typeface="微軟正黑體" panose="020B0604030504040204" pitchFamily="34" charset="-120"/>
                <a:cs typeface="Heiti TC Light"/>
              </a:rPr>
              <a:t>控下</a:t>
            </a:r>
            <a:r>
              <a:rPr lang="zh-Hant" altLang="en-US" dirty="0" smtClean="0">
                <a:latin typeface="微軟正黑體" panose="020B0604030504040204" pitchFamily="34" charset="-120"/>
                <a:ea typeface="微軟正黑體" panose="020B0604030504040204" pitchFamily="34" charset="-120"/>
                <a:cs typeface="Heiti TC Light"/>
              </a:rPr>
              <a:t>，河北省成为迫害法轮功的</a:t>
            </a:r>
            <a:r>
              <a:rPr lang="zh-Hant" altLang="en-US" dirty="0" smtClean="0">
                <a:solidFill>
                  <a:srgbClr val="FF0000"/>
                </a:solidFill>
                <a:latin typeface="微軟正黑體" panose="020B0604030504040204" pitchFamily="34" charset="-120"/>
                <a:ea typeface="微軟正黑體" panose="020B0604030504040204" pitchFamily="34" charset="-120"/>
                <a:cs typeface="Heiti TC Light"/>
              </a:rPr>
              <a:t>重灾区</a:t>
            </a:r>
            <a:r>
              <a:rPr lang="zh-Hant" altLang="en-US" dirty="0" smtClean="0">
                <a:latin typeface="微軟正黑體" panose="020B0604030504040204" pitchFamily="34" charset="-120"/>
                <a:ea typeface="微軟正黑體" panose="020B0604030504040204" pitchFamily="34" charset="-120"/>
                <a:cs typeface="Heiti TC Light"/>
              </a:rPr>
              <a:t>。</a:t>
            </a:r>
            <a:endParaRPr lang="en-US" altLang="zh-Hant" dirty="0" smtClean="0">
              <a:latin typeface="微軟正黑體" panose="020B0604030504040204" pitchFamily="34" charset="-120"/>
              <a:ea typeface="微軟正黑體" panose="020B0604030504040204" pitchFamily="34" charset="-120"/>
              <a:cs typeface="Heiti TC Light"/>
            </a:endParaRPr>
          </a:p>
          <a:p>
            <a:pPr algn="l"/>
            <a:endParaRPr lang="en-US" altLang="zh-Hant" dirty="0" smtClean="0">
              <a:latin typeface="微軟正黑體" panose="020B0604030504040204" pitchFamily="34" charset="-120"/>
              <a:ea typeface="微軟正黑體" panose="020B0604030504040204" pitchFamily="34" charset="-120"/>
              <a:cs typeface="Heiti TC Light"/>
            </a:endParaRPr>
          </a:p>
          <a:p>
            <a:pPr algn="l"/>
            <a:r>
              <a:rPr lang="zh-Hant" altLang="en-US" dirty="0" smtClean="0">
                <a:latin typeface="微軟正黑體" panose="020B0604030504040204" pitchFamily="34" charset="-120"/>
                <a:ea typeface="微軟正黑體" panose="020B0604030504040204" pitchFamily="34" charset="-120"/>
                <a:cs typeface="Heiti TC Light"/>
              </a:rPr>
              <a:t>据明慧网报导，</a:t>
            </a:r>
            <a:r>
              <a:rPr lang="zh-Hant" altLang="en-US" b="1" dirty="0" smtClean="0">
                <a:solidFill>
                  <a:srgbClr val="0070C0"/>
                </a:solidFill>
                <a:latin typeface="微軟正黑體" panose="020B0604030504040204" pitchFamily="34" charset="-120"/>
                <a:ea typeface="微軟正黑體" panose="020B0604030504040204" pitchFamily="34" charset="-120"/>
                <a:cs typeface="Heiti TC Light"/>
              </a:rPr>
              <a:t>景春华</a:t>
            </a:r>
            <a:r>
              <a:rPr lang="zh-Hant" altLang="en-US" dirty="0" smtClean="0">
                <a:latin typeface="微軟正黑體" panose="020B0604030504040204" pitchFamily="34" charset="-120"/>
                <a:ea typeface="微軟正黑體" panose="020B0604030504040204" pitchFamily="34" charset="-120"/>
                <a:cs typeface="Heiti TC Light"/>
              </a:rPr>
              <a:t>在</a:t>
            </a:r>
            <a:r>
              <a:rPr lang="zh-Hant" altLang="en-US" dirty="0">
                <a:latin typeface="微軟正黑體" panose="020B0604030504040204" pitchFamily="34" charset="-120"/>
                <a:ea typeface="微軟正黑體" panose="020B0604030504040204" pitchFamily="34" charset="-120"/>
                <a:cs typeface="Heiti TC Light"/>
              </a:rPr>
              <a:t>任</a:t>
            </a:r>
            <a:r>
              <a:rPr lang="zh-Hant" altLang="en-US" dirty="0" smtClean="0">
                <a:latin typeface="微軟正黑體" panose="020B0604030504040204" pitchFamily="34" charset="-120"/>
                <a:ea typeface="微軟正黑體" panose="020B0604030504040204" pitchFamily="34" charset="-120"/>
                <a:cs typeface="Heiti TC Light"/>
              </a:rPr>
              <a:t>河北省</a:t>
            </a:r>
            <a:r>
              <a:rPr lang="zh-Hant" altLang="en-US" b="1" dirty="0"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衡水市委书记</a:t>
            </a:r>
            <a:r>
              <a:rPr lang="zh-Hant" altLang="en-US" dirty="0" smtClean="0">
                <a:latin typeface="微軟正黑體" panose="020B0604030504040204" pitchFamily="34" charset="-120"/>
                <a:ea typeface="微軟正黑體" panose="020B0604030504040204" pitchFamily="34" charset="-120"/>
                <a:cs typeface="Heiti TC Light"/>
              </a:rPr>
              <a:t>期间，</a:t>
            </a:r>
            <a:r>
              <a:rPr lang="zh-Hant" altLang="en-US" dirty="0" smtClean="0">
                <a:solidFill>
                  <a:srgbClr val="FF0000"/>
                </a:solidFill>
                <a:latin typeface="微軟正黑體" panose="020B0604030504040204" pitchFamily="34" charset="-120"/>
                <a:ea typeface="微軟正黑體" panose="020B0604030504040204" pitchFamily="34" charset="-120"/>
                <a:cs typeface="Heiti TC Light"/>
              </a:rPr>
              <a:t>积极迫害</a:t>
            </a:r>
            <a:r>
              <a:rPr lang="zh-Hant" altLang="en-US" dirty="0" smtClean="0">
                <a:latin typeface="微軟正黑體" panose="020B0604030504040204" pitchFamily="34" charset="-120"/>
                <a:ea typeface="微軟正黑體" panose="020B0604030504040204" pitchFamily="34" charset="-120"/>
                <a:cs typeface="Heiti TC Light"/>
              </a:rPr>
              <a:t>当地的法轮功学员。</a:t>
            </a:r>
            <a:endParaRPr lang="en-US" altLang="zh-Hant" dirty="0">
              <a:latin typeface="微軟正黑體" panose="020B0604030504040204" pitchFamily="34" charset="-120"/>
              <a:ea typeface="微軟正黑體" panose="020B0604030504040204" pitchFamily="34" charset="-120"/>
              <a:cs typeface="Heiti TC Light"/>
            </a:endParaRPr>
          </a:p>
          <a:p>
            <a:pPr algn="l"/>
            <a:endParaRPr lang="en-US" altLang="zh-Hant" dirty="0" smtClean="0">
              <a:latin typeface="微軟正黑體" panose="020B0604030504040204" pitchFamily="34" charset="-120"/>
              <a:ea typeface="微軟正黑體" panose="020B0604030504040204" pitchFamily="34" charset="-120"/>
              <a:cs typeface="Heiti TC Light"/>
            </a:endParaRPr>
          </a:p>
          <a:p>
            <a:pPr algn="l"/>
            <a:r>
              <a:rPr lang="en-US" altLang="zh-Hant" dirty="0" smtClean="0">
                <a:latin typeface="微軟正黑體" panose="020B0604030504040204" pitchFamily="34" charset="-120"/>
                <a:ea typeface="微軟正黑體" panose="020B0604030504040204" pitchFamily="34" charset="-120"/>
                <a:cs typeface="Heiti TC Light"/>
              </a:rPr>
              <a:t>2008</a:t>
            </a:r>
            <a:r>
              <a:rPr lang="zh-Hant" altLang="en-US" dirty="0" smtClean="0">
                <a:latin typeface="微軟正黑體" panose="020B0604030504040204" pitchFamily="34" charset="-120"/>
                <a:ea typeface="微軟正黑體" panose="020B0604030504040204" pitchFamily="34" charset="-120"/>
                <a:cs typeface="Heiti TC Light"/>
              </a:rPr>
              <a:t>年「北京奥运」</a:t>
            </a:r>
            <a:r>
              <a:rPr lang="zh-TW" altLang="en-US" dirty="0">
                <a:latin typeface="微軟正黑體" panose="020B0604030504040204" pitchFamily="34" charset="-120"/>
                <a:ea typeface="微軟正黑體" panose="020B0604030504040204" pitchFamily="34" charset="-120"/>
                <a:cs typeface="Heiti TC Light"/>
              </a:rPr>
              <a:t>前</a:t>
            </a:r>
            <a:r>
              <a:rPr lang="zh-Hant" altLang="en-US" dirty="0" smtClean="0">
                <a:latin typeface="微軟正黑體" panose="020B0604030504040204" pitchFamily="34" charset="-120"/>
                <a:ea typeface="微軟正黑體" panose="020B0604030504040204" pitchFamily="34" charset="-120"/>
                <a:cs typeface="Heiti TC Light"/>
              </a:rPr>
              <a:t>，衡水市市委书记</a:t>
            </a:r>
            <a:r>
              <a:rPr lang="zh-Hant" altLang="en-US" b="1" dirty="0" smtClean="0">
                <a:solidFill>
                  <a:srgbClr val="0070C0"/>
                </a:solidFill>
                <a:latin typeface="微軟正黑體" panose="020B0604030504040204" pitchFamily="34" charset="-120"/>
                <a:ea typeface="微軟正黑體" panose="020B0604030504040204" pitchFamily="34" charset="-120"/>
                <a:cs typeface="Heiti TC Light"/>
              </a:rPr>
              <a:t>景春华</a:t>
            </a:r>
            <a:r>
              <a:rPr lang="zh-Hant" altLang="en-US" dirty="0" smtClean="0">
                <a:latin typeface="微軟正黑體" panose="020B0604030504040204" pitchFamily="34" charset="-120"/>
                <a:ea typeface="微軟正黑體" panose="020B0604030504040204" pitchFamily="34" charset="-120"/>
                <a:cs typeface="Heiti TC Light"/>
              </a:rPr>
              <a:t>召集各单位</a:t>
            </a:r>
            <a:r>
              <a:rPr lang="zh-TW" altLang="en-US" dirty="0" smtClean="0">
                <a:latin typeface="微軟正黑體" panose="020B0604030504040204" pitchFamily="34" charset="-120"/>
                <a:ea typeface="微軟正黑體" panose="020B0604030504040204" pitchFamily="34" charset="-120"/>
                <a:cs typeface="Heiti TC Light"/>
              </a:rPr>
              <a:t>的</a:t>
            </a:r>
            <a:r>
              <a:rPr lang="zh-Hant" altLang="en-US" dirty="0" smtClean="0">
                <a:latin typeface="微軟正黑體" panose="020B0604030504040204" pitchFamily="34" charset="-120"/>
                <a:ea typeface="微軟正黑體" panose="020B0604030504040204" pitchFamily="34" charset="-120"/>
                <a:cs typeface="Heiti TC Light"/>
              </a:rPr>
              <a:t>一把手，</a:t>
            </a:r>
            <a:endParaRPr lang="en-US" altLang="zh-Hant" dirty="0" smtClean="0">
              <a:latin typeface="微軟正黑體" panose="020B0604030504040204" pitchFamily="34" charset="-120"/>
              <a:ea typeface="微軟正黑體" panose="020B0604030504040204" pitchFamily="34" charset="-120"/>
              <a:cs typeface="Heiti TC Light"/>
            </a:endParaRPr>
          </a:p>
          <a:p>
            <a:r>
              <a:rPr lang="zh-Hant" altLang="en-US" dirty="0" smtClean="0">
                <a:latin typeface="微軟正黑體" panose="020B0604030504040204" pitchFamily="34" charset="-120"/>
                <a:ea typeface="微軟正黑體" panose="020B0604030504040204" pitchFamily="34" charset="-120"/>
                <a:cs typeface="Heiti TC Light"/>
              </a:rPr>
              <a:t>加强对法轮功学员的监视，奥运期间哪个单位</a:t>
            </a:r>
            <a:r>
              <a:rPr lang="zh-TW" altLang="en-US" dirty="0" smtClean="0">
                <a:latin typeface="微軟正黑體" panose="020B0604030504040204" pitchFamily="34" charset="-120"/>
                <a:ea typeface="微軟正黑體" panose="020B0604030504040204" pitchFamily="34" charset="-120"/>
                <a:cs typeface="Heiti TC Light"/>
              </a:rPr>
              <a:t>出现</a:t>
            </a:r>
            <a:r>
              <a:rPr lang="zh-Hant" altLang="en-US" dirty="0" smtClean="0">
                <a:latin typeface="微軟正黑體" panose="020B0604030504040204" pitchFamily="34" charset="-120"/>
                <a:ea typeface="微軟正黑體" panose="020B0604030504040204" pitchFamily="34" charset="-120"/>
                <a:cs typeface="Heiti TC Light"/>
              </a:rPr>
              <a:t>到北京和秦皇岛去的法轮功学员，</a:t>
            </a:r>
            <a:endParaRPr lang="en-US" altLang="zh-Hant" dirty="0" smtClean="0">
              <a:latin typeface="微軟正黑體" panose="020B0604030504040204" pitchFamily="34" charset="-120"/>
              <a:ea typeface="微軟正黑體" panose="020B0604030504040204" pitchFamily="34" charset="-120"/>
              <a:cs typeface="Heiti TC Light"/>
            </a:endParaRPr>
          </a:p>
          <a:p>
            <a:r>
              <a:rPr lang="zh-Hant" altLang="en-US" sz="2000" dirty="0" smtClean="0">
                <a:solidFill>
                  <a:srgbClr val="FF0000"/>
                </a:solidFill>
                <a:latin typeface="微軟正黑體" panose="020B0604030504040204" pitchFamily="34" charset="-120"/>
                <a:ea typeface="微軟正黑體" panose="020B0604030504040204" pitchFamily="34" charset="-120"/>
                <a:cs typeface="Heiti TC Light"/>
              </a:rPr>
              <a:t>单位一把手就地免职</a:t>
            </a:r>
            <a:r>
              <a:rPr lang="zh-Hant" altLang="en-US" dirty="0" smtClean="0">
                <a:latin typeface="微軟正黑體" panose="020B0604030504040204" pitchFamily="34" charset="-120"/>
                <a:ea typeface="微軟正黑體" panose="020B0604030504040204" pitchFamily="34" charset="-120"/>
                <a:cs typeface="Heiti TC Light"/>
              </a:rPr>
              <a:t>。</a:t>
            </a:r>
            <a:endParaRPr lang="zh-Hant" altLang="en-US" dirty="0">
              <a:latin typeface="微軟正黑體" panose="020B0604030504040204" pitchFamily="34" charset="-120"/>
              <a:ea typeface="微軟正黑體" panose="020B0604030504040204" pitchFamily="34" charset="-120"/>
              <a:cs typeface="Heiti TC Light"/>
            </a:endParaRPr>
          </a:p>
          <a:p>
            <a:pPr algn="l"/>
            <a:endParaRPr lang="en-US" altLang="zh-Hant" dirty="0">
              <a:latin typeface="Heiti TC Light"/>
              <a:ea typeface="Heiti TC Light"/>
              <a:cs typeface="Heiti TC Light"/>
            </a:endParaRPr>
          </a:p>
          <a:p>
            <a:pPr algn="l"/>
            <a:endParaRPr lang="en-US" dirty="0">
              <a:latin typeface="Heiti TC Light"/>
              <a:ea typeface="Heiti TC Light"/>
              <a:cs typeface="Heiti TC Light"/>
            </a:endParaRPr>
          </a:p>
        </p:txBody>
      </p:sp>
      <p:sp>
        <p:nvSpPr>
          <p:cNvPr id="10" name="TextBox 9"/>
          <p:cNvSpPr txBox="1"/>
          <p:nvPr/>
        </p:nvSpPr>
        <p:spPr>
          <a:xfrm>
            <a:off x="2611593" y="6343376"/>
            <a:ext cx="6405181" cy="34871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511" tIns="35511" rIns="35511" bIns="35511" numCol="1" spcCol="26636" rtlCol="0" anchor="ctr">
            <a:spAutoFit/>
          </a:bodyPr>
          <a:lstStyle/>
          <a:p>
            <a:r>
              <a:rPr lang="zh-TW" altLang="en-US" b="1" dirty="0" smtClean="0">
                <a:solidFill>
                  <a:srgbClr val="FF6600"/>
                </a:solidFill>
                <a:latin typeface="微軟正黑體" panose="020B0604030504040204" pitchFamily="34" charset="-120"/>
                <a:ea typeface="微軟正黑體" panose="020B0604030504040204" pitchFamily="34" charset="-120"/>
                <a:cs typeface="Heiti TC Light"/>
              </a:rPr>
              <a:t>大紀元</a:t>
            </a:r>
            <a:r>
              <a:rPr lang="en-US" altLang="zh-TW" b="1" dirty="0" smtClean="0">
                <a:solidFill>
                  <a:srgbClr val="FF6600"/>
                </a:solidFill>
                <a:latin typeface="微軟正黑體" panose="020B0604030504040204" pitchFamily="34" charset="-120"/>
                <a:ea typeface="微軟正黑體" panose="020B0604030504040204" pitchFamily="34" charset="-120"/>
                <a:cs typeface="Heiti TC Light"/>
              </a:rPr>
              <a:t> 2016.12.23</a:t>
            </a:r>
            <a:r>
              <a:rPr lang="zh-TW" altLang="en-US" b="1" dirty="0" smtClean="0">
                <a:solidFill>
                  <a:srgbClr val="FF6600"/>
                </a:solidFill>
                <a:latin typeface="微軟正黑體" panose="020B0604030504040204" pitchFamily="34" charset="-120"/>
                <a:ea typeface="微軟正黑體" panose="020B0604030504040204" pitchFamily="34" charset="-120"/>
                <a:cs typeface="Heiti TC Light"/>
              </a:rPr>
              <a:t>「</a:t>
            </a:r>
            <a:r>
              <a:rPr lang="zh-Hant" altLang="en-US" b="1" dirty="0">
                <a:solidFill>
                  <a:srgbClr val="FF6600"/>
                </a:solidFill>
                <a:latin typeface="微軟正黑體" panose="020B0604030504040204" pitchFamily="34" charset="-120"/>
                <a:ea typeface="微軟正黑體" panose="020B0604030504040204" pitchFamily="34" charset="-120"/>
                <a:cs typeface="Heiti TC Light"/>
              </a:rPr>
              <a:t>前河北常委景春華貪腐</a:t>
            </a:r>
            <a:r>
              <a:rPr lang="en-US" altLang="zh-Hant" b="1" dirty="0">
                <a:solidFill>
                  <a:srgbClr val="FF6600"/>
                </a:solidFill>
                <a:latin typeface="微軟正黑體" panose="020B0604030504040204" pitchFamily="34" charset="-120"/>
                <a:ea typeface="微軟正黑體" panose="020B0604030504040204" pitchFamily="34" charset="-120"/>
                <a:cs typeface="Heiti TC Light"/>
              </a:rPr>
              <a:t>1.4</a:t>
            </a:r>
            <a:r>
              <a:rPr lang="zh-Hant" altLang="en-US" b="1" dirty="0">
                <a:solidFill>
                  <a:srgbClr val="FF6600"/>
                </a:solidFill>
                <a:latin typeface="微軟正黑體" panose="020B0604030504040204" pitchFamily="34" charset="-120"/>
                <a:ea typeface="微軟正黑體" panose="020B0604030504040204" pitchFamily="34" charset="-120"/>
                <a:cs typeface="Heiti TC Light"/>
              </a:rPr>
              <a:t>億 獲刑</a:t>
            </a:r>
            <a:r>
              <a:rPr lang="en-US" altLang="zh-Hant" b="1" dirty="0" smtClean="0">
                <a:solidFill>
                  <a:srgbClr val="FF6600"/>
                </a:solidFill>
                <a:latin typeface="微軟正黑體" panose="020B0604030504040204" pitchFamily="34" charset="-120"/>
                <a:ea typeface="微軟正黑體" panose="020B0604030504040204" pitchFamily="34" charset="-120"/>
                <a:cs typeface="Heiti TC Light"/>
              </a:rPr>
              <a:t>18</a:t>
            </a:r>
            <a:r>
              <a:rPr lang="zh-Hant" altLang="en-US" b="1" dirty="0" smtClean="0">
                <a:solidFill>
                  <a:srgbClr val="FF6600"/>
                </a:solidFill>
                <a:latin typeface="微軟正黑體" panose="020B0604030504040204" pitchFamily="34" charset="-120"/>
                <a:ea typeface="微軟正黑體" panose="020B0604030504040204" pitchFamily="34" charset="-120"/>
                <a:cs typeface="Heiti TC Light"/>
              </a:rPr>
              <a:t>年</a:t>
            </a:r>
            <a:r>
              <a:rPr lang="zh-TW" altLang="en-US" b="1" dirty="0" smtClean="0">
                <a:solidFill>
                  <a:srgbClr val="FF6600"/>
                </a:solidFill>
                <a:latin typeface="微軟正黑體" panose="020B0604030504040204" pitchFamily="34" charset="-120"/>
                <a:ea typeface="微軟正黑體" panose="020B0604030504040204" pitchFamily="34" charset="-120"/>
                <a:cs typeface="Heiti TC Light"/>
              </a:rPr>
              <a:t>」</a:t>
            </a:r>
            <a:endParaRPr lang="en-US" sz="1700" b="1" dirty="0">
              <a:solidFill>
                <a:srgbClr val="FF6600"/>
              </a:solidFill>
              <a:latin typeface="微軟正黑體" panose="020B0604030504040204" pitchFamily="34" charset="-120"/>
              <a:ea typeface="微軟正黑體" panose="020B0604030504040204" pitchFamily="34" charset="-120"/>
              <a:cs typeface="Heiti TC Light"/>
              <a:sym typeface="Helvetica Neue"/>
            </a:endParaRPr>
          </a:p>
        </p:txBody>
      </p:sp>
      <p:sp>
        <p:nvSpPr>
          <p:cNvPr id="16" name="Rectangle 15"/>
          <p:cNvSpPr/>
          <p:nvPr/>
        </p:nvSpPr>
        <p:spPr>
          <a:xfrm>
            <a:off x="3345445" y="1340768"/>
            <a:ext cx="5688632" cy="1603435"/>
          </a:xfrm>
          <a:prstGeom prst="rect">
            <a:avLst/>
          </a:prstGeom>
        </p:spPr>
        <p:txBody>
          <a:bodyPr wrap="square" lIns="63952" tIns="31964" rIns="63952" bIns="31964">
            <a:spAutoFit/>
          </a:bodyPr>
          <a:lstStyle/>
          <a:p>
            <a:pPr algn="l"/>
            <a:r>
              <a:rPr lang="en-US" altLang="zh-Hant" sz="2000" dirty="0" smtClean="0">
                <a:latin typeface="微軟正黑體" panose="020B0604030504040204" pitchFamily="34" charset="-120"/>
                <a:ea typeface="微軟正黑體" panose="020B0604030504040204" pitchFamily="34" charset="-120"/>
              </a:rPr>
              <a:t>201</a:t>
            </a:r>
            <a:r>
              <a:rPr lang="zh-TW" altLang="zh-TW" sz="2000" dirty="0">
                <a:latin typeface="微軟正黑體" panose="020B0604030504040204" pitchFamily="34" charset="-120"/>
                <a:ea typeface="微軟正黑體" panose="020B0604030504040204" pitchFamily="34" charset="-120"/>
              </a:rPr>
              <a:t>6</a:t>
            </a:r>
            <a:r>
              <a:rPr lang="zh-Hant" altLang="en-US" sz="2000" dirty="0">
                <a:latin typeface="微軟正黑體" panose="020B0604030504040204" pitchFamily="34" charset="-120"/>
                <a:ea typeface="微軟正黑體" panose="020B0604030504040204" pitchFamily="34" charset="-120"/>
              </a:rPr>
              <a:t>年</a:t>
            </a:r>
            <a:r>
              <a:rPr lang="zh-TW" altLang="zh-Hant" sz="2000" dirty="0">
                <a:latin typeface="微軟正黑體" panose="020B0604030504040204" pitchFamily="34" charset="-120"/>
                <a:ea typeface="微軟正黑體" panose="020B0604030504040204" pitchFamily="34" charset="-120"/>
              </a:rPr>
              <a:t>3</a:t>
            </a:r>
            <a:r>
              <a:rPr lang="zh-Hant" altLang="en-US" sz="2000" dirty="0">
                <a:latin typeface="微軟正黑體" panose="020B0604030504040204" pitchFamily="34" charset="-120"/>
                <a:ea typeface="微軟正黑體" panose="020B0604030504040204" pitchFamily="34" charset="-120"/>
              </a:rPr>
              <a:t>月</a:t>
            </a:r>
            <a:r>
              <a:rPr lang="zh-TW" altLang="zh-Hant" sz="2000">
                <a:latin typeface="微軟正黑體" panose="020B0604030504040204" pitchFamily="34" charset="-120"/>
                <a:ea typeface="微軟正黑體" panose="020B0604030504040204" pitchFamily="34" charset="-120"/>
              </a:rPr>
              <a:t>3</a:t>
            </a:r>
            <a:r>
              <a:rPr lang="zh-Hant" altLang="en-US" sz="2000">
                <a:latin typeface="微軟正黑體" panose="020B0604030504040204" pitchFamily="34" charset="-120"/>
                <a:ea typeface="微軟正黑體" panose="020B0604030504040204" pitchFamily="34" charset="-120"/>
              </a:rPr>
              <a:t>日</a:t>
            </a:r>
            <a:r>
              <a:rPr lang="zh-Hant" altLang="en-US" sz="2000" smtClean="0">
                <a:latin typeface="微軟正黑體" panose="020B0604030504040204" pitchFamily="34" charset="-120"/>
                <a:ea typeface="微軟正黑體" panose="020B0604030504040204" pitchFamily="34" charset="-120"/>
              </a:rPr>
              <a:t>，</a:t>
            </a:r>
            <a:r>
              <a:rPr lang="zh-TW" altLang="en-US" sz="2000" smtClean="0">
                <a:latin typeface="微軟正黑體" panose="020B0604030504040204" pitchFamily="34" charset="-120"/>
                <a:ea typeface="微軟正黑體" panose="020B0604030504040204" pitchFamily="34" charset="-120"/>
              </a:rPr>
              <a:t>景春华落马</a:t>
            </a:r>
            <a:endParaRPr lang="en-US" altLang="zh-Hant" sz="2000" dirty="0">
              <a:latin typeface="微軟正黑體" panose="020B0604030504040204" pitchFamily="34" charset="-120"/>
              <a:ea typeface="微軟正黑體" panose="020B0604030504040204" pitchFamily="34" charset="-120"/>
            </a:endParaRPr>
          </a:p>
          <a:p>
            <a:pPr algn="l"/>
            <a:r>
              <a:rPr lang="en-US" altLang="zh-Hant" sz="2000" dirty="0">
                <a:latin typeface="微軟正黑體" panose="020B0604030504040204" pitchFamily="34" charset="-120"/>
                <a:ea typeface="微軟正黑體" panose="020B0604030504040204" pitchFamily="34" charset="-120"/>
              </a:rPr>
              <a:t>2016</a:t>
            </a:r>
            <a:r>
              <a:rPr lang="zh-Hant" altLang="en-US" sz="2000" dirty="0">
                <a:latin typeface="微軟正黑體" panose="020B0604030504040204" pitchFamily="34" charset="-120"/>
                <a:ea typeface="微軟正黑體" panose="020B0604030504040204" pitchFamily="34" charset="-120"/>
              </a:rPr>
              <a:t>年</a:t>
            </a:r>
            <a:r>
              <a:rPr lang="zh-TW" altLang="zh-Hant" sz="2000" dirty="0">
                <a:latin typeface="微軟正黑體" panose="020B0604030504040204" pitchFamily="34" charset="-120"/>
                <a:ea typeface="微軟正黑體" panose="020B0604030504040204" pitchFamily="34" charset="-120"/>
              </a:rPr>
              <a:t>5</a:t>
            </a:r>
            <a:r>
              <a:rPr lang="zh-Hant" altLang="en-US" sz="2000" dirty="0">
                <a:latin typeface="微軟正黑體" panose="020B0604030504040204" pitchFamily="34" charset="-120"/>
                <a:ea typeface="微軟正黑體" panose="020B0604030504040204" pitchFamily="34" charset="-120"/>
              </a:rPr>
              <a:t>月</a:t>
            </a:r>
            <a:r>
              <a:rPr lang="en-US" altLang="zh-TW" sz="2000" dirty="0">
                <a:latin typeface="微軟正黑體" panose="020B0604030504040204" pitchFamily="34" charset="-120"/>
                <a:ea typeface="微軟正黑體" panose="020B0604030504040204" pitchFamily="34" charset="-120"/>
              </a:rPr>
              <a:t>8</a:t>
            </a:r>
            <a:r>
              <a:rPr lang="zh-TW" altLang="en-US" sz="2000">
                <a:latin typeface="微軟正黑體" panose="020B0604030504040204" pitchFamily="34" charset="-120"/>
                <a:ea typeface="微軟正黑體" panose="020B0604030504040204" pitchFamily="34" charset="-120"/>
              </a:rPr>
              <a:t>日</a:t>
            </a:r>
            <a:r>
              <a:rPr lang="zh-Hant" altLang="en-US" sz="2000" smtClean="0">
                <a:latin typeface="微軟正黑體" panose="020B0604030504040204" pitchFamily="34" charset="-120"/>
                <a:ea typeface="微軟正黑體" panose="020B0604030504040204" pitchFamily="34" charset="-120"/>
              </a:rPr>
              <a:t>，</a:t>
            </a:r>
            <a:r>
              <a:rPr lang="zh-TW" altLang="en-US" sz="2000" smtClean="0">
                <a:latin typeface="微軟正黑體" panose="020B0604030504040204" pitchFamily="34" charset="-120"/>
                <a:ea typeface="微軟正黑體" panose="020B0604030504040204" pitchFamily="34" charset="-120"/>
              </a:rPr>
              <a:t>被双开</a:t>
            </a:r>
            <a:endParaRPr lang="en-US" altLang="zh-CN" sz="2000" dirty="0">
              <a:latin typeface="微軟正黑體" panose="020B0604030504040204" pitchFamily="34" charset="-120"/>
              <a:ea typeface="微軟正黑體" panose="020B0604030504040204" pitchFamily="34" charset="-120"/>
            </a:endParaRPr>
          </a:p>
          <a:p>
            <a:pPr algn="l"/>
            <a:r>
              <a:rPr lang="en-US" altLang="zh-CN" sz="2000" dirty="0">
                <a:latin typeface="微軟正黑體" panose="020B0604030504040204" pitchFamily="34" charset="-120"/>
                <a:ea typeface="微軟正黑體" panose="020B0604030504040204" pitchFamily="34" charset="-120"/>
              </a:rPr>
              <a:t>201</a:t>
            </a:r>
            <a:r>
              <a:rPr lang="zh-TW" altLang="zh-TW" sz="2000" dirty="0">
                <a:latin typeface="微軟正黑體" panose="020B0604030504040204" pitchFamily="34" charset="-120"/>
                <a:ea typeface="微軟正黑體" panose="020B0604030504040204" pitchFamily="34" charset="-120"/>
              </a:rPr>
              <a:t>6</a:t>
            </a:r>
            <a:r>
              <a:rPr lang="zh-CN" altLang="en-US" sz="2000" dirty="0">
                <a:latin typeface="微軟正黑體" panose="020B0604030504040204" pitchFamily="34" charset="-120"/>
                <a:ea typeface="微軟正黑體" panose="020B0604030504040204" pitchFamily="34" charset="-120"/>
              </a:rPr>
              <a:t>年</a:t>
            </a:r>
            <a:r>
              <a:rPr lang="zh-TW" altLang="zh-CN" sz="2000">
                <a:latin typeface="微軟正黑體" panose="020B0604030504040204" pitchFamily="34" charset="-120"/>
                <a:ea typeface="微軟正黑體" panose="020B0604030504040204" pitchFamily="34" charset="-120"/>
              </a:rPr>
              <a:t>8</a:t>
            </a:r>
            <a:r>
              <a:rPr lang="zh-CN" altLang="en-US" sz="2000">
                <a:latin typeface="微軟正黑體" panose="020B0604030504040204" pitchFamily="34" charset="-120"/>
                <a:ea typeface="微軟正黑體" panose="020B0604030504040204" pitchFamily="34" charset="-120"/>
              </a:rPr>
              <a:t>月</a:t>
            </a:r>
            <a:r>
              <a:rPr lang="en-US" altLang="zh-TW" sz="2000" smtClean="0">
                <a:latin typeface="微軟正黑體" panose="020B0604030504040204" pitchFamily="34" charset="-120"/>
                <a:ea typeface="微軟正黑體" panose="020B0604030504040204" pitchFamily="34" charset="-120"/>
              </a:rPr>
              <a:t>11</a:t>
            </a:r>
            <a:r>
              <a:rPr lang="zh-TW" altLang="en-US" sz="2000" smtClean="0">
                <a:latin typeface="微軟正黑體" panose="020B0604030504040204" pitchFamily="34" charset="-120"/>
                <a:ea typeface="微軟正黑體" panose="020B0604030504040204" pitchFamily="34" charset="-120"/>
              </a:rPr>
              <a:t>日，一审开庭</a:t>
            </a:r>
            <a:endParaRPr lang="en-US" altLang="zh-TW" sz="2000" dirty="0">
              <a:latin typeface="微軟正黑體" panose="020B0604030504040204" pitchFamily="34" charset="-120"/>
              <a:ea typeface="微軟正黑體" panose="020B0604030504040204" pitchFamily="34" charset="-120"/>
            </a:endParaRPr>
          </a:p>
          <a:p>
            <a:pPr algn="l"/>
            <a:r>
              <a:rPr lang="zh-TW" altLang="zh-TW" sz="2000" dirty="0">
                <a:latin typeface="微軟正黑體" panose="020B0604030504040204" pitchFamily="34" charset="-120"/>
                <a:ea typeface="微軟正黑體" panose="020B0604030504040204" pitchFamily="34" charset="-120"/>
              </a:rPr>
              <a:t>2</a:t>
            </a:r>
            <a:r>
              <a:rPr lang="en-US" altLang="zh-TW" sz="2000" dirty="0">
                <a:latin typeface="微軟正黑體" panose="020B0604030504040204" pitchFamily="34" charset="-120"/>
                <a:ea typeface="微軟正黑體" panose="020B0604030504040204" pitchFamily="34" charset="-120"/>
              </a:rPr>
              <a:t>016</a:t>
            </a:r>
            <a:r>
              <a:rPr lang="zh-TW" altLang="en-US" sz="2000" dirty="0">
                <a:latin typeface="微軟正黑體" panose="020B0604030504040204" pitchFamily="34" charset="-120"/>
                <a:ea typeface="微軟正黑體" panose="020B0604030504040204" pitchFamily="34" charset="-120"/>
              </a:rPr>
              <a:t>年</a:t>
            </a:r>
            <a:r>
              <a:rPr lang="en-US" altLang="zh-TW" sz="2000" dirty="0">
                <a:latin typeface="微軟正黑體" panose="020B0604030504040204" pitchFamily="34" charset="-120"/>
                <a:ea typeface="微軟正黑體" panose="020B0604030504040204" pitchFamily="34" charset="-120"/>
              </a:rPr>
              <a:t>12</a:t>
            </a:r>
            <a:r>
              <a:rPr lang="zh-TW" altLang="en-US" sz="2000" dirty="0">
                <a:latin typeface="微軟正黑體" panose="020B0604030504040204" pitchFamily="34" charset="-120"/>
                <a:ea typeface="微軟正黑體" panose="020B0604030504040204" pitchFamily="34" charset="-120"/>
              </a:rPr>
              <a:t>月</a:t>
            </a:r>
            <a:r>
              <a:rPr lang="en-US" altLang="zh-TW" sz="2000" dirty="0">
                <a:latin typeface="微軟正黑體" panose="020B0604030504040204" pitchFamily="34" charset="-120"/>
                <a:ea typeface="微軟正黑體" panose="020B0604030504040204" pitchFamily="34" charset="-120"/>
              </a:rPr>
              <a:t>23</a:t>
            </a:r>
            <a:r>
              <a:rPr lang="zh-TW" altLang="en-US" sz="2000">
                <a:latin typeface="微軟正黑體" panose="020B0604030504040204" pitchFamily="34" charset="-120"/>
                <a:ea typeface="微軟正黑體" panose="020B0604030504040204" pitchFamily="34" charset="-120"/>
              </a:rPr>
              <a:t>日</a:t>
            </a:r>
            <a:r>
              <a:rPr lang="zh-TW" altLang="en-US" sz="2000" smtClean="0">
                <a:latin typeface="微軟正黑體" panose="020B0604030504040204" pitchFamily="34" charset="-120"/>
                <a:ea typeface="微軟正黑體" panose="020B0604030504040204" pitchFamily="34" charset="-120"/>
              </a:rPr>
              <a:t>，</a:t>
            </a:r>
            <a:r>
              <a:rPr lang="zh-Hant" altLang="en-US" sz="2000" smtClean="0">
                <a:latin typeface="微軟正黑體" panose="020B0604030504040204" pitchFamily="34" charset="-120"/>
                <a:ea typeface="微軟正黑體" panose="020B0604030504040204" pitchFamily="34" charset="-120"/>
              </a:rPr>
              <a:t>「受贿、巨额财产来源不明案」宣判，景春华被判刑</a:t>
            </a:r>
            <a:r>
              <a:rPr lang="en-US" altLang="zh-Hant" sz="2000" smtClean="0">
                <a:latin typeface="微軟正黑體" panose="020B0604030504040204" pitchFamily="34" charset="-120"/>
                <a:ea typeface="微軟正黑體" panose="020B0604030504040204" pitchFamily="34" charset="-120"/>
              </a:rPr>
              <a:t>18</a:t>
            </a:r>
            <a:r>
              <a:rPr lang="zh-Hant" altLang="en-US" sz="2000" dirty="0" smtClean="0">
                <a:latin typeface="微軟正黑體" panose="020B0604030504040204" pitchFamily="34" charset="-120"/>
                <a:ea typeface="微軟正黑體" panose="020B0604030504040204" pitchFamily="34" charset="-120"/>
              </a:rPr>
              <a:t>年</a:t>
            </a:r>
            <a:endParaRPr lang="en-US" sz="2000" dirty="0">
              <a:latin typeface="微軟正黑體" panose="020B0604030504040204" pitchFamily="34" charset="-120"/>
              <a:ea typeface="微軟正黑體" panose="020B0604030504040204" pitchFamily="34" charset="-120"/>
            </a:endParaRPr>
          </a:p>
        </p:txBody>
      </p:sp>
      <p:pic>
        <p:nvPicPr>
          <p:cNvPr id="14" name="Picture 13"/>
          <p:cNvPicPr>
            <a:picLocks noChangeAspect="1"/>
          </p:cNvPicPr>
          <p:nvPr/>
        </p:nvPicPr>
        <p:blipFill rotWithShape="1">
          <a:blip r:embed="rId3">
            <a:extLst>
              <a:ext uri="{BEBA8EAE-BF5A-486C-A8C5-ECC9F3942E4B}">
                <a14:imgProps xmlns:a14="http://schemas.microsoft.com/office/drawing/2010/main">
                  <a14:imgLayer r:embed="rId4">
                    <a14:imgEffect>
                      <a14:saturation sat="0"/>
                    </a14:imgEffect>
                  </a14:imgLayer>
                </a14:imgProps>
              </a:ext>
            </a:extLst>
          </a:blip>
          <a:srcRect l="20197" t="6053" r="15595"/>
          <a:stretch/>
        </p:blipFill>
        <p:spPr>
          <a:xfrm>
            <a:off x="467544" y="1205775"/>
            <a:ext cx="2562961" cy="2109410"/>
          </a:xfrm>
          <a:prstGeom prst="rect">
            <a:avLst/>
          </a:prstGeom>
        </p:spPr>
      </p:pic>
    </p:spTree>
    <p:extLst>
      <p:ext uri="{BB962C8B-B14F-4D97-AF65-F5344CB8AC3E}">
        <p14:creationId xmlns:p14="http://schemas.microsoft.com/office/powerpoint/2010/main" val="4278539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矩形 7"/>
          <p:cNvSpPr/>
          <p:nvPr/>
        </p:nvSpPr>
        <p:spPr>
          <a:xfrm>
            <a:off x="225792" y="848936"/>
            <a:ext cx="8786543" cy="5119533"/>
          </a:xfrm>
          <a:prstGeom prst="rect">
            <a:avLst/>
          </a:prstGeom>
          <a:solidFill>
            <a:srgbClr val="FFFFFF"/>
          </a:solidFill>
          <a:ln w="12700">
            <a:miter lim="400000"/>
          </a:ln>
        </p:spPr>
        <p:txBody>
          <a:bodyPr lIns="45469" tIns="45469" rIns="45469" bIns="45469" anchor="ctr"/>
          <a:lstStyle/>
          <a:p>
            <a:pPr defTabSz="909458">
              <a:defRPr b="0">
                <a:latin typeface="Calibri"/>
                <a:ea typeface="Calibri"/>
                <a:cs typeface="Calibri"/>
                <a:sym typeface="Calibri"/>
              </a:defRPr>
            </a:pPr>
            <a:endParaRPr/>
          </a:p>
        </p:txBody>
      </p:sp>
      <p:sp>
        <p:nvSpPr>
          <p:cNvPr id="133" name="矩形 10"/>
          <p:cNvSpPr txBox="1"/>
          <p:nvPr/>
        </p:nvSpPr>
        <p:spPr>
          <a:xfrm>
            <a:off x="81644" y="980728"/>
            <a:ext cx="8930586" cy="5355306"/>
          </a:xfrm>
          <a:prstGeom prst="rect">
            <a:avLst/>
          </a:prstGeom>
          <a:ln w="12700">
            <a:miter lim="400000"/>
          </a:ln>
          <a:extLst>
            <a:ext uri="{C572A759-6A51-4108-AA02-DFA0A04FC94B}">
              <ma14:wrappingTextBoxFlag xmlns="" xmlns:ma14="http://schemas.microsoft.com/office/mac/drawingml/2011/main" val="1"/>
            </a:ext>
          </a:extLst>
        </p:spPr>
        <p:txBody>
          <a:bodyPr wrap="square" lIns="45469" tIns="45469" rIns="45469" bIns="45469">
            <a:spAutoFit/>
          </a:bodyPr>
          <a:lstStyle/>
          <a:p>
            <a:pPr defTabSz="909458">
              <a:defRPr sz="3000">
                <a:latin typeface="微軟正黑體"/>
                <a:ea typeface="微軟正黑體"/>
                <a:cs typeface="微軟正黑體"/>
                <a:sym typeface="微軟正黑體"/>
              </a:defRPr>
            </a:pPr>
            <a:r>
              <a:rPr sz="2200" b="1" smtClean="0">
                <a:latin typeface="微軟正黑體" panose="020B0604030504040204" pitchFamily="34" charset="-120"/>
                <a:ea typeface="微軟正黑體" panose="020B0604030504040204" pitchFamily="34" charset="-120"/>
              </a:rPr>
              <a:t>单位：</a:t>
            </a:r>
            <a:r>
              <a:rPr lang="zh-TW" altLang="zh-TW" sz="2200" smtClean="0">
                <a:latin typeface="微軟正黑體" panose="020B0604030504040204" pitchFamily="34" charset="-120"/>
                <a:ea typeface="微軟正黑體" panose="020B0604030504040204" pitchFamily="34" charset="-120"/>
              </a:rPr>
              <a:t>河北省教育考试院</a:t>
            </a:r>
            <a:endParaRPr lang="en-US" altLang="zh-TW" sz="2200" dirty="0">
              <a:latin typeface="微軟正黑體" panose="020B0604030504040204" pitchFamily="34" charset="-120"/>
              <a:ea typeface="微軟正黑體" panose="020B0604030504040204" pitchFamily="34" charset="-120"/>
            </a:endParaRPr>
          </a:p>
          <a:p>
            <a:pPr defTabSz="909458">
              <a:defRPr sz="3000">
                <a:latin typeface="微軟正黑體"/>
                <a:ea typeface="微軟正黑體"/>
                <a:cs typeface="微軟正黑體"/>
                <a:sym typeface="微軟正黑體"/>
              </a:defRPr>
            </a:pPr>
            <a:endParaRPr lang="en-US" altLang="zh-TW" sz="2200" dirty="0">
              <a:latin typeface="微軟正黑體" panose="020B0604030504040204" pitchFamily="34" charset="-120"/>
              <a:ea typeface="微軟正黑體" panose="020B0604030504040204" pitchFamily="34" charset="-120"/>
            </a:endParaRPr>
          </a:p>
          <a:p>
            <a:pPr defTabSz="909458">
              <a:defRPr sz="3000">
                <a:latin typeface="微軟正黑體"/>
                <a:ea typeface="微軟正黑體"/>
                <a:cs typeface="微軟正黑體"/>
                <a:sym typeface="微軟正黑體"/>
              </a:defRPr>
            </a:pPr>
            <a:r>
              <a:rPr lang="zh-TW" altLang="zh-TW" sz="2200" b="1" dirty="0">
                <a:sym typeface="微軟正黑體"/>
              </a:rPr>
              <a:t>地址</a:t>
            </a:r>
            <a:r>
              <a:rPr lang="zh-TW" altLang="zh-TW" sz="2200" b="1">
                <a:sym typeface="微軟正黑體"/>
              </a:rPr>
              <a:t>：</a:t>
            </a:r>
            <a:r>
              <a:rPr lang="zh-TW" altLang="zh-TW" sz="2200" smtClean="0">
                <a:sym typeface="微軟正黑體"/>
              </a:rPr>
              <a:t>河北省</a:t>
            </a:r>
            <a:r>
              <a:rPr lang="zh-TW" altLang="zh-TW" sz="2200" smtClean="0">
                <a:solidFill>
                  <a:srgbClr val="C00000"/>
                </a:solidFill>
                <a:sym typeface="微軟正黑體"/>
              </a:rPr>
              <a:t>石家庄市</a:t>
            </a:r>
            <a:r>
              <a:rPr lang="zh-TW" altLang="zh-TW" sz="2200" smtClean="0">
                <a:sym typeface="微軟正黑體"/>
              </a:rPr>
              <a:t>红旗大街</a:t>
            </a:r>
            <a:r>
              <a:rPr lang="en-US" altLang="zh-TW" sz="2200" smtClean="0">
                <a:sym typeface="微軟正黑體"/>
              </a:rPr>
              <a:t>231</a:t>
            </a:r>
            <a:r>
              <a:rPr lang="zh-TW" altLang="zh-TW" sz="2200" smtClean="0">
                <a:sym typeface="微軟正黑體"/>
              </a:rPr>
              <a:t>号</a:t>
            </a:r>
          </a:p>
          <a:p>
            <a:pPr defTabSz="909458">
              <a:defRPr sz="3000">
                <a:latin typeface="微軟正黑體"/>
                <a:ea typeface="微軟正黑體"/>
                <a:cs typeface="微軟正黑體"/>
                <a:sym typeface="微軟正黑體"/>
              </a:defRPr>
            </a:pPr>
            <a:endParaRPr lang="en-US" sz="2200" dirty="0">
              <a:latin typeface="微軟正黑體" panose="020B0604030504040204" pitchFamily="34" charset="-120"/>
              <a:ea typeface="微軟正黑體" panose="020B0604030504040204" pitchFamily="34" charset="-120"/>
            </a:endParaRPr>
          </a:p>
          <a:p>
            <a:pPr defTabSz="909458">
              <a:defRPr sz="3000">
                <a:latin typeface="微軟正黑體"/>
                <a:ea typeface="微軟正黑體"/>
                <a:cs typeface="微軟正黑體"/>
                <a:sym typeface="微軟正黑體"/>
              </a:defRPr>
            </a:pPr>
            <a:r>
              <a:rPr sz="2200" b="1" smtClean="0">
                <a:latin typeface="微軟正黑體" panose="020B0604030504040204" pitchFamily="34" charset="-120"/>
                <a:ea typeface="微軟正黑體" panose="020B0604030504040204" pitchFamily="34" charset="-120"/>
              </a:rPr>
              <a:t>情况：</a:t>
            </a:r>
            <a:endParaRPr sz="2200" b="1" dirty="0">
              <a:latin typeface="微軟正黑體" panose="020B0604030504040204" pitchFamily="34" charset="-120"/>
              <a:ea typeface="微軟正黑體" panose="020B0604030504040204" pitchFamily="34" charset="-120"/>
            </a:endParaRPr>
          </a:p>
          <a:p>
            <a:pPr algn="l"/>
            <a:r>
              <a:rPr lang="zh-TW" altLang="zh-TW" sz="2000" smtClean="0">
                <a:latin typeface="微軟正黑體" panose="020B0604030504040204" pitchFamily="34" charset="-120"/>
                <a:ea typeface="微軟正黑體" panose="020B0604030504040204" pitchFamily="34" charset="-120"/>
              </a:rPr>
              <a:t>河北省教育考试院编发的</a:t>
            </a:r>
            <a:r>
              <a:rPr lang="zh-TW" altLang="zh-TW" sz="2000" smtClean="0">
                <a:solidFill>
                  <a:srgbClr val="FF0000"/>
                </a:solidFill>
                <a:latin typeface="微軟正黑體" panose="020B0604030504040204" pitchFamily="34" charset="-120"/>
                <a:ea typeface="微軟正黑體" panose="020B0604030504040204" pitchFamily="34" charset="-120"/>
              </a:rPr>
              <a:t>《</a:t>
            </a:r>
            <a:r>
              <a:rPr lang="en-US" altLang="zh-TW" sz="2000" dirty="0">
                <a:solidFill>
                  <a:srgbClr val="FF0000"/>
                </a:solidFill>
                <a:latin typeface="微軟正黑體" panose="020B0604030504040204" pitchFamily="34" charset="-120"/>
                <a:ea typeface="微軟正黑體" panose="020B0604030504040204" pitchFamily="34" charset="-120"/>
              </a:rPr>
              <a:t>2017</a:t>
            </a:r>
            <a:r>
              <a:rPr lang="en-US" altLang="zh-TW" sz="2000">
                <a:solidFill>
                  <a:srgbClr val="FF0000"/>
                </a:solidFill>
                <a:latin typeface="微軟正黑體" panose="020B0604030504040204" pitchFamily="34" charset="-120"/>
                <a:ea typeface="微軟正黑體" panose="020B0604030504040204" pitchFamily="34" charset="-120"/>
              </a:rPr>
              <a:t> </a:t>
            </a:r>
            <a:r>
              <a:rPr lang="zh-TW" altLang="zh-TW" sz="2000" smtClean="0">
                <a:solidFill>
                  <a:srgbClr val="FF0000"/>
                </a:solidFill>
                <a:latin typeface="微軟正黑體" panose="020B0604030504040204" pitchFamily="34" charset="-120"/>
                <a:ea typeface="微軟正黑體" panose="020B0604030504040204" pitchFamily="34" charset="-120"/>
              </a:rPr>
              <a:t>年河北省普通高校招生报考指南》</a:t>
            </a:r>
            <a:r>
              <a:rPr lang="zh-TW" altLang="zh-TW" sz="2000" smtClean="0">
                <a:latin typeface="微軟正黑體" panose="020B0604030504040204" pitchFamily="34" charset="-120"/>
                <a:ea typeface="微軟正黑體" panose="020B0604030504040204" pitchFamily="34" charset="-120"/>
              </a:rPr>
              <a:t>一书，</a:t>
            </a:r>
            <a:endParaRPr lang="en-US" altLang="zh-TW" sz="2000" dirty="0">
              <a:latin typeface="微軟正黑體" panose="020B0604030504040204" pitchFamily="34" charset="-120"/>
              <a:ea typeface="微軟正黑體" panose="020B0604030504040204" pitchFamily="34" charset="-120"/>
            </a:endParaRPr>
          </a:p>
          <a:p>
            <a:pPr algn="l"/>
            <a:r>
              <a:rPr lang="zh-TW" altLang="zh-TW" sz="2000">
                <a:solidFill>
                  <a:srgbClr val="FF0000"/>
                </a:solidFill>
                <a:latin typeface="微軟正黑體" panose="020B0604030504040204" pitchFamily="34" charset="-120"/>
                <a:ea typeface="微軟正黑體" panose="020B0604030504040204" pitchFamily="34" charset="-120"/>
              </a:rPr>
              <a:t>第</a:t>
            </a:r>
            <a:r>
              <a:rPr lang="zh-TW" altLang="en-US" sz="2000">
                <a:solidFill>
                  <a:srgbClr val="FF0000"/>
                </a:solidFill>
                <a:latin typeface="微軟正黑體" panose="020B0604030504040204" pitchFamily="34" charset="-120"/>
                <a:ea typeface="微軟正黑體" panose="020B0604030504040204" pitchFamily="34" charset="-120"/>
              </a:rPr>
              <a:t>三</a:t>
            </a:r>
            <a:r>
              <a:rPr lang="zh-TW" altLang="zh-TW" sz="2000" smtClean="0">
                <a:solidFill>
                  <a:srgbClr val="FF0000"/>
                </a:solidFill>
                <a:latin typeface="微軟正黑體" panose="020B0604030504040204" pitchFamily="34" charset="-120"/>
                <a:ea typeface="微軟正黑體" panose="020B0604030504040204" pitchFamily="34" charset="-120"/>
              </a:rPr>
              <a:t>章</a:t>
            </a:r>
            <a:r>
              <a:rPr lang="zh-TW" altLang="zh-TW" sz="2000" smtClean="0">
                <a:latin typeface="微軟正黑體" panose="020B0604030504040204" pitchFamily="34" charset="-120"/>
                <a:ea typeface="微軟正黑體" panose="020B0604030504040204" pitchFamily="34" charset="-120"/>
              </a:rPr>
              <a:t>思想政治品德考试</a:t>
            </a:r>
            <a:r>
              <a:rPr lang="zh-TW" altLang="en-US" sz="2000" smtClean="0">
                <a:latin typeface="微軟正黑體" panose="020B0604030504040204" pitchFamily="34" charset="-120"/>
                <a:ea typeface="微軟正黑體" panose="020B0604030504040204" pitchFamily="34" charset="-120"/>
              </a:rPr>
              <a:t>的</a:t>
            </a:r>
            <a:r>
              <a:rPr lang="zh-TW" altLang="zh-TW" sz="2000" smtClean="0">
                <a:latin typeface="微軟正黑體" panose="020B0604030504040204" pitchFamily="34" charset="-120"/>
                <a:ea typeface="微軟正黑體" panose="020B0604030504040204" pitchFamily="34" charset="-120"/>
              </a:rPr>
              <a:t>第四小节报考公安院校（专业）</a:t>
            </a:r>
            <a:r>
              <a:rPr lang="zh-TW" altLang="zh-TW" sz="2000" smtClean="0">
                <a:solidFill>
                  <a:srgbClr val="FF0000"/>
                </a:solidFill>
                <a:latin typeface="微軟正黑體" panose="020B0604030504040204" pitchFamily="34" charset="-120"/>
                <a:ea typeface="微軟正黑體" panose="020B0604030504040204" pitchFamily="34" charset="-120"/>
              </a:rPr>
              <a:t>考生怎样进行政审</a:t>
            </a:r>
            <a:r>
              <a:rPr lang="zh-TW" altLang="zh-TW" sz="2000" smtClean="0">
                <a:latin typeface="微軟正黑體" panose="020B0604030504040204" pitchFamily="34" charset="-120"/>
                <a:ea typeface="微軟正黑體" panose="020B0604030504040204" pitchFamily="34" charset="-120"/>
              </a:rPr>
              <a:t>？</a:t>
            </a:r>
            <a:endParaRPr lang="en-US" altLang="zh-TW" sz="2000" dirty="0">
              <a:latin typeface="微軟正黑體" panose="020B0604030504040204" pitchFamily="34" charset="-120"/>
              <a:ea typeface="微軟正黑體" panose="020B0604030504040204" pitchFamily="34" charset="-120"/>
            </a:endParaRPr>
          </a:p>
          <a:p>
            <a:pPr algn="l"/>
            <a:endParaRPr lang="en-US" altLang="zh-TW" sz="2000" dirty="0">
              <a:latin typeface="微軟正黑體" panose="020B0604030504040204" pitchFamily="34" charset="-120"/>
              <a:ea typeface="微軟正黑體" panose="020B0604030504040204" pitchFamily="34" charset="-120"/>
            </a:endParaRPr>
          </a:p>
          <a:p>
            <a:pPr algn="l"/>
            <a:r>
              <a:rPr lang="zh-TW" altLang="zh-TW" sz="2000" smtClean="0">
                <a:latin typeface="微軟正黑體" panose="020B0604030504040204" pitchFamily="34" charset="-120"/>
                <a:ea typeface="微軟正黑體" panose="020B0604030504040204" pitchFamily="34" charset="-120"/>
              </a:rPr>
              <a:t>文中直接污蔑迫害法轮功，</a:t>
            </a:r>
            <a:r>
              <a:rPr lang="zh-TW" altLang="en-US" sz="2000" smtClean="0">
                <a:latin typeface="微軟正黑體" panose="020B0604030504040204" pitchFamily="34" charset="-120"/>
                <a:ea typeface="微軟正黑體" panose="020B0604030504040204" pitchFamily="34" charset="-120"/>
              </a:rPr>
              <a:t>「</a:t>
            </a:r>
            <a:r>
              <a:rPr lang="zh-TW" altLang="zh-TW" sz="2000" smtClean="0">
                <a:latin typeface="微軟正黑體" panose="020B0604030504040204" pitchFamily="34" charset="-120"/>
                <a:ea typeface="微軟正黑體" panose="020B0604030504040204" pitchFamily="34" charset="-120"/>
              </a:rPr>
              <a:t>修炼法轮功的或者直系亲属或旁系亲属有炼法轮功的为政审不合格，不予录取。</a:t>
            </a:r>
            <a:r>
              <a:rPr lang="zh-TW" altLang="en-US" sz="2000" smtClean="0">
                <a:latin typeface="微軟正黑體" panose="020B0604030504040204" pitchFamily="34" charset="-120"/>
                <a:ea typeface="微軟正黑體" panose="020B0604030504040204" pitchFamily="34" charset="-120"/>
              </a:rPr>
              <a:t>」，</a:t>
            </a:r>
            <a:r>
              <a:rPr lang="zh-TW" altLang="zh-TW" sz="2000" smtClean="0">
                <a:solidFill>
                  <a:srgbClr val="FF0000"/>
                </a:solidFill>
                <a:latin typeface="微軟正黑體" panose="020B0604030504040204" pitchFamily="34" charset="-120"/>
                <a:ea typeface="微軟正黑體" panose="020B0604030504040204" pitchFamily="34" charset="-120"/>
              </a:rPr>
              <a:t>现已发到高三学生手中。</a:t>
            </a:r>
            <a:endParaRPr lang="en-US" altLang="zh-TW" sz="2000" dirty="0">
              <a:solidFill>
                <a:srgbClr val="FF0000"/>
              </a:solidFill>
              <a:latin typeface="微軟正黑體" panose="020B0604030504040204" pitchFamily="34" charset="-120"/>
              <a:ea typeface="微軟正黑體" panose="020B0604030504040204" pitchFamily="34" charset="-120"/>
            </a:endParaRPr>
          </a:p>
          <a:p>
            <a:pPr algn="l"/>
            <a:endParaRPr lang="en-US" altLang="zh-TW" sz="2200" dirty="0">
              <a:latin typeface="微軟正黑體" panose="020B0604030504040204" pitchFamily="34" charset="-120"/>
              <a:ea typeface="微軟正黑體" panose="020B0604030504040204" pitchFamily="34" charset="-120"/>
            </a:endParaRPr>
          </a:p>
          <a:p>
            <a:pPr defTabSz="909458">
              <a:defRPr sz="3000">
                <a:latin typeface="微軟正黑體"/>
                <a:ea typeface="微軟正黑體"/>
                <a:cs typeface="微軟正黑體"/>
                <a:sym typeface="微軟正黑體"/>
              </a:defRPr>
            </a:pPr>
            <a:r>
              <a:rPr lang="zh-TW" altLang="en-US" sz="2200" b="1" smtClean="0">
                <a:latin typeface="微軟正黑體" panose="020B0604030504040204" pitchFamily="34" charset="-120"/>
                <a:ea typeface="微軟正黑體" panose="020B0604030504040204" pitchFamily="34" charset="-120"/>
                <a:cs typeface="Calibri"/>
                <a:sym typeface="微軟正黑體"/>
              </a:rPr>
              <a:t>责任人：</a:t>
            </a:r>
            <a:endParaRPr lang="en-US" altLang="zh-TW" sz="2200" b="1" dirty="0">
              <a:latin typeface="微軟正黑體" panose="020B0604030504040204" pitchFamily="34" charset="-120"/>
              <a:ea typeface="微軟正黑體" panose="020B0604030504040204" pitchFamily="34" charset="-120"/>
              <a:cs typeface="Calibri"/>
              <a:sym typeface="微軟正黑體"/>
            </a:endParaRPr>
          </a:p>
          <a:p>
            <a:pPr defTabSz="909458">
              <a:defRPr sz="3000">
                <a:latin typeface="微軟正黑體"/>
                <a:ea typeface="微軟正黑體"/>
                <a:cs typeface="微軟正黑體"/>
                <a:sym typeface="微軟正黑體"/>
              </a:defRPr>
            </a:pPr>
            <a:r>
              <a:rPr lang="zh-TW" altLang="zh-TW" sz="2200" smtClean="0">
                <a:solidFill>
                  <a:srgbClr val="0070C0"/>
                </a:solidFill>
                <a:latin typeface="微軟正黑體" panose="020B0604030504040204" pitchFamily="34" charset="-120"/>
                <a:ea typeface="微軟正黑體" panose="020B0604030504040204" pitchFamily="34" charset="-120"/>
              </a:rPr>
              <a:t>主编：</a:t>
            </a:r>
            <a:r>
              <a:rPr lang="en-US" altLang="zh-TW" sz="2200" dirty="0">
                <a:latin typeface="微軟正黑體" panose="020B0604030504040204" pitchFamily="34" charset="-120"/>
                <a:ea typeface="微軟正黑體" panose="020B0604030504040204" pitchFamily="34" charset="-120"/>
              </a:rPr>
              <a:t>  </a:t>
            </a:r>
            <a:r>
              <a:rPr lang="zh-TW" altLang="zh-TW" sz="2200" dirty="0">
                <a:latin typeface="微軟正黑體" panose="020B0604030504040204" pitchFamily="34" charset="-120"/>
                <a:ea typeface="微軟正黑體" panose="020B0604030504040204" pitchFamily="34" charset="-120"/>
              </a:rPr>
              <a:t>郭文明</a:t>
            </a:r>
          </a:p>
          <a:p>
            <a:pPr algn="l"/>
            <a:r>
              <a:rPr lang="zh-TW" altLang="zh-TW" sz="2200" smtClean="0">
                <a:solidFill>
                  <a:srgbClr val="0070C0"/>
                </a:solidFill>
                <a:latin typeface="微軟正黑體" panose="020B0604030504040204" pitchFamily="34" charset="-120"/>
                <a:ea typeface="微軟正黑體" panose="020B0604030504040204" pitchFamily="34" charset="-120"/>
              </a:rPr>
              <a:t>副主编：</a:t>
            </a:r>
            <a:r>
              <a:rPr lang="zh-TW" altLang="zh-TW" sz="2200" smtClean="0">
                <a:latin typeface="微軟正黑體" panose="020B0604030504040204" pitchFamily="34" charset="-120"/>
                <a:ea typeface="微軟正黑體" panose="020B0604030504040204" pitchFamily="34" charset="-120"/>
              </a:rPr>
              <a:t>赵守伟</a:t>
            </a:r>
            <a:r>
              <a:rPr lang="en-US" altLang="zh-TW" sz="2200" dirty="0">
                <a:latin typeface="微軟正黑體" panose="020B0604030504040204" pitchFamily="34" charset="-120"/>
                <a:ea typeface="微軟正黑體" panose="020B0604030504040204" pitchFamily="34" charset="-120"/>
              </a:rPr>
              <a:t>  </a:t>
            </a:r>
            <a:r>
              <a:rPr lang="zh-TW" altLang="zh-TW" sz="2200" dirty="0">
                <a:latin typeface="微軟正黑體" panose="020B0604030504040204" pitchFamily="34" charset="-120"/>
                <a:ea typeface="微軟正黑體" panose="020B0604030504040204" pitchFamily="34" charset="-120"/>
              </a:rPr>
              <a:t>王洋</a:t>
            </a:r>
            <a:r>
              <a:rPr lang="en-US" altLang="zh-TW" sz="2200" dirty="0">
                <a:latin typeface="微軟正黑體" panose="020B0604030504040204" pitchFamily="34" charset="-120"/>
                <a:ea typeface="微軟正黑體" panose="020B0604030504040204" pitchFamily="34" charset="-120"/>
              </a:rPr>
              <a:t>  </a:t>
            </a:r>
            <a:r>
              <a:rPr lang="zh-TW" altLang="zh-TW" sz="2200" dirty="0">
                <a:latin typeface="微軟正黑體" panose="020B0604030504040204" pitchFamily="34" charset="-120"/>
                <a:ea typeface="微軟正黑體" panose="020B0604030504040204" pitchFamily="34" charset="-120"/>
              </a:rPr>
              <a:t>章德斌</a:t>
            </a:r>
            <a:r>
              <a:rPr lang="en-US" altLang="zh-TW" sz="2200" dirty="0">
                <a:latin typeface="微軟正黑體" panose="020B0604030504040204" pitchFamily="34" charset="-120"/>
                <a:ea typeface="微軟正黑體" panose="020B0604030504040204" pitchFamily="34" charset="-120"/>
              </a:rPr>
              <a:t>  </a:t>
            </a:r>
            <a:r>
              <a:rPr lang="zh-TW" altLang="zh-TW" sz="2200" dirty="0">
                <a:latin typeface="微軟正黑體" panose="020B0604030504040204" pitchFamily="34" charset="-120"/>
                <a:ea typeface="微軟正黑體" panose="020B0604030504040204" pitchFamily="34" charset="-120"/>
              </a:rPr>
              <a:t>周子良</a:t>
            </a:r>
            <a:r>
              <a:rPr lang="en-US" altLang="zh-TW" sz="2200" dirty="0">
                <a:latin typeface="微軟正黑體" panose="020B0604030504040204" pitchFamily="34" charset="-120"/>
                <a:ea typeface="微軟正黑體" panose="020B0604030504040204" pitchFamily="34" charset="-120"/>
              </a:rPr>
              <a:t> </a:t>
            </a:r>
            <a:r>
              <a:rPr lang="en-US" altLang="zh-TW" sz="2200">
                <a:latin typeface="微軟正黑體" panose="020B0604030504040204" pitchFamily="34" charset="-120"/>
                <a:ea typeface="微軟正黑體" panose="020B0604030504040204" pitchFamily="34" charset="-120"/>
              </a:rPr>
              <a:t> </a:t>
            </a:r>
            <a:r>
              <a:rPr lang="zh-TW" altLang="zh-TW" sz="2200" smtClean="0">
                <a:latin typeface="微軟正黑體" panose="020B0604030504040204" pitchFamily="34" charset="-120"/>
                <a:ea typeface="微軟正黑體" panose="020B0604030504040204" pitchFamily="34" charset="-120"/>
              </a:rPr>
              <a:t>杨晓冬</a:t>
            </a:r>
            <a:r>
              <a:rPr lang="en-US" altLang="zh-TW" sz="2200" dirty="0">
                <a:latin typeface="微軟正黑體" panose="020B0604030504040204" pitchFamily="34" charset="-120"/>
                <a:ea typeface="微軟正黑體" panose="020B0604030504040204" pitchFamily="34" charset="-120"/>
              </a:rPr>
              <a:t>  </a:t>
            </a:r>
            <a:r>
              <a:rPr lang="zh-TW" altLang="zh-TW" sz="2200" dirty="0">
                <a:latin typeface="微軟正黑體" panose="020B0604030504040204" pitchFamily="34" charset="-120"/>
                <a:ea typeface="微軟正黑體" panose="020B0604030504040204" pitchFamily="34" charset="-120"/>
              </a:rPr>
              <a:t>王立平</a:t>
            </a:r>
            <a:r>
              <a:rPr lang="en-US" altLang="zh-TW" sz="2200" dirty="0">
                <a:latin typeface="微軟正黑體" panose="020B0604030504040204" pitchFamily="34" charset="-120"/>
                <a:ea typeface="微軟正黑體" panose="020B0604030504040204" pitchFamily="34" charset="-120"/>
              </a:rPr>
              <a:t>  </a:t>
            </a:r>
            <a:r>
              <a:rPr lang="zh-TW" altLang="zh-TW" sz="2200" dirty="0">
                <a:latin typeface="微軟正黑體" panose="020B0604030504040204" pitchFamily="34" charset="-120"/>
                <a:ea typeface="微軟正黑體" panose="020B0604030504040204" pitchFamily="34" charset="-120"/>
              </a:rPr>
              <a:t>董雪</a:t>
            </a:r>
          </a:p>
          <a:p>
            <a:pPr algn="l"/>
            <a:r>
              <a:rPr lang="zh-TW" altLang="zh-TW" sz="2200" dirty="0">
                <a:solidFill>
                  <a:srgbClr val="0070C0"/>
                </a:solidFill>
                <a:latin typeface="微軟正黑體" panose="020B0604030504040204" pitchFamily="34" charset="-120"/>
                <a:ea typeface="微軟正黑體" panose="020B0604030504040204" pitchFamily="34" charset="-120"/>
              </a:rPr>
              <a:t>主任：</a:t>
            </a:r>
            <a:r>
              <a:rPr lang="en-US" altLang="zh-TW" sz="2200" dirty="0">
                <a:latin typeface="微軟正黑體" panose="020B0604030504040204" pitchFamily="34" charset="-120"/>
                <a:ea typeface="微軟正黑體" panose="020B0604030504040204" pitchFamily="34" charset="-120"/>
              </a:rPr>
              <a:t> </a:t>
            </a:r>
            <a:r>
              <a:rPr lang="en-US" altLang="zh-TW" sz="2200">
                <a:latin typeface="微軟正黑體" panose="020B0604030504040204" pitchFamily="34" charset="-120"/>
                <a:ea typeface="微軟正黑體" panose="020B0604030504040204" pitchFamily="34" charset="-120"/>
              </a:rPr>
              <a:t> </a:t>
            </a:r>
            <a:r>
              <a:rPr lang="zh-TW" altLang="zh-TW" sz="2200" smtClean="0">
                <a:latin typeface="微軟正黑體" panose="020B0604030504040204" pitchFamily="34" charset="-120"/>
                <a:ea typeface="微軟正黑體" panose="020B0604030504040204" pitchFamily="34" charset="-120"/>
              </a:rPr>
              <a:t>杨勇</a:t>
            </a:r>
          </a:p>
          <a:p>
            <a:pPr algn="l"/>
            <a:r>
              <a:rPr lang="zh-TW" altLang="zh-TW" sz="2200" smtClean="0">
                <a:solidFill>
                  <a:srgbClr val="0070C0"/>
                </a:solidFill>
                <a:latin typeface="微軟正黑體" panose="020B0604030504040204" pitchFamily="34" charset="-120"/>
                <a:ea typeface="微軟正黑體" panose="020B0604030504040204" pitchFamily="34" charset="-120"/>
              </a:rPr>
              <a:t>副</a:t>
            </a:r>
            <a:r>
              <a:rPr lang="zh-TW" altLang="zh-TW" sz="2200" dirty="0">
                <a:solidFill>
                  <a:srgbClr val="0070C0"/>
                </a:solidFill>
                <a:latin typeface="微軟正黑體" panose="020B0604030504040204" pitchFamily="34" charset="-120"/>
                <a:ea typeface="微軟正黑體" panose="020B0604030504040204" pitchFamily="34" charset="-120"/>
              </a:rPr>
              <a:t>主任：</a:t>
            </a:r>
            <a:r>
              <a:rPr lang="zh-TW" altLang="zh-TW" sz="2200" dirty="0">
                <a:latin typeface="微軟正黑體" panose="020B0604030504040204" pitchFamily="34" charset="-120"/>
                <a:ea typeface="微軟正黑體" panose="020B0604030504040204" pitchFamily="34" charset="-120"/>
              </a:rPr>
              <a:t>李鑫</a:t>
            </a:r>
            <a:r>
              <a:rPr lang="en-US" altLang="zh-TW" sz="2200" dirty="0">
                <a:latin typeface="微軟正黑體" panose="020B0604030504040204" pitchFamily="34" charset="-120"/>
                <a:ea typeface="微軟正黑體" panose="020B0604030504040204" pitchFamily="34" charset="-120"/>
              </a:rPr>
              <a:t>  </a:t>
            </a:r>
            <a:r>
              <a:rPr lang="zh-TW" altLang="zh-TW" sz="2200" dirty="0">
                <a:latin typeface="微軟正黑體" panose="020B0604030504040204" pitchFamily="34" charset="-120"/>
                <a:ea typeface="微軟正黑體" panose="020B0604030504040204" pitchFamily="34" charset="-120"/>
              </a:rPr>
              <a:t>高志良</a:t>
            </a:r>
          </a:p>
        </p:txBody>
      </p:sp>
      <p:grpSp>
        <p:nvGrpSpPr>
          <p:cNvPr id="136" name="矩形 5"/>
          <p:cNvGrpSpPr/>
          <p:nvPr/>
        </p:nvGrpSpPr>
        <p:grpSpPr>
          <a:xfrm>
            <a:off x="-1" y="-3"/>
            <a:ext cx="9167771" cy="848943"/>
            <a:chOff x="0" y="-3"/>
            <a:chExt cx="13038606" cy="1207383"/>
          </a:xfrm>
        </p:grpSpPr>
        <p:sp>
          <p:nvSpPr>
            <p:cNvPr id="134" name="矩形"/>
            <p:cNvSpPr/>
            <p:nvPr/>
          </p:nvSpPr>
          <p:spPr>
            <a:xfrm>
              <a:off x="0" y="-3"/>
              <a:ext cx="13004800" cy="1207383"/>
            </a:xfrm>
            <a:prstGeom prst="rect">
              <a:avLst/>
            </a:prstGeom>
            <a:solidFill>
              <a:srgbClr val="E46C0A"/>
            </a:solidFill>
            <a:ln w="12700" cap="flat">
              <a:noFill/>
              <a:miter lim="400000"/>
            </a:ln>
            <a:effectLst/>
          </p:spPr>
          <p:txBody>
            <a:bodyPr wrap="square" lIns="65022" tIns="65022" rIns="65022" bIns="65022" numCol="1" anchor="ctr">
              <a:noAutofit/>
            </a:bodyPr>
            <a:lstStyle/>
            <a:p>
              <a:pPr defTabSz="909458">
                <a:defRPr b="0">
                  <a:solidFill>
                    <a:srgbClr val="FFFFFF"/>
                  </a:solidFill>
                  <a:latin typeface="Calibri"/>
                  <a:ea typeface="Calibri"/>
                  <a:cs typeface="Calibri"/>
                  <a:sym typeface="Calibri"/>
                </a:defRPr>
              </a:pPr>
              <a:endParaRPr/>
            </a:p>
          </p:txBody>
        </p:sp>
        <p:sp>
          <p:nvSpPr>
            <p:cNvPr id="135" name="9-1. 湖南專案一(株洲市)"/>
            <p:cNvSpPr txBox="1"/>
            <p:nvPr/>
          </p:nvSpPr>
          <p:spPr>
            <a:xfrm>
              <a:off x="33806" y="72586"/>
              <a:ext cx="13004800" cy="106220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65022" tIns="65022" rIns="65022" bIns="65022" numCol="1" anchor="ctr">
              <a:spAutoFit/>
            </a:bodyPr>
            <a:lstStyle>
              <a:lvl1pPr algn="l" defTabSz="1300480">
                <a:defRPr sz="4400">
                  <a:solidFill>
                    <a:srgbClr val="FFFFFF"/>
                  </a:solidFill>
                  <a:latin typeface="微軟正黑體"/>
                  <a:ea typeface="微軟正黑體"/>
                  <a:cs typeface="微軟正黑體"/>
                  <a:sym typeface="微軟正黑體"/>
                </a:defRPr>
              </a:lvl1pPr>
            </a:lstStyle>
            <a:p>
              <a:r>
                <a:rPr lang="en-US" sz="4000" dirty="0"/>
                <a:t>6</a:t>
              </a:r>
              <a:r>
                <a:rPr sz="4000" dirty="0" smtClean="0"/>
                <a:t>-1.</a:t>
              </a:r>
              <a:r>
                <a:rPr lang="zh-TW" altLang="en-US" sz="4000" dirty="0" smtClean="0"/>
                <a:t> </a:t>
              </a:r>
              <a:r>
                <a:rPr lang="zh-TW" altLang="zh-TW" sz="3600" b="1" dirty="0" smtClean="0">
                  <a:latin typeface="微軟正黑體" panose="020B0604030504040204" pitchFamily="34" charset="-120"/>
                  <a:ea typeface="微軟正黑體" panose="020B0604030504040204" pitchFamily="34" charset="-120"/>
                </a:rPr>
                <a:t>河北省教育考试院</a:t>
              </a:r>
              <a:r>
                <a:rPr sz="3600" b="1" dirty="0" smtClean="0"/>
                <a:t> </a:t>
              </a:r>
              <a:endParaRPr sz="4000" b="1" dirty="0"/>
            </a:p>
          </p:txBody>
        </p:sp>
      </p:grpSp>
      <p:sp>
        <p:nvSpPr>
          <p:cNvPr id="137" name="矩形"/>
          <p:cNvSpPr/>
          <p:nvPr/>
        </p:nvSpPr>
        <p:spPr>
          <a:xfrm>
            <a:off x="7164287" y="100504"/>
            <a:ext cx="1882804" cy="648076"/>
          </a:xfrm>
          <a:prstGeom prst="rect">
            <a:avLst/>
          </a:prstGeom>
          <a:solidFill>
            <a:srgbClr val="FFFFFF"/>
          </a:solidFill>
          <a:ln w="38100" cap="flat">
            <a:solidFill>
              <a:srgbClr val="F79646"/>
            </a:solidFill>
            <a:prstDash val="solid"/>
            <a:round/>
          </a:ln>
          <a:effectLst/>
        </p:spPr>
        <p:txBody>
          <a:bodyPr wrap="square" lIns="65022" tIns="65022" rIns="65022" bIns="65022" numCol="1" anchor="ctr">
            <a:noAutofit/>
          </a:bodyPr>
          <a:lstStyle/>
          <a:p>
            <a:pPr algn="ctr" defTabSz="909458">
              <a:defRPr sz="5600">
                <a:solidFill>
                  <a:srgbClr val="984807"/>
                </a:solidFill>
                <a:latin typeface="微軟正黑體"/>
                <a:ea typeface="微軟正黑體"/>
                <a:cs typeface="微軟正黑體"/>
                <a:sym typeface="微軟正黑體"/>
              </a:defRPr>
            </a:pPr>
            <a:r>
              <a:rPr lang="en-US" sz="4400" dirty="0"/>
              <a:t>案情</a:t>
            </a:r>
            <a:r>
              <a:rPr lang="en-US" sz="4400" dirty="0" smtClean="0"/>
              <a:t>1</a:t>
            </a:r>
            <a:endParaRPr lang="en-US" sz="4400" dirty="0"/>
          </a:p>
        </p:txBody>
      </p:sp>
    </p:spTree>
    <p:extLst>
      <p:ext uri="{BB962C8B-B14F-4D97-AF65-F5344CB8AC3E}">
        <p14:creationId xmlns:p14="http://schemas.microsoft.com/office/powerpoint/2010/main" val="41952846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 name="矩形"/>
          <p:cNvSpPr/>
          <p:nvPr/>
        </p:nvSpPr>
        <p:spPr>
          <a:xfrm>
            <a:off x="148337" y="1052736"/>
            <a:ext cx="8774022" cy="4248472"/>
          </a:xfrm>
          <a:prstGeom prst="rect">
            <a:avLst/>
          </a:prstGeom>
          <a:solidFill>
            <a:srgbClr val="FFFFFF"/>
          </a:solidFill>
          <a:ln w="25400" cap="flat">
            <a:solidFill>
              <a:srgbClr val="4F81BD"/>
            </a:solidFill>
            <a:prstDash val="solid"/>
            <a:round/>
          </a:ln>
          <a:effectLst/>
        </p:spPr>
        <p:txBody>
          <a:bodyPr wrap="square" lIns="64660" tIns="64660" rIns="64660" bIns="64660" numCol="1" anchor="ctr">
            <a:noAutofit/>
          </a:bodyPr>
          <a:lstStyle/>
          <a:p>
            <a:r>
              <a:rPr lang="zh-TW" altLang="en-US" sz="2400" b="1">
                <a:solidFill>
                  <a:srgbClr val="C00000"/>
                </a:solidFill>
                <a:latin typeface="微軟正黑體" panose="020B0604030504040204" pitchFamily="34" charset="-120"/>
                <a:ea typeface="微軟正黑體" panose="020B0604030504040204" pitchFamily="34" charset="-120"/>
              </a:rPr>
              <a:t>河北</a:t>
            </a:r>
            <a:r>
              <a:rPr lang="zh-TW" altLang="en-US" sz="2400" b="1" smtClean="0">
                <a:solidFill>
                  <a:srgbClr val="C00000"/>
                </a:solidFill>
                <a:latin typeface="微軟正黑體" panose="020B0604030504040204" pitchFamily="34" charset="-120"/>
                <a:ea typeface="微軟正黑體" panose="020B0604030504040204" pitchFamily="34" charset="-120"/>
              </a:rPr>
              <a:t>教育界</a:t>
            </a:r>
            <a:r>
              <a:rPr lang="zh-TW" altLang="en-US" sz="2400" smtClean="0">
                <a:latin typeface="微軟正黑體" panose="020B0604030504040204" pitchFamily="34" charset="-120"/>
                <a:ea typeface="微軟正黑體" panose="020B0604030504040204" pitchFamily="34" charset="-120"/>
              </a:rPr>
              <a:t>多名官员因污蔑和迫害法轮功而被国际追查，包括：</a:t>
            </a:r>
            <a:endParaRPr lang="en-US" altLang="zh-TW" sz="2400" dirty="0">
              <a:latin typeface="微軟正黑體" panose="020B0604030504040204" pitchFamily="34" charset="-120"/>
              <a:ea typeface="微軟正黑體" panose="020B0604030504040204" pitchFamily="34" charset="-120"/>
            </a:endParaRPr>
          </a:p>
          <a:p>
            <a:r>
              <a:rPr lang="zh-TW" altLang="zh-TW" sz="2400" b="1" dirty="0">
                <a:solidFill>
                  <a:schemeClr val="accent6">
                    <a:lumMod val="75000"/>
                  </a:schemeClr>
                </a:solidFill>
                <a:latin typeface="微軟正黑體" panose="020B0604030504040204" pitchFamily="34" charset="-120"/>
                <a:ea typeface="微軟正黑體" panose="020B0604030504040204" pitchFamily="34" charset="-120"/>
              </a:rPr>
              <a:t>河北省委</a:t>
            </a:r>
            <a:r>
              <a:rPr lang="zh-TW" altLang="zh-TW" sz="2400" dirty="0">
                <a:latin typeface="微軟正黑體" panose="020B0604030504040204" pitchFamily="34" charset="-120"/>
                <a:ea typeface="微軟正黑體" panose="020B0604030504040204" pitchFamily="34" charset="-120"/>
              </a:rPr>
              <a:t>教育工</a:t>
            </a:r>
            <a:r>
              <a:rPr lang="zh-TW" altLang="zh-TW" sz="2400">
                <a:latin typeface="微軟正黑體" panose="020B0604030504040204" pitchFamily="34" charset="-120"/>
                <a:ea typeface="微軟正黑體" panose="020B0604030504040204" pitchFamily="34" charset="-120"/>
              </a:rPr>
              <a:t>委 </a:t>
            </a:r>
            <a:r>
              <a:rPr lang="zh-TW" altLang="en-US" sz="2400">
                <a:latin typeface="微軟正黑體" panose="020B0604030504040204" pitchFamily="34" charset="-120"/>
                <a:ea typeface="微軟正黑體" panose="020B0604030504040204" pitchFamily="34" charset="-120"/>
              </a:rPr>
              <a:t> </a:t>
            </a:r>
            <a:r>
              <a:rPr lang="zh-TW" altLang="zh-TW" sz="2400" smtClean="0">
                <a:latin typeface="微軟正黑體" panose="020B0604030504040204" pitchFamily="34" charset="-120"/>
                <a:ea typeface="微軟正黑體" panose="020B0604030504040204" pitchFamily="34" charset="-120"/>
              </a:rPr>
              <a:t>副书记</a:t>
            </a:r>
            <a:r>
              <a:rPr lang="zh-TW" altLang="en-US" sz="2400" smtClean="0">
                <a:latin typeface="微軟正黑體" panose="020B0604030504040204" pitchFamily="34" charset="-120"/>
                <a:ea typeface="微軟正黑體" panose="020B0604030504040204" pitchFamily="34" charset="-120"/>
              </a:rPr>
              <a:t>：</a:t>
            </a:r>
            <a:r>
              <a:rPr lang="zh-TW" altLang="zh-TW" sz="2400" smtClean="0">
                <a:latin typeface="微軟正黑體" panose="020B0604030504040204" pitchFamily="34" charset="-120"/>
                <a:ea typeface="微軟正黑體" panose="020B0604030504040204" pitchFamily="34" charset="-120"/>
              </a:rPr>
              <a:t> </a:t>
            </a:r>
            <a:r>
              <a:rPr lang="zh-TW" altLang="en-US" sz="2400" b="1" smtClean="0">
                <a:solidFill>
                  <a:srgbClr val="0070C0"/>
                </a:solidFill>
                <a:latin typeface="微軟正黑體" panose="020B0604030504040204" pitchFamily="34" charset="-120"/>
                <a:ea typeface="微軟正黑體" panose="020B0604030504040204" pitchFamily="34" charset="-120"/>
              </a:rPr>
              <a:t> </a:t>
            </a:r>
            <a:r>
              <a:rPr lang="zh-TW" altLang="zh-TW" sz="2400" b="1" dirty="0">
                <a:solidFill>
                  <a:srgbClr val="0070C0"/>
                </a:solidFill>
                <a:latin typeface="微軟正黑體" panose="020B0604030504040204" pitchFamily="34" charset="-120"/>
                <a:ea typeface="微軟正黑體" panose="020B0604030504040204" pitchFamily="34" charset="-120"/>
              </a:rPr>
              <a:t>韩俊兰</a:t>
            </a:r>
            <a:endParaRPr lang="en-US" altLang="zh-TW" sz="2400" b="1" dirty="0">
              <a:solidFill>
                <a:srgbClr val="0070C0"/>
              </a:solidFill>
              <a:latin typeface="微軟正黑體" panose="020B0604030504040204" pitchFamily="34" charset="-120"/>
              <a:ea typeface="微軟正黑體" panose="020B0604030504040204" pitchFamily="34" charset="-120"/>
            </a:endParaRPr>
          </a:p>
          <a:p>
            <a:r>
              <a:rPr lang="zh-TW" altLang="zh-TW" sz="2400" dirty="0">
                <a:latin typeface="微軟正黑體" panose="020B0604030504040204" pitchFamily="34" charset="-120"/>
                <a:ea typeface="微軟正黑體" panose="020B0604030504040204" pitchFamily="34" charset="-120"/>
              </a:rPr>
              <a:t>河北省</a:t>
            </a:r>
            <a:r>
              <a:rPr lang="zh-TW" altLang="zh-TW" sz="2400" b="1" dirty="0">
                <a:solidFill>
                  <a:schemeClr val="accent6">
                    <a:lumMod val="75000"/>
                  </a:schemeClr>
                </a:solidFill>
                <a:latin typeface="微軟正黑體" panose="020B0604030504040204" pitchFamily="34" charset="-120"/>
                <a:ea typeface="微軟正黑體" panose="020B0604030504040204" pitchFamily="34" charset="-120"/>
              </a:rPr>
              <a:t>武</a:t>
            </a:r>
            <a:r>
              <a:rPr lang="zh-TW" altLang="zh-TW" sz="2400" b="1">
                <a:solidFill>
                  <a:schemeClr val="accent6">
                    <a:lumMod val="75000"/>
                  </a:schemeClr>
                </a:solidFill>
                <a:latin typeface="微軟正黑體" panose="020B0604030504040204" pitchFamily="34" charset="-120"/>
                <a:ea typeface="微軟正黑體" panose="020B0604030504040204" pitchFamily="34" charset="-120"/>
              </a:rPr>
              <a:t>安</a:t>
            </a:r>
            <a:r>
              <a:rPr lang="zh-TW" altLang="zh-TW" sz="2400" b="1" smtClean="0">
                <a:solidFill>
                  <a:schemeClr val="accent6">
                    <a:lumMod val="75000"/>
                  </a:schemeClr>
                </a:solidFill>
                <a:latin typeface="微軟正黑體" panose="020B0604030504040204" pitchFamily="34" charset="-120"/>
                <a:ea typeface="微軟正黑體" panose="020B0604030504040204" pitchFamily="34" charset="-120"/>
              </a:rPr>
              <a:t>市</a:t>
            </a:r>
            <a:r>
              <a:rPr lang="zh-TW" altLang="zh-TW" sz="2400" smtClean="0">
                <a:latin typeface="微軟正黑體" panose="020B0604030504040204" pitchFamily="34" charset="-120"/>
                <a:ea typeface="微軟正黑體" panose="020B0604030504040204" pitchFamily="34" charset="-120"/>
              </a:rPr>
              <a:t>教育局局长</a:t>
            </a:r>
            <a:r>
              <a:rPr lang="zh-TW" altLang="en-US" sz="2400" smtClean="0">
                <a:latin typeface="微軟正黑體" panose="020B0604030504040204" pitchFamily="34" charset="-120"/>
                <a:ea typeface="微軟正黑體" panose="020B0604030504040204" pitchFamily="34" charset="-120"/>
              </a:rPr>
              <a:t>： </a:t>
            </a:r>
            <a:r>
              <a:rPr lang="zh-TW" altLang="zh-TW" sz="2400" b="1" dirty="0">
                <a:solidFill>
                  <a:srgbClr val="0070C0"/>
                </a:solidFill>
                <a:latin typeface="微軟正黑體" panose="020B0604030504040204" pitchFamily="34" charset="-120"/>
                <a:ea typeface="微軟正黑體" panose="020B0604030504040204" pitchFamily="34" charset="-120"/>
              </a:rPr>
              <a:t>冯云生 </a:t>
            </a:r>
            <a:endParaRPr lang="en-US" altLang="zh-TW" sz="2400" b="1" dirty="0">
              <a:solidFill>
                <a:srgbClr val="0070C0"/>
              </a:solidFill>
              <a:latin typeface="微軟正黑體" panose="020B0604030504040204" pitchFamily="34" charset="-120"/>
              <a:ea typeface="微軟正黑體" panose="020B0604030504040204" pitchFamily="34" charset="-120"/>
            </a:endParaRPr>
          </a:p>
          <a:p>
            <a:r>
              <a:rPr lang="zh-TW" altLang="zh-TW" sz="2400" dirty="0">
                <a:latin typeface="微軟正黑體" panose="020B0604030504040204" pitchFamily="34" charset="-120"/>
                <a:ea typeface="微軟正黑體" panose="020B0604030504040204" pitchFamily="34" charset="-120"/>
              </a:rPr>
              <a:t>河北省</a:t>
            </a:r>
            <a:r>
              <a:rPr lang="zh-TW" altLang="zh-TW" sz="2400" b="1" dirty="0">
                <a:solidFill>
                  <a:schemeClr val="accent6">
                    <a:lumMod val="75000"/>
                  </a:schemeClr>
                </a:solidFill>
                <a:latin typeface="微軟正黑體" panose="020B0604030504040204" pitchFamily="34" charset="-120"/>
                <a:ea typeface="微軟正黑體" panose="020B0604030504040204" pitchFamily="34" charset="-120"/>
              </a:rPr>
              <a:t>邯郸市涉县</a:t>
            </a:r>
            <a:r>
              <a:rPr lang="zh-TW" altLang="zh-TW" sz="2400" dirty="0">
                <a:latin typeface="微軟正黑體" panose="020B0604030504040204" pitchFamily="34" charset="-120"/>
                <a:ea typeface="微軟正黑體" panose="020B0604030504040204" pitchFamily="34" charset="-120"/>
              </a:rPr>
              <a:t>教育局局长</a:t>
            </a:r>
            <a:r>
              <a:rPr lang="zh-TW" altLang="en-US" sz="2400" dirty="0">
                <a:latin typeface="微軟正黑體" panose="020B0604030504040204" pitchFamily="34" charset="-120"/>
                <a:ea typeface="微軟正黑體" panose="020B0604030504040204" pitchFamily="34" charset="-120"/>
              </a:rPr>
              <a:t>：</a:t>
            </a:r>
            <a:r>
              <a:rPr lang="en-US" altLang="zh-TW" sz="2400" b="1" dirty="0">
                <a:solidFill>
                  <a:srgbClr val="0070C0"/>
                </a:solidFill>
                <a:latin typeface="微軟正黑體" panose="020B0604030504040204" pitchFamily="34" charset="-120"/>
                <a:ea typeface="微軟正黑體" panose="020B0604030504040204" pitchFamily="34" charset="-120"/>
              </a:rPr>
              <a:t> </a:t>
            </a:r>
            <a:r>
              <a:rPr lang="zh-TW" altLang="zh-TW" sz="2400" b="1" dirty="0">
                <a:solidFill>
                  <a:srgbClr val="0070C0"/>
                </a:solidFill>
                <a:latin typeface="微軟正黑體" panose="020B0604030504040204" pitchFamily="34" charset="-120"/>
                <a:ea typeface="微軟正黑體" panose="020B0604030504040204" pitchFamily="34" charset="-120"/>
              </a:rPr>
              <a:t>樊三明</a:t>
            </a:r>
            <a:endParaRPr lang="en-US" altLang="zh-TW" sz="2400" b="1" dirty="0">
              <a:solidFill>
                <a:srgbClr val="0070C0"/>
              </a:solidFill>
              <a:latin typeface="微軟正黑體" panose="020B0604030504040204" pitchFamily="34" charset="-120"/>
              <a:ea typeface="微軟正黑體" panose="020B0604030504040204" pitchFamily="34" charset="-120"/>
            </a:endParaRPr>
          </a:p>
          <a:p>
            <a:r>
              <a:rPr lang="zh-TW" altLang="zh-TW" sz="2400" dirty="0">
                <a:latin typeface="微軟正黑體" panose="020B0604030504040204" pitchFamily="34" charset="-120"/>
                <a:ea typeface="微軟正黑體" panose="020B0604030504040204" pitchFamily="34" charset="-120"/>
              </a:rPr>
              <a:t>河北省</a:t>
            </a:r>
            <a:r>
              <a:rPr lang="zh-TW" altLang="zh-TW" sz="2400" b="1" dirty="0">
                <a:solidFill>
                  <a:schemeClr val="accent6">
                    <a:lumMod val="75000"/>
                  </a:schemeClr>
                </a:solidFill>
                <a:latin typeface="微軟正黑體" panose="020B0604030504040204" pitchFamily="34" charset="-120"/>
                <a:ea typeface="微軟正黑體" panose="020B0604030504040204" pitchFamily="34" charset="-120"/>
              </a:rPr>
              <a:t>保定市阜平县</a:t>
            </a:r>
            <a:r>
              <a:rPr lang="zh-TW" altLang="zh-TW" sz="2400" dirty="0">
                <a:latin typeface="微軟正黑體" panose="020B0604030504040204" pitchFamily="34" charset="-120"/>
                <a:ea typeface="微軟正黑體" panose="020B0604030504040204" pitchFamily="34" charset="-120"/>
              </a:rPr>
              <a:t>教育局局长</a:t>
            </a:r>
            <a:r>
              <a:rPr lang="zh-TW" altLang="en-US" sz="2400" dirty="0">
                <a:latin typeface="微軟正黑體" panose="020B0604030504040204" pitchFamily="34" charset="-120"/>
                <a:ea typeface="微軟正黑體" panose="020B0604030504040204" pitchFamily="34" charset="-120"/>
              </a:rPr>
              <a:t>：</a:t>
            </a:r>
            <a:r>
              <a:rPr lang="en-US" altLang="zh-TW" sz="2400" dirty="0">
                <a:latin typeface="微軟正黑體" panose="020B0604030504040204" pitchFamily="34" charset="-120"/>
                <a:ea typeface="微軟正黑體" panose="020B0604030504040204" pitchFamily="34" charset="-120"/>
              </a:rPr>
              <a:t> </a:t>
            </a:r>
            <a:r>
              <a:rPr lang="zh-TW" altLang="zh-TW" sz="2400" b="1" dirty="0">
                <a:solidFill>
                  <a:srgbClr val="0070C0"/>
                </a:solidFill>
                <a:latin typeface="微軟正黑體" panose="020B0604030504040204" pitchFamily="34" charset="-120"/>
                <a:ea typeface="微軟正黑體" panose="020B0604030504040204" pitchFamily="34" charset="-120"/>
              </a:rPr>
              <a:t>罗建龙</a:t>
            </a:r>
            <a:endParaRPr lang="en-US" altLang="zh-TW" sz="2400" b="1" dirty="0">
              <a:solidFill>
                <a:srgbClr val="0070C0"/>
              </a:solidFill>
              <a:latin typeface="微軟正黑體" panose="020B0604030504040204" pitchFamily="34" charset="-120"/>
              <a:ea typeface="微軟正黑體" panose="020B0604030504040204" pitchFamily="34" charset="-120"/>
            </a:endParaRPr>
          </a:p>
          <a:p>
            <a:r>
              <a:rPr lang="zh-TW" altLang="zh-TW" sz="2400" dirty="0">
                <a:latin typeface="微軟正黑體" panose="020B0604030504040204" pitchFamily="34" charset="-120"/>
                <a:ea typeface="微軟正黑體" panose="020B0604030504040204" pitchFamily="34" charset="-120"/>
              </a:rPr>
              <a:t>河北省</a:t>
            </a:r>
            <a:r>
              <a:rPr lang="zh-TW" altLang="zh-TW" sz="2400" b="1" dirty="0">
                <a:solidFill>
                  <a:schemeClr val="accent6">
                    <a:lumMod val="75000"/>
                  </a:schemeClr>
                </a:solidFill>
                <a:latin typeface="微軟正黑體" panose="020B0604030504040204" pitchFamily="34" charset="-120"/>
                <a:ea typeface="微軟正黑體" panose="020B0604030504040204" pitchFamily="34" charset="-120"/>
              </a:rPr>
              <a:t>唐山市迁西县</a:t>
            </a:r>
            <a:r>
              <a:rPr lang="zh-TW" altLang="zh-TW" sz="2400">
                <a:latin typeface="微軟正黑體" panose="020B0604030504040204" pitchFamily="34" charset="-120"/>
                <a:ea typeface="微軟正黑體" panose="020B0604030504040204" pitchFamily="34" charset="-120"/>
              </a:rPr>
              <a:t>教育局</a:t>
            </a:r>
            <a:r>
              <a:rPr lang="en-US" altLang="zh-TW" sz="2400">
                <a:latin typeface="微軟正黑體" panose="020B0604030504040204" pitchFamily="34" charset="-120"/>
                <a:ea typeface="微軟正黑體" panose="020B0604030504040204" pitchFamily="34" charset="-120"/>
              </a:rPr>
              <a:t> </a:t>
            </a:r>
            <a:r>
              <a:rPr lang="zh-TW" altLang="zh-TW" sz="2400" smtClean="0">
                <a:latin typeface="微軟正黑體" panose="020B0604030504040204" pitchFamily="34" charset="-120"/>
                <a:ea typeface="微軟正黑體" panose="020B0604030504040204" pitchFamily="34" charset="-120"/>
              </a:rPr>
              <a:t>局长</a:t>
            </a:r>
            <a:r>
              <a:rPr lang="zh-TW" altLang="en-US" sz="2400" smtClean="0">
                <a:latin typeface="微軟正黑體" panose="020B0604030504040204" pitchFamily="34" charset="-120"/>
                <a:ea typeface="微軟正黑體" panose="020B0604030504040204" pitchFamily="34" charset="-120"/>
              </a:rPr>
              <a:t>： </a:t>
            </a:r>
            <a:r>
              <a:rPr lang="zh-TW" altLang="zh-TW" sz="2400" b="1" dirty="0">
                <a:solidFill>
                  <a:srgbClr val="0070C0"/>
                </a:solidFill>
                <a:latin typeface="微軟正黑體" panose="020B0604030504040204" pitchFamily="34" charset="-120"/>
                <a:ea typeface="微軟正黑體" panose="020B0604030504040204" pitchFamily="34" charset="-120"/>
              </a:rPr>
              <a:t>张文</a:t>
            </a:r>
            <a:r>
              <a:rPr lang="zh-TW" altLang="zh-TW" sz="2400" b="1" dirty="0" smtClean="0">
                <a:solidFill>
                  <a:srgbClr val="0070C0"/>
                </a:solidFill>
                <a:latin typeface="微軟正黑體" panose="020B0604030504040204" pitchFamily="34" charset="-120"/>
                <a:ea typeface="微軟正黑體" panose="020B0604030504040204" pitchFamily="34" charset="-120"/>
              </a:rPr>
              <a:t>志</a:t>
            </a:r>
            <a:endParaRPr lang="en-US" altLang="zh-TW" sz="2400" b="1" dirty="0" smtClean="0">
              <a:solidFill>
                <a:srgbClr val="0070C0"/>
              </a:solidFill>
              <a:latin typeface="微軟正黑體" panose="020B0604030504040204" pitchFamily="34" charset="-120"/>
              <a:ea typeface="微軟正黑體" panose="020B0604030504040204" pitchFamily="34" charset="-120"/>
            </a:endParaRPr>
          </a:p>
          <a:p>
            <a:endParaRPr lang="zh-TW" altLang="zh-TW" sz="2400" b="1" dirty="0">
              <a:latin typeface="微軟正黑體" panose="020B0604030504040204" pitchFamily="34" charset="-120"/>
              <a:ea typeface="微軟正黑體" panose="020B0604030504040204" pitchFamily="34" charset="-120"/>
            </a:endParaRPr>
          </a:p>
          <a:p>
            <a:pPr defTabSz="909691" hangingPunct="0">
              <a:defRPr sz="3400">
                <a:solidFill>
                  <a:srgbClr val="C00000"/>
                </a:solidFill>
                <a:latin typeface="微軟正黑體"/>
                <a:ea typeface="微軟正黑體"/>
                <a:cs typeface="微軟正黑體"/>
                <a:sym typeface="微軟正黑體"/>
              </a:defRPr>
            </a:pPr>
            <a:r>
              <a:rPr lang="zh-TW" altLang="en-US" sz="2400" b="1" kern="0" smtClean="0">
                <a:solidFill>
                  <a:srgbClr val="C00000"/>
                </a:solidFill>
                <a:latin typeface="微軟正黑體"/>
                <a:ea typeface="微軟正黑體"/>
                <a:cs typeface="微軟正黑體"/>
                <a:sym typeface="微軟正黑體"/>
              </a:rPr>
              <a:t>石家庄市</a:t>
            </a:r>
            <a:r>
              <a:rPr lang="zh-TW" altLang="en-US" sz="2400" kern="0" smtClean="0">
                <a:solidFill>
                  <a:srgbClr val="000000"/>
                </a:solidFill>
                <a:latin typeface="微軟正黑體"/>
                <a:ea typeface="微軟正黑體"/>
                <a:cs typeface="微軟正黑體"/>
                <a:sym typeface="微軟正黑體"/>
              </a:rPr>
              <a:t>许多官员因迫害法轮功被国际追查，包括</a:t>
            </a:r>
          </a:p>
          <a:p>
            <a:pPr defTabSz="909691" hangingPunct="0">
              <a:defRPr sz="3400" b="0">
                <a:latin typeface="微軟正黑體"/>
                <a:ea typeface="微軟正黑體"/>
                <a:cs typeface="微軟正黑體"/>
                <a:sym typeface="微軟正黑體"/>
              </a:defRPr>
            </a:pPr>
            <a:r>
              <a:rPr lang="zh-TW" altLang="en-US" sz="2400" kern="0" smtClean="0">
                <a:solidFill>
                  <a:srgbClr val="000000"/>
                </a:solidFill>
                <a:latin typeface="微軟正黑體"/>
                <a:ea typeface="微軟正黑體"/>
                <a:cs typeface="微軟正黑體"/>
                <a:sym typeface="微軟正黑體"/>
              </a:rPr>
              <a:t>石家庄市政法委书记</a:t>
            </a:r>
            <a:r>
              <a:rPr lang="en-US" altLang="zh-TW" sz="2400" kern="0" smtClean="0">
                <a:solidFill>
                  <a:srgbClr val="000000"/>
                </a:solidFill>
                <a:latin typeface="微軟正黑體"/>
                <a:ea typeface="微軟正黑體"/>
                <a:cs typeface="微軟正黑體"/>
                <a:sym typeface="微軟正黑體"/>
              </a:rPr>
              <a:t>(</a:t>
            </a:r>
            <a:r>
              <a:rPr lang="zh-TW" altLang="en-US" sz="2400" kern="0" smtClean="0">
                <a:solidFill>
                  <a:srgbClr val="000000"/>
                </a:solidFill>
                <a:latin typeface="微軟正黑體"/>
                <a:ea typeface="微軟正黑體"/>
                <a:cs typeface="微軟正黑體"/>
                <a:sym typeface="微軟正黑體"/>
              </a:rPr>
              <a:t>现任和历任</a:t>
            </a:r>
            <a:r>
              <a:rPr lang="en-US" altLang="zh-TW" sz="2400" kern="0" smtClean="0">
                <a:solidFill>
                  <a:srgbClr val="000000"/>
                </a:solidFill>
                <a:latin typeface="微軟正黑體"/>
                <a:ea typeface="微軟正黑體"/>
                <a:cs typeface="微軟正黑體"/>
                <a:sym typeface="微軟正黑體"/>
              </a:rPr>
              <a:t>)</a:t>
            </a:r>
            <a:r>
              <a:rPr lang="zh-TW" altLang="en-US" sz="2400" kern="0" smtClean="0">
                <a:solidFill>
                  <a:srgbClr val="000000"/>
                </a:solidFill>
                <a:latin typeface="微軟正黑體"/>
                <a:ea typeface="微軟正黑體"/>
                <a:cs typeface="微軟正黑體"/>
                <a:sym typeface="微軟正黑體"/>
              </a:rPr>
              <a:t>：</a:t>
            </a:r>
            <a:r>
              <a:rPr lang="zh-TW" altLang="en-US" sz="2400" b="1" kern="0" smtClean="0">
                <a:solidFill>
                  <a:srgbClr val="0070C0"/>
                </a:solidFill>
                <a:latin typeface="微軟正黑體"/>
                <a:ea typeface="微軟正黑體"/>
                <a:cs typeface="微軟正黑體"/>
                <a:sym typeface="微軟正黑體"/>
              </a:rPr>
              <a:t>郭运兴、刘志鹏、张铁</a:t>
            </a:r>
            <a:r>
              <a:rPr lang="zh-TW" altLang="en-US" sz="2400" kern="0" smtClean="0">
                <a:solidFill>
                  <a:srgbClr val="000000"/>
                </a:solidFill>
                <a:latin typeface="微軟正黑體"/>
                <a:ea typeface="微軟正黑體"/>
                <a:cs typeface="微軟正黑體"/>
                <a:sym typeface="微軟正黑體"/>
              </a:rPr>
              <a:t>；</a:t>
            </a:r>
            <a:endParaRPr lang="en-US" altLang="zh-TW" sz="2400" kern="0" dirty="0" smtClean="0">
              <a:solidFill>
                <a:srgbClr val="000000"/>
              </a:solidFill>
              <a:latin typeface="微軟正黑體"/>
              <a:ea typeface="微軟正黑體"/>
              <a:cs typeface="微軟正黑體"/>
              <a:sym typeface="微軟正黑體"/>
            </a:endParaRPr>
          </a:p>
          <a:p>
            <a:pPr defTabSz="909691" hangingPunct="0">
              <a:defRPr sz="3400" b="0">
                <a:latin typeface="微軟正黑體"/>
                <a:ea typeface="微軟正黑體"/>
                <a:cs typeface="微軟正黑體"/>
                <a:sym typeface="微軟正黑體"/>
              </a:defRPr>
            </a:pPr>
            <a:r>
              <a:rPr lang="zh-TW" altLang="en-US" sz="2400" kern="0" smtClean="0">
                <a:solidFill>
                  <a:srgbClr val="000000"/>
                </a:solidFill>
                <a:latin typeface="微軟正黑體"/>
                <a:ea typeface="微軟正黑體"/>
                <a:cs typeface="微軟正黑體"/>
                <a:sym typeface="微軟正黑體"/>
              </a:rPr>
              <a:t>石家庄市防范办主任</a:t>
            </a:r>
            <a:r>
              <a:rPr lang="en-US" altLang="zh-TW" sz="2400" kern="0" smtClean="0">
                <a:solidFill>
                  <a:srgbClr val="000000"/>
                </a:solidFill>
                <a:latin typeface="微軟正黑體"/>
                <a:ea typeface="微軟正黑體"/>
                <a:cs typeface="微軟正黑體"/>
                <a:sym typeface="微軟正黑體"/>
              </a:rPr>
              <a:t>(610</a:t>
            </a:r>
            <a:r>
              <a:rPr lang="zh-TW" altLang="en-US" sz="2400" kern="0" smtClean="0">
                <a:solidFill>
                  <a:srgbClr val="000000"/>
                </a:solidFill>
                <a:latin typeface="微軟正黑體"/>
                <a:ea typeface="微軟正黑體"/>
                <a:cs typeface="微軟正黑體"/>
                <a:sym typeface="微軟正黑體"/>
              </a:rPr>
              <a:t>办</a:t>
            </a:r>
            <a:r>
              <a:rPr lang="en-US" altLang="zh-TW" sz="2400" kern="0" smtClean="0">
                <a:solidFill>
                  <a:srgbClr val="000000"/>
                </a:solidFill>
                <a:latin typeface="微軟正黑體"/>
                <a:ea typeface="微軟正黑體"/>
                <a:cs typeface="微軟正黑體"/>
                <a:sym typeface="微軟正黑體"/>
              </a:rPr>
              <a:t>)</a:t>
            </a:r>
            <a:r>
              <a:rPr lang="zh-TW" altLang="en-US" sz="2400" kern="0" smtClean="0">
                <a:solidFill>
                  <a:srgbClr val="000000"/>
                </a:solidFill>
                <a:latin typeface="微軟正黑體"/>
                <a:ea typeface="微軟正黑體"/>
                <a:cs typeface="微軟正黑體"/>
                <a:sym typeface="微軟正黑體"/>
              </a:rPr>
              <a:t> ：</a:t>
            </a:r>
            <a:r>
              <a:rPr lang="zh-TW" altLang="en-US" sz="2400" b="1" kern="0" smtClean="0">
                <a:solidFill>
                  <a:srgbClr val="0070C0"/>
                </a:solidFill>
                <a:latin typeface="微軟正黑體"/>
                <a:ea typeface="微軟正黑體"/>
                <a:cs typeface="微軟正黑體"/>
                <a:sym typeface="微軟正黑體"/>
              </a:rPr>
              <a:t>程文才、黄朝庆、李京</a:t>
            </a:r>
            <a:r>
              <a:rPr lang="zh-TW" altLang="en-US" sz="2400" kern="0" smtClean="0">
                <a:solidFill>
                  <a:srgbClr val="000000"/>
                </a:solidFill>
                <a:latin typeface="微軟正黑體"/>
                <a:ea typeface="微軟正黑體"/>
                <a:cs typeface="微軟正黑體"/>
                <a:sym typeface="微軟正黑體"/>
              </a:rPr>
              <a:t>；</a:t>
            </a:r>
            <a:endParaRPr lang="en-US" altLang="zh-TW" sz="2400" kern="0" dirty="0" smtClean="0">
              <a:solidFill>
                <a:srgbClr val="000000"/>
              </a:solidFill>
              <a:latin typeface="微軟正黑體"/>
              <a:ea typeface="微軟正黑體"/>
              <a:cs typeface="微軟正黑體"/>
              <a:sym typeface="微軟正黑體"/>
            </a:endParaRPr>
          </a:p>
        </p:txBody>
      </p:sp>
      <p:grpSp>
        <p:nvGrpSpPr>
          <p:cNvPr id="146" name="矩形 5"/>
          <p:cNvGrpSpPr/>
          <p:nvPr/>
        </p:nvGrpSpPr>
        <p:grpSpPr>
          <a:xfrm>
            <a:off x="13399" y="-2"/>
            <a:ext cx="9130603" cy="836718"/>
            <a:chOff x="-1" y="-2"/>
            <a:chExt cx="12985745" cy="1189997"/>
          </a:xfrm>
        </p:grpSpPr>
        <p:sp>
          <p:nvSpPr>
            <p:cNvPr id="144" name="矩形"/>
            <p:cNvSpPr/>
            <p:nvPr/>
          </p:nvSpPr>
          <p:spPr>
            <a:xfrm>
              <a:off x="-1" y="-2"/>
              <a:ext cx="12985745" cy="1189997"/>
            </a:xfrm>
            <a:prstGeom prst="rect">
              <a:avLst/>
            </a:prstGeom>
            <a:solidFill>
              <a:srgbClr val="0070C0"/>
            </a:solidFill>
            <a:ln w="12700" cap="flat">
              <a:noFill/>
              <a:miter lim="400000"/>
            </a:ln>
            <a:effectLst/>
          </p:spPr>
          <p:txBody>
            <a:bodyPr wrap="square" lIns="65022" tIns="65022" rIns="65022" bIns="65022" numCol="1" anchor="ctr">
              <a:noAutofit/>
            </a:bodyPr>
            <a:lstStyle/>
            <a:p>
              <a:pPr defTabSz="909458">
                <a:defRPr b="0">
                  <a:solidFill>
                    <a:srgbClr val="FFFFFF"/>
                  </a:solidFill>
                  <a:latin typeface="Calibri"/>
                  <a:ea typeface="Calibri"/>
                  <a:cs typeface="Calibri"/>
                  <a:sym typeface="Calibri"/>
                </a:defRPr>
              </a:pPr>
              <a:endParaRPr/>
            </a:p>
          </p:txBody>
        </p:sp>
        <p:sp>
          <p:nvSpPr>
            <p:cNvPr id="145" name="9-3. 株洲市被國際追查官員"/>
            <p:cNvSpPr txBox="1"/>
            <p:nvPr/>
          </p:nvSpPr>
          <p:spPr>
            <a:xfrm>
              <a:off x="-1" y="20121"/>
              <a:ext cx="12985745" cy="114975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65022" tIns="65022" rIns="65022" bIns="65022" numCol="1" anchor="ctr">
              <a:spAutoFit/>
            </a:bodyPr>
            <a:lstStyle>
              <a:lvl1pPr algn="l" defTabSz="1300480">
                <a:defRPr sz="4400">
                  <a:solidFill>
                    <a:srgbClr val="FFFFFF"/>
                  </a:solidFill>
                  <a:latin typeface="微軟正黑體"/>
                  <a:ea typeface="微軟正黑體"/>
                  <a:cs typeface="微軟正黑體"/>
                  <a:sym typeface="微軟正黑體"/>
                </a:defRPr>
              </a:lvl1pPr>
            </a:lstStyle>
            <a:p>
              <a:r>
                <a:rPr dirty="0"/>
                <a:t> </a:t>
              </a:r>
              <a:r>
                <a:rPr lang="en-US" sz="3600" dirty="0"/>
                <a:t>6</a:t>
              </a:r>
              <a:r>
                <a:rPr sz="3600" dirty="0" smtClean="0"/>
                <a:t>-</a:t>
              </a:r>
              <a:r>
                <a:rPr lang="en-US" sz="3600" dirty="0"/>
                <a:t>2</a:t>
              </a:r>
              <a:r>
                <a:rPr sz="3600" dirty="0" smtClean="0"/>
                <a:t>.</a:t>
              </a:r>
              <a:r>
                <a:rPr sz="4000" dirty="0" smtClean="0"/>
                <a:t> </a:t>
              </a:r>
              <a:r>
                <a:rPr lang="zh-TW" altLang="en-US" sz="3600" b="1" dirty="0" smtClean="0"/>
                <a:t>河北教育界</a:t>
              </a:r>
              <a:endParaRPr sz="3600" b="1" dirty="0"/>
            </a:p>
          </p:txBody>
        </p:sp>
      </p:grpSp>
      <p:sp>
        <p:nvSpPr>
          <p:cNvPr id="147" name="矩形 6"/>
          <p:cNvSpPr/>
          <p:nvPr/>
        </p:nvSpPr>
        <p:spPr>
          <a:xfrm>
            <a:off x="147673" y="5585754"/>
            <a:ext cx="8821767" cy="830490"/>
          </a:xfrm>
          <a:prstGeom prst="rect">
            <a:avLst/>
          </a:prstGeom>
          <a:ln w="19050">
            <a:solidFill>
              <a:srgbClr val="0070C0"/>
            </a:solidFill>
          </a:ln>
          <a:extLst>
            <a:ext uri="{C572A759-6A51-4108-AA02-DFA0A04FC94B}">
              <ma14:wrappingTextBoxFlag xmlns="" xmlns:ma14="http://schemas.microsoft.com/office/mac/drawingml/2011/main" val="1"/>
            </a:ext>
          </a:extLst>
        </p:spPr>
        <p:txBody>
          <a:bodyPr wrap="square" lIns="45469" tIns="45469" rIns="45469" bIns="45469">
            <a:spAutoFit/>
          </a:bodyPr>
          <a:lstStyle/>
          <a:p>
            <a:pPr defTabSz="909458">
              <a:defRPr sz="3400" b="0">
                <a:latin typeface="微軟正黑體"/>
                <a:ea typeface="微軟正黑體"/>
                <a:cs typeface="微軟正黑體"/>
                <a:sym typeface="微軟正黑體"/>
              </a:defRPr>
            </a:pPr>
            <a:r>
              <a:rPr sz="2400" dirty="0" smtClean="0"/>
              <a:t>到目前为止，</a:t>
            </a:r>
            <a:r>
              <a:rPr sz="2400" b="1" dirty="0" smtClean="0">
                <a:solidFill>
                  <a:srgbClr val="C00000"/>
                </a:solidFill>
              </a:rPr>
              <a:t>河北省</a:t>
            </a:r>
            <a:r>
              <a:rPr sz="2400" dirty="0" smtClean="0"/>
              <a:t>有</a:t>
            </a:r>
            <a:r>
              <a:rPr sz="2400" b="1" dirty="0">
                <a:solidFill>
                  <a:srgbClr val="C00000"/>
                </a:solidFill>
              </a:rPr>
              <a:t>5880</a:t>
            </a:r>
            <a:r>
              <a:rPr sz="2400" b="1" dirty="0" smtClean="0">
                <a:solidFill>
                  <a:srgbClr val="C00000"/>
                </a:solidFill>
              </a:rPr>
              <a:t>名</a:t>
            </a:r>
            <a:r>
              <a:rPr sz="2400" dirty="0" smtClean="0"/>
              <a:t>的公检法司、教育界、媒体界</a:t>
            </a:r>
            <a:endParaRPr lang="en-US" sz="2400" dirty="0" smtClean="0"/>
          </a:p>
          <a:p>
            <a:pPr defTabSz="909458">
              <a:defRPr sz="3400" b="0">
                <a:latin typeface="微軟正黑體"/>
                <a:ea typeface="微軟正黑體"/>
                <a:cs typeface="微軟正黑體"/>
                <a:sym typeface="微軟正黑體"/>
              </a:defRPr>
            </a:pPr>
            <a:r>
              <a:rPr sz="2400" dirty="0" err="1" smtClean="0"/>
              <a:t>等人员因迫害法轮功学员，被海外组织“追查国际”立案追查</a:t>
            </a:r>
            <a:endParaRPr sz="2400" dirty="0"/>
          </a:p>
        </p:txBody>
      </p:sp>
      <p:sp>
        <p:nvSpPr>
          <p:cNvPr id="148" name="矩形"/>
          <p:cNvSpPr/>
          <p:nvPr/>
        </p:nvSpPr>
        <p:spPr>
          <a:xfrm>
            <a:off x="7164287" y="100505"/>
            <a:ext cx="1847946" cy="648076"/>
          </a:xfrm>
          <a:prstGeom prst="rect">
            <a:avLst/>
          </a:prstGeom>
          <a:solidFill>
            <a:srgbClr val="FFFFFF"/>
          </a:solidFill>
          <a:ln w="38100" cap="flat">
            <a:solidFill>
              <a:srgbClr val="0070C0"/>
            </a:solidFill>
            <a:prstDash val="solid"/>
            <a:round/>
          </a:ln>
          <a:effectLst/>
        </p:spPr>
        <p:txBody>
          <a:bodyPr wrap="square" lIns="65022" tIns="65022" rIns="65022" bIns="65022" numCol="1" anchor="ctr">
            <a:noAutofit/>
          </a:bodyPr>
          <a:lstStyle/>
          <a:p>
            <a:pPr algn="ctr" defTabSz="909458">
              <a:defRPr sz="5600">
                <a:solidFill>
                  <a:srgbClr val="0070C0"/>
                </a:solidFill>
                <a:latin typeface="微軟正黑體"/>
                <a:ea typeface="微軟正黑體"/>
                <a:cs typeface="微軟正黑體"/>
                <a:sym typeface="微軟正黑體"/>
              </a:defRPr>
            </a:pPr>
            <a:r>
              <a:rPr lang="zh-Hant" altLang="en-US" sz="4000" dirty="0"/>
              <a:t>追查</a:t>
            </a:r>
            <a:r>
              <a:rPr lang="en-US" altLang="zh-Hant" sz="4000" dirty="0" smtClean="0"/>
              <a:t>1</a:t>
            </a:r>
            <a:endParaRPr lang="en-US" altLang="zh-Hant" sz="4000" dirty="0"/>
          </a:p>
        </p:txBody>
      </p:sp>
    </p:spTree>
    <p:extLst>
      <p:ext uri="{BB962C8B-B14F-4D97-AF65-F5344CB8AC3E}">
        <p14:creationId xmlns:p14="http://schemas.microsoft.com/office/powerpoint/2010/main" val="15746532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矩形 5"/>
          <p:cNvSpPr txBox="1"/>
          <p:nvPr/>
        </p:nvSpPr>
        <p:spPr>
          <a:xfrm>
            <a:off x="318751" y="184312"/>
            <a:ext cx="6195335" cy="768935"/>
          </a:xfrm>
          <a:prstGeom prst="rect">
            <a:avLst/>
          </a:prstGeom>
          <a:ln w="12700">
            <a:miter lim="400000"/>
          </a:ln>
          <a:extLst>
            <a:ext uri="{C572A759-6A51-4108-AA02-DFA0A04FC94B}">
              <ma14:wrappingTextBoxFlag xmlns="" xmlns:ma14="http://schemas.microsoft.com/office/mac/drawingml/2011/main" val="1"/>
            </a:ext>
          </a:extLst>
        </p:spPr>
        <p:txBody>
          <a:bodyPr wrap="none" lIns="45469" tIns="45469" rIns="45469" bIns="45469">
            <a:spAutoFit/>
          </a:bodyPr>
          <a:lstStyle>
            <a:lvl1pPr algn="l" defTabSz="1300480">
              <a:defRPr sz="4400">
                <a:solidFill>
                  <a:srgbClr val="FFFFFF"/>
                </a:solidFill>
                <a:latin typeface="微軟正黑體"/>
                <a:ea typeface="微軟正黑體"/>
                <a:cs typeface="微軟正黑體"/>
                <a:sym typeface="微軟正黑體"/>
              </a:defRPr>
            </a:lvl1pPr>
          </a:lstStyle>
          <a:p>
            <a:r>
              <a:rPr dirty="0"/>
              <a:t>11-3. XX市官員惡報實例</a:t>
            </a:r>
          </a:p>
        </p:txBody>
      </p:sp>
      <p:grpSp>
        <p:nvGrpSpPr>
          <p:cNvPr id="155" name="矩形 3"/>
          <p:cNvGrpSpPr/>
          <p:nvPr/>
        </p:nvGrpSpPr>
        <p:grpSpPr>
          <a:xfrm>
            <a:off x="13399" y="-2"/>
            <a:ext cx="9130603" cy="836718"/>
            <a:chOff x="-1" y="-2"/>
            <a:chExt cx="12985745" cy="1189997"/>
          </a:xfrm>
        </p:grpSpPr>
        <p:sp>
          <p:nvSpPr>
            <p:cNvPr id="153" name="矩形"/>
            <p:cNvSpPr/>
            <p:nvPr/>
          </p:nvSpPr>
          <p:spPr>
            <a:xfrm>
              <a:off x="-1" y="-2"/>
              <a:ext cx="12985745" cy="1189997"/>
            </a:xfrm>
            <a:prstGeom prst="rect">
              <a:avLst/>
            </a:prstGeom>
            <a:solidFill>
              <a:srgbClr val="000000"/>
            </a:solidFill>
            <a:ln w="12700" cap="flat">
              <a:noFill/>
              <a:miter lim="400000"/>
            </a:ln>
            <a:effectLst/>
          </p:spPr>
          <p:txBody>
            <a:bodyPr wrap="square" lIns="65022" tIns="65022" rIns="65022" bIns="65022" numCol="1" anchor="ctr">
              <a:noAutofit/>
            </a:bodyPr>
            <a:lstStyle/>
            <a:p>
              <a:pPr defTabSz="909458">
                <a:defRPr sz="4400">
                  <a:solidFill>
                    <a:srgbClr val="FFFFFF"/>
                  </a:solidFill>
                  <a:latin typeface="微軟正黑體"/>
                  <a:ea typeface="微軟正黑體"/>
                  <a:cs typeface="微軟正黑體"/>
                  <a:sym typeface="微軟正黑體"/>
                </a:defRPr>
              </a:pPr>
              <a:endParaRPr/>
            </a:p>
          </p:txBody>
        </p:sp>
        <p:sp>
          <p:nvSpPr>
            <p:cNvPr id="154" name="9-3. 株洲市官員惡報實例"/>
            <p:cNvSpPr txBox="1"/>
            <p:nvPr/>
          </p:nvSpPr>
          <p:spPr>
            <a:xfrm>
              <a:off x="-1" y="20121"/>
              <a:ext cx="12985745" cy="114975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65022" tIns="65022" rIns="65022" bIns="65022" numCol="1" anchor="ctr">
              <a:spAutoFit/>
            </a:bodyPr>
            <a:lstStyle>
              <a:lvl1pPr algn="l" defTabSz="1300480">
                <a:defRPr sz="4400">
                  <a:solidFill>
                    <a:srgbClr val="FFFFFF"/>
                  </a:solidFill>
                  <a:latin typeface="微軟正黑體"/>
                  <a:ea typeface="微軟正黑體"/>
                  <a:cs typeface="微軟正黑體"/>
                  <a:sym typeface="微軟正黑體"/>
                </a:defRPr>
              </a:lvl1pPr>
            </a:lstStyle>
            <a:p>
              <a:r>
                <a:rPr dirty="0"/>
                <a:t> </a:t>
              </a:r>
              <a:r>
                <a:rPr lang="en-US" sz="3600" dirty="0"/>
                <a:t>6</a:t>
              </a:r>
              <a:r>
                <a:rPr sz="3600" dirty="0" smtClean="0"/>
                <a:t>-3.</a:t>
              </a:r>
              <a:r>
                <a:rPr lang="zh-TW" altLang="en-US" sz="3600" dirty="0" smtClean="0"/>
                <a:t> </a:t>
              </a:r>
              <a:r>
                <a:rPr lang="zh-TW" altLang="en-US" sz="3600" b="1" dirty="0" smtClean="0"/>
                <a:t>河北教育界</a:t>
              </a:r>
              <a:r>
                <a:rPr sz="3600" b="1" dirty="0" smtClean="0"/>
                <a:t> </a:t>
              </a:r>
              <a:endParaRPr b="1" dirty="0"/>
            </a:p>
          </p:txBody>
        </p:sp>
      </p:grpSp>
      <p:sp>
        <p:nvSpPr>
          <p:cNvPr id="156" name="矩形"/>
          <p:cNvSpPr/>
          <p:nvPr/>
        </p:nvSpPr>
        <p:spPr>
          <a:xfrm>
            <a:off x="7380312" y="100356"/>
            <a:ext cx="1631922" cy="648076"/>
          </a:xfrm>
          <a:prstGeom prst="rect">
            <a:avLst/>
          </a:prstGeom>
          <a:solidFill>
            <a:srgbClr val="FFFFFF"/>
          </a:solidFill>
          <a:ln w="38100" cap="flat">
            <a:solidFill>
              <a:srgbClr val="000000"/>
            </a:solidFill>
            <a:prstDash val="solid"/>
            <a:round/>
          </a:ln>
          <a:effectLst/>
        </p:spPr>
        <p:txBody>
          <a:bodyPr wrap="square" lIns="65022" tIns="65022" rIns="65022" bIns="65022" numCol="1" anchor="ctr">
            <a:noAutofit/>
          </a:bodyPr>
          <a:lstStyle/>
          <a:p>
            <a:pPr algn="r" defTabSz="909458">
              <a:defRPr sz="5600">
                <a:latin typeface="微軟正黑體"/>
                <a:ea typeface="微軟正黑體"/>
                <a:cs typeface="微軟正黑體"/>
                <a:sym typeface="微軟正黑體"/>
              </a:defRPr>
            </a:pPr>
            <a:r>
              <a:rPr lang="zh-Hant" altLang="en-US" sz="3600" b="1" dirty="0" smtClean="0"/>
              <a:t>惡報</a:t>
            </a:r>
            <a:r>
              <a:rPr lang="en-US" altLang="zh-Hant" sz="3600" b="1" dirty="0" smtClean="0"/>
              <a:t>12</a:t>
            </a:r>
            <a:endParaRPr lang="en-US" altLang="zh-Hant" sz="3600" b="1" dirty="0"/>
          </a:p>
        </p:txBody>
      </p:sp>
      <p:sp>
        <p:nvSpPr>
          <p:cNvPr id="2" name="文字方塊 1"/>
          <p:cNvSpPr txBox="1"/>
          <p:nvPr/>
        </p:nvSpPr>
        <p:spPr>
          <a:xfrm>
            <a:off x="47821" y="918413"/>
            <a:ext cx="9096182" cy="5939587"/>
          </a:xfrm>
          <a:prstGeom prst="rect">
            <a:avLst/>
          </a:prstGeom>
          <a:noFill/>
        </p:spPr>
        <p:txBody>
          <a:bodyPr wrap="square" lIns="90942" tIns="45472" rIns="90942" bIns="45472" rtlCol="0">
            <a:spAutoFit/>
          </a:bodyPr>
          <a:lstStyle/>
          <a:p>
            <a:r>
              <a:rPr lang="zh-TW" altLang="en-US" sz="2000" b="1" u="sng" dirty="0">
                <a:latin typeface="微軟正黑體" panose="020B0604030504040204" pitchFamily="34" charset="-120"/>
                <a:ea typeface="微軟正黑體" panose="020B0604030504040204" pitchFamily="34" charset="-120"/>
              </a:rPr>
              <a:t>保定市</a:t>
            </a:r>
            <a:r>
              <a:rPr lang="zh-CN" altLang="en-US" sz="2000" b="1" u="sng" dirty="0">
                <a:latin typeface="微軟正黑體" panose="020B0604030504040204" pitchFamily="34" charset="-120"/>
                <a:ea typeface="微軟正黑體" panose="020B0604030504040204" pitchFamily="34" charset="-120"/>
              </a:rPr>
              <a:t>定兴县教育局长</a:t>
            </a:r>
            <a:r>
              <a:rPr lang="zh-TW" altLang="en-US" sz="2000" b="1" u="sng" dirty="0">
                <a:latin typeface="微軟正黑體" panose="020B0604030504040204" pitchFamily="34" charset="-120"/>
                <a:ea typeface="微軟正黑體" panose="020B0604030504040204" pitchFamily="34" charset="-120"/>
              </a:rPr>
              <a:t>，</a:t>
            </a:r>
            <a:r>
              <a:rPr lang="zh-CN" altLang="en-US" sz="2000" b="1" u="sng" dirty="0">
                <a:solidFill>
                  <a:srgbClr val="0070C0"/>
                </a:solidFill>
                <a:latin typeface="微軟正黑體" panose="020B0604030504040204" pitchFamily="34" charset="-120"/>
                <a:ea typeface="微軟正黑體" panose="020B0604030504040204" pitchFamily="34" charset="-120"/>
              </a:rPr>
              <a:t>王文华</a:t>
            </a:r>
            <a:r>
              <a:rPr lang="zh-TW" altLang="en-US" sz="2000" b="1" u="sng" dirty="0">
                <a:latin typeface="微軟正黑體" panose="020B0604030504040204" pitchFamily="34" charset="-120"/>
                <a:ea typeface="微軟正黑體" panose="020B0604030504040204" pitchFamily="34" charset="-120"/>
              </a:rPr>
              <a:t>，因受贿被查，</a:t>
            </a:r>
            <a:r>
              <a:rPr lang="en-US" altLang="zh-TW" sz="2000" b="1" u="sng" dirty="0">
                <a:solidFill>
                  <a:srgbClr val="C00000"/>
                </a:solidFill>
                <a:latin typeface="微軟正黑體" panose="020B0604030504040204" pitchFamily="34" charset="-120"/>
                <a:ea typeface="微軟正黑體" panose="020B0604030504040204" pitchFamily="34" charset="-120"/>
              </a:rPr>
              <a:t>2016</a:t>
            </a:r>
            <a:r>
              <a:rPr lang="zh-TW" altLang="en-US" sz="2000" b="1" u="sng">
                <a:solidFill>
                  <a:srgbClr val="C00000"/>
                </a:solidFill>
                <a:latin typeface="微軟正黑體" panose="020B0604030504040204" pitchFamily="34" charset="-120"/>
                <a:ea typeface="微軟正黑體" panose="020B0604030504040204" pitchFamily="34" charset="-120"/>
              </a:rPr>
              <a:t>年</a:t>
            </a:r>
            <a:r>
              <a:rPr lang="en-US" altLang="zh-TW" sz="2000" b="1" u="sng" smtClean="0">
                <a:solidFill>
                  <a:srgbClr val="C00000"/>
                </a:solidFill>
                <a:latin typeface="微軟正黑體" panose="020B0604030504040204" pitchFamily="34" charset="-120"/>
                <a:ea typeface="微軟正黑體" panose="020B0604030504040204" pitchFamily="34" charset="-120"/>
              </a:rPr>
              <a:t>8</a:t>
            </a:r>
            <a:r>
              <a:rPr lang="zh-TW" altLang="en-US" sz="2000" b="1" u="sng" smtClean="0">
                <a:solidFill>
                  <a:srgbClr val="C00000"/>
                </a:solidFill>
                <a:latin typeface="微軟正黑體" panose="020B0604030504040204" pitchFamily="34" charset="-120"/>
                <a:ea typeface="微軟正黑體" panose="020B0604030504040204" pitchFamily="34" charset="-120"/>
              </a:rPr>
              <a:t>月被带走，</a:t>
            </a:r>
            <a:r>
              <a:rPr lang="zh-CN" altLang="en-US" sz="2000" b="1" u="sng" smtClean="0">
                <a:solidFill>
                  <a:srgbClr val="C00000"/>
                </a:solidFill>
                <a:latin typeface="微軟正黑體" panose="020B0604030504040204" pitchFamily="34" charset="-120"/>
                <a:ea typeface="微軟正黑體" panose="020B0604030504040204" pitchFamily="34" charset="-120"/>
              </a:rPr>
              <a:t>等待</a:t>
            </a:r>
            <a:r>
              <a:rPr lang="zh-CN" altLang="en-US" sz="2000" b="1" u="sng" dirty="0">
                <a:solidFill>
                  <a:srgbClr val="C00000"/>
                </a:solidFill>
                <a:latin typeface="微軟正黑體" panose="020B0604030504040204" pitchFamily="34" charset="-120"/>
                <a:ea typeface="微軟正黑體" panose="020B0604030504040204" pitchFamily="34" charset="-120"/>
              </a:rPr>
              <a:t>判刑</a:t>
            </a:r>
            <a:r>
              <a:rPr lang="zh-CN" altLang="en-US" sz="2000" b="1" u="sng" dirty="0" smtClean="0">
                <a:solidFill>
                  <a:srgbClr val="C00000"/>
                </a:solidFill>
                <a:latin typeface="微軟正黑體" panose="020B0604030504040204" pitchFamily="34" charset="-120"/>
                <a:ea typeface="微軟正黑體" panose="020B0604030504040204" pitchFamily="34" charset="-120"/>
              </a:rPr>
              <a:t>。</a:t>
            </a:r>
            <a:endParaRPr lang="en-US" altLang="zh-CN" sz="2000" b="1" u="sng" dirty="0" smtClean="0">
              <a:solidFill>
                <a:srgbClr val="C00000"/>
              </a:solidFill>
              <a:latin typeface="微軟正黑體" panose="020B0604030504040204" pitchFamily="34" charset="-120"/>
              <a:ea typeface="微軟正黑體" panose="020B0604030504040204" pitchFamily="34" charset="-120"/>
            </a:endParaRPr>
          </a:p>
          <a:p>
            <a:endParaRPr lang="en-US" altLang="zh-CN" sz="2000" b="1" u="sng" dirty="0">
              <a:solidFill>
                <a:srgbClr val="C00000"/>
              </a:solidFill>
              <a:latin typeface="微軟正黑體" panose="020B0604030504040204" pitchFamily="34" charset="-120"/>
              <a:ea typeface="微軟正黑體" panose="020B0604030504040204" pitchFamily="34" charset="-120"/>
            </a:endParaRPr>
          </a:p>
          <a:p>
            <a:r>
              <a:rPr lang="zh-CN" altLang="en-US" sz="2000" dirty="0" smtClean="0">
                <a:latin typeface="微軟正黑體" panose="020B0604030504040204" pitchFamily="34" charset="-120"/>
                <a:ea typeface="微軟正黑體" panose="020B0604030504040204" pitchFamily="34" charset="-120"/>
              </a:rPr>
              <a:t>曾</a:t>
            </a:r>
            <a:r>
              <a:rPr lang="zh-CN" altLang="en-US" sz="2000" dirty="0">
                <a:latin typeface="微軟正黑體" panose="020B0604030504040204" pitchFamily="34" charset="-120"/>
                <a:ea typeface="微軟正黑體" panose="020B0604030504040204" pitchFamily="34" charset="-120"/>
              </a:rPr>
              <a:t>在姚村乡任党委书记，严重</a:t>
            </a:r>
            <a:r>
              <a:rPr lang="zh-CN" altLang="en-US" sz="2000" dirty="0" smtClean="0">
                <a:latin typeface="微軟正黑體" panose="020B0604030504040204" pitchFamily="34" charset="-120"/>
                <a:ea typeface="微軟正黑體" panose="020B0604030504040204" pitchFamily="34" charset="-120"/>
              </a:rPr>
              <a:t>迫害法</a:t>
            </a:r>
            <a:r>
              <a:rPr lang="zh-CN" altLang="en-US" sz="2000" dirty="0">
                <a:latin typeface="微軟正黑體" panose="020B0604030504040204" pitchFamily="34" charset="-120"/>
                <a:ea typeface="微軟正黑體" panose="020B0604030504040204" pitchFamily="34" charset="-120"/>
              </a:rPr>
              <a:t>轮功学</a:t>
            </a:r>
            <a:r>
              <a:rPr lang="zh-CN" altLang="en-US" sz="2000" dirty="0" smtClean="0">
                <a:latin typeface="微軟正黑體" panose="020B0604030504040204" pitchFamily="34" charset="-120"/>
                <a:ea typeface="微軟正黑體" panose="020B0604030504040204" pitchFamily="34" charset="-120"/>
              </a:rPr>
              <a:t>员，</a:t>
            </a:r>
            <a:r>
              <a:rPr lang="zh-CN" altLang="en-US" sz="2000" dirty="0">
                <a:latin typeface="微軟正黑體" panose="020B0604030504040204" pitchFamily="34" charset="-120"/>
                <a:ea typeface="微軟正黑體" panose="020B0604030504040204" pitchFamily="34" charset="-120"/>
              </a:rPr>
              <a:t>有的肋条被打折；有的被判七年重刑</a:t>
            </a:r>
            <a:r>
              <a:rPr lang="zh-CN" altLang="en-US" sz="2000" dirty="0" smtClean="0">
                <a:latin typeface="微軟正黑體" panose="020B0604030504040204" pitchFamily="34" charset="-120"/>
                <a:ea typeface="微軟正黑體" panose="020B0604030504040204" pitchFamily="34" charset="-120"/>
              </a:rPr>
              <a:t>，把</a:t>
            </a:r>
            <a:r>
              <a:rPr lang="zh-CN" altLang="en-US" sz="2000" dirty="0">
                <a:latin typeface="微軟正黑體" panose="020B0604030504040204" pitchFamily="34" charset="-120"/>
                <a:ea typeface="微軟正黑體" panose="020B0604030504040204" pitchFamily="34" charset="-120"/>
              </a:rPr>
              <a:t>法轮功学员关到大队是常有的事，有的在大街上罚跪，有的扫大街</a:t>
            </a:r>
            <a:r>
              <a:rPr lang="en-US" altLang="zh-CN" sz="2000" dirty="0" smtClean="0">
                <a:latin typeface="微軟正黑體" panose="020B0604030504040204" pitchFamily="34" charset="-120"/>
                <a:ea typeface="微軟正黑體" panose="020B0604030504040204" pitchFamily="34" charset="-120"/>
              </a:rPr>
              <a:t>……</a:t>
            </a:r>
          </a:p>
          <a:p>
            <a:endParaRPr lang="en-US" altLang="zh-TW" sz="2000" dirty="0">
              <a:latin typeface="微軟正黑體" panose="020B0604030504040204" pitchFamily="34" charset="-120"/>
              <a:ea typeface="微軟正黑體" panose="020B0604030504040204" pitchFamily="34" charset="-120"/>
            </a:endParaRPr>
          </a:p>
          <a:p>
            <a:pPr fontAlgn="base"/>
            <a:r>
              <a:rPr lang="zh-CN" altLang="en-US" sz="2000" dirty="0" smtClean="0">
                <a:latin typeface="微軟正黑體" panose="020B0604030504040204" pitchFamily="34" charset="-120"/>
                <a:ea typeface="微軟正黑體" panose="020B0604030504040204" pitchFamily="34" charset="-120"/>
              </a:rPr>
              <a:t>王</a:t>
            </a:r>
            <a:r>
              <a:rPr lang="zh-CN" altLang="en-US" sz="2000" dirty="0">
                <a:latin typeface="微軟正黑體" panose="020B0604030504040204" pitchFamily="34" charset="-120"/>
                <a:ea typeface="微軟正黑體" panose="020B0604030504040204" pitchFamily="34" charset="-120"/>
              </a:rPr>
              <a:t>文华后来调到教育局当了教育局长</a:t>
            </a:r>
            <a:r>
              <a:rPr lang="zh-CN" altLang="en-US" sz="2000" dirty="0" smtClean="0">
                <a:latin typeface="微軟正黑體" panose="020B0604030504040204" pitchFamily="34" charset="-120"/>
                <a:ea typeface="微軟正黑體" panose="020B0604030504040204" pitchFamily="34" charset="-120"/>
              </a:rPr>
              <a:t>，</a:t>
            </a:r>
            <a:r>
              <a:rPr lang="en-US" altLang="zh-CN" sz="2000" dirty="0" smtClean="0">
                <a:solidFill>
                  <a:srgbClr val="C00000"/>
                </a:solidFill>
                <a:latin typeface="微軟正黑體" panose="020B0604030504040204" pitchFamily="34" charset="-120"/>
                <a:ea typeface="微軟正黑體" panose="020B0604030504040204" pitchFamily="34" charset="-120"/>
              </a:rPr>
              <a:t>2015</a:t>
            </a:r>
            <a:r>
              <a:rPr lang="zh-CN" altLang="en-US" sz="2000" dirty="0" smtClean="0">
                <a:solidFill>
                  <a:srgbClr val="C00000"/>
                </a:solidFill>
                <a:latin typeface="微軟正黑體" panose="020B0604030504040204" pitchFamily="34" charset="-120"/>
                <a:ea typeface="微軟正黑體" panose="020B0604030504040204" pitchFamily="34" charset="-120"/>
              </a:rPr>
              <a:t>年下旬，让</a:t>
            </a:r>
            <a:r>
              <a:rPr lang="zh-CN" altLang="en-US" sz="2000" dirty="0">
                <a:solidFill>
                  <a:srgbClr val="C00000"/>
                </a:solidFill>
                <a:latin typeface="微軟正黑體" panose="020B0604030504040204" pitchFamily="34" charset="-120"/>
                <a:ea typeface="微軟正黑體" panose="020B0604030504040204" pitchFamily="34" charset="-120"/>
              </a:rPr>
              <a:t>好多学</a:t>
            </a:r>
            <a:r>
              <a:rPr lang="zh-CN" altLang="en-US" sz="2000" dirty="0" smtClean="0">
                <a:solidFill>
                  <a:srgbClr val="C00000"/>
                </a:solidFill>
                <a:latin typeface="微軟正黑體" panose="020B0604030504040204" pitchFamily="34" charset="-120"/>
                <a:ea typeface="微軟正黑體" panose="020B0604030504040204" pitchFamily="34" charset="-120"/>
              </a:rPr>
              <a:t>校发</a:t>
            </a:r>
            <a:r>
              <a:rPr lang="zh-CN" altLang="en-US" sz="2000" dirty="0">
                <a:solidFill>
                  <a:srgbClr val="C00000"/>
                </a:solidFill>
                <a:latin typeface="微軟正黑體" panose="020B0604030504040204" pitchFamily="34" charset="-120"/>
                <a:ea typeface="微軟正黑體" panose="020B0604030504040204" pitchFamily="34" charset="-120"/>
              </a:rPr>
              <a:t>给学生诽谤</a:t>
            </a:r>
            <a:r>
              <a:rPr lang="zh-CN" altLang="en-US" sz="2000" dirty="0" smtClean="0">
                <a:solidFill>
                  <a:srgbClr val="C00000"/>
                </a:solidFill>
                <a:latin typeface="微軟正黑體" panose="020B0604030504040204" pitchFamily="34" charset="-120"/>
                <a:ea typeface="微軟正黑體" panose="020B0604030504040204" pitchFamily="34" charset="-120"/>
              </a:rPr>
              <a:t>大法</a:t>
            </a:r>
            <a:r>
              <a:rPr lang="zh-TW" altLang="en-US" sz="2000" dirty="0">
                <a:solidFill>
                  <a:srgbClr val="C00000"/>
                </a:solidFill>
                <a:latin typeface="微軟正黑體" panose="020B0604030504040204" pitchFamily="34" charset="-120"/>
                <a:ea typeface="微軟正黑體" panose="020B0604030504040204" pitchFamily="34" charset="-120"/>
              </a:rPr>
              <a:t>的</a:t>
            </a:r>
            <a:r>
              <a:rPr lang="zh-CN" altLang="en-US" sz="2000" dirty="0" smtClean="0">
                <a:solidFill>
                  <a:srgbClr val="C00000"/>
                </a:solidFill>
                <a:latin typeface="微軟正黑體" panose="020B0604030504040204" pitchFamily="34" charset="-120"/>
                <a:ea typeface="微軟正黑體" panose="020B0604030504040204" pitchFamily="34" charset="-120"/>
              </a:rPr>
              <a:t>传</a:t>
            </a:r>
            <a:r>
              <a:rPr lang="zh-CN" altLang="en-US" sz="2000" dirty="0">
                <a:solidFill>
                  <a:srgbClr val="C00000"/>
                </a:solidFill>
                <a:latin typeface="微軟正黑體" panose="020B0604030504040204" pitchFamily="34" charset="-120"/>
                <a:ea typeface="微軟正黑體" panose="020B0604030504040204" pitchFamily="34" charset="-120"/>
              </a:rPr>
              <a:t>单</a:t>
            </a:r>
            <a:r>
              <a:rPr lang="zh-CN" altLang="en-US" sz="2000" dirty="0" smtClean="0">
                <a:solidFill>
                  <a:srgbClr val="C00000"/>
                </a:solidFill>
                <a:latin typeface="微軟正黑體" panose="020B0604030504040204" pitchFamily="34" charset="-120"/>
                <a:ea typeface="微軟正黑體" panose="020B0604030504040204" pitchFamily="34" charset="-120"/>
              </a:rPr>
              <a:t>，并</a:t>
            </a:r>
            <a:r>
              <a:rPr lang="zh-CN" altLang="en-US" sz="2000" dirty="0">
                <a:solidFill>
                  <a:srgbClr val="C00000"/>
                </a:solidFill>
                <a:latin typeface="微軟正黑體" panose="020B0604030504040204" pitchFamily="34" charset="-120"/>
                <a:ea typeface="微軟正黑體" panose="020B0604030504040204" pitchFamily="34" charset="-120"/>
              </a:rPr>
              <a:t>要求学生</a:t>
            </a:r>
            <a:r>
              <a:rPr lang="zh-CN" altLang="en-US" sz="2000" dirty="0" smtClean="0">
                <a:solidFill>
                  <a:srgbClr val="C00000"/>
                </a:solidFill>
                <a:latin typeface="微軟正黑體" panose="020B0604030504040204" pitchFamily="34" charset="-120"/>
                <a:ea typeface="微軟正黑體" panose="020B0604030504040204" pitchFamily="34" charset="-120"/>
              </a:rPr>
              <a:t>在传</a:t>
            </a:r>
            <a:r>
              <a:rPr lang="zh-CN" altLang="en-US" sz="2000" dirty="0">
                <a:solidFill>
                  <a:srgbClr val="C00000"/>
                </a:solidFill>
                <a:latin typeface="微軟正黑體" panose="020B0604030504040204" pitchFamily="34" charset="-120"/>
                <a:ea typeface="微軟正黑體" panose="020B0604030504040204" pitchFamily="34" charset="-120"/>
              </a:rPr>
              <a:t>单上签字，有的学</a:t>
            </a:r>
            <a:r>
              <a:rPr lang="zh-CN" altLang="en-US" sz="2000" dirty="0" smtClean="0">
                <a:solidFill>
                  <a:srgbClr val="C00000"/>
                </a:solidFill>
                <a:latin typeface="微軟正黑體" panose="020B0604030504040204" pitchFamily="34" charset="-120"/>
                <a:ea typeface="微軟正黑體" panose="020B0604030504040204" pitchFamily="34" charset="-120"/>
              </a:rPr>
              <a:t>校发</a:t>
            </a:r>
            <a:r>
              <a:rPr lang="zh-CN" altLang="en-US" sz="2000" dirty="0">
                <a:solidFill>
                  <a:srgbClr val="C00000"/>
                </a:solidFill>
                <a:latin typeface="微軟正黑體" panose="020B0604030504040204" pitchFamily="34" charset="-120"/>
                <a:ea typeface="微軟正黑體" panose="020B0604030504040204" pitchFamily="34" charset="-120"/>
              </a:rPr>
              <a:t>给学生家长信，上面有诽谤大法内容，并要求学生家长</a:t>
            </a:r>
            <a:r>
              <a:rPr lang="zh-CN" altLang="en-US" sz="2000" dirty="0" smtClean="0">
                <a:solidFill>
                  <a:srgbClr val="C00000"/>
                </a:solidFill>
                <a:latin typeface="微軟正黑體" panose="020B0604030504040204" pitchFamily="34" charset="-120"/>
                <a:ea typeface="微軟正黑體" panose="020B0604030504040204" pitchFamily="34" charset="-120"/>
              </a:rPr>
              <a:t>在信</a:t>
            </a:r>
            <a:r>
              <a:rPr lang="zh-CN" altLang="en-US" sz="2000" dirty="0">
                <a:solidFill>
                  <a:srgbClr val="C00000"/>
                </a:solidFill>
                <a:latin typeface="微軟正黑體" panose="020B0604030504040204" pitchFamily="34" charset="-120"/>
                <a:ea typeface="微軟正黑體" panose="020B0604030504040204" pitchFamily="34" charset="-120"/>
              </a:rPr>
              <a:t>上签字，毒害好多众</a:t>
            </a:r>
            <a:r>
              <a:rPr lang="zh-CN" altLang="en-US" sz="2000" dirty="0" smtClean="0">
                <a:solidFill>
                  <a:srgbClr val="C00000"/>
                </a:solidFill>
                <a:latin typeface="微軟正黑體" panose="020B0604030504040204" pitchFamily="34" charset="-120"/>
                <a:ea typeface="微軟正黑體" panose="020B0604030504040204" pitchFamily="34" charset="-120"/>
              </a:rPr>
              <a:t>生</a:t>
            </a:r>
            <a:r>
              <a:rPr lang="zh-TW" altLang="en-US" sz="2000" dirty="0">
                <a:solidFill>
                  <a:srgbClr val="C00000"/>
                </a:solidFill>
                <a:latin typeface="微軟正黑體" panose="020B0604030504040204" pitchFamily="34" charset="-120"/>
                <a:ea typeface="微軟正黑體" panose="020B0604030504040204" pitchFamily="34" charset="-120"/>
              </a:rPr>
              <a:t>。</a:t>
            </a:r>
            <a:endParaRPr lang="en-US" altLang="zh-CN" sz="2000" dirty="0">
              <a:solidFill>
                <a:srgbClr val="C00000"/>
              </a:solidFill>
              <a:latin typeface="微軟正黑體" panose="020B0604030504040204" pitchFamily="34" charset="-120"/>
              <a:ea typeface="微軟正黑體" panose="020B0604030504040204" pitchFamily="34" charset="-120"/>
            </a:endParaRPr>
          </a:p>
          <a:p>
            <a:pPr fontAlgn="base"/>
            <a:r>
              <a:rPr lang="zh-CN" altLang="en-US" sz="2000" b="1" dirty="0" smtClean="0">
                <a:solidFill>
                  <a:srgbClr val="C00000"/>
                </a:solidFill>
                <a:latin typeface="微軟正黑體" panose="020B0604030504040204" pitchFamily="34" charset="-120"/>
                <a:ea typeface="微軟正黑體" panose="020B0604030504040204" pitchFamily="34" charset="-120"/>
              </a:rPr>
              <a:t>南</a:t>
            </a:r>
            <a:r>
              <a:rPr lang="zh-CN" altLang="en-US" sz="2000" b="1" dirty="0">
                <a:solidFill>
                  <a:srgbClr val="C00000"/>
                </a:solidFill>
                <a:latin typeface="微軟正黑體" panose="020B0604030504040204" pitchFamily="34" charset="-120"/>
                <a:ea typeface="微軟正黑體" panose="020B0604030504040204" pitchFamily="34" charset="-120"/>
              </a:rPr>
              <a:t>关学校</a:t>
            </a:r>
            <a:r>
              <a:rPr lang="zh-CN" altLang="en-US" sz="2000" dirty="0">
                <a:solidFill>
                  <a:srgbClr val="C00000"/>
                </a:solidFill>
                <a:latin typeface="微軟正黑體" panose="020B0604030504040204" pitchFamily="34" charset="-120"/>
                <a:ea typeface="微軟正黑體" panose="020B0604030504040204" pitchFamily="34" charset="-120"/>
              </a:rPr>
              <a:t>在教室里挂诽谤大法条幅，张贴标语</a:t>
            </a:r>
            <a:r>
              <a:rPr lang="zh-CN" altLang="en-US" sz="2000" dirty="0" smtClean="0">
                <a:solidFill>
                  <a:srgbClr val="C00000"/>
                </a:solidFill>
                <a:latin typeface="微軟正黑體" panose="020B0604030504040204" pitchFamily="34" charset="-120"/>
                <a:ea typeface="微軟正黑體" panose="020B0604030504040204" pitchFamily="34" charset="-120"/>
              </a:rPr>
              <a:t>，</a:t>
            </a:r>
            <a:endParaRPr lang="en-US" altLang="zh-CN" sz="2000" dirty="0" smtClean="0">
              <a:solidFill>
                <a:srgbClr val="C00000"/>
              </a:solidFill>
              <a:latin typeface="微軟正黑體" panose="020B0604030504040204" pitchFamily="34" charset="-120"/>
              <a:ea typeface="微軟正黑體" panose="020B0604030504040204" pitchFamily="34" charset="-120"/>
            </a:endParaRPr>
          </a:p>
          <a:p>
            <a:pPr fontAlgn="base"/>
            <a:r>
              <a:rPr lang="zh-CN" altLang="en-US" sz="2000" b="1" dirty="0" smtClean="0">
                <a:solidFill>
                  <a:srgbClr val="C00000"/>
                </a:solidFill>
                <a:latin typeface="微軟正黑體" panose="020B0604030504040204" pitchFamily="34" charset="-120"/>
                <a:ea typeface="微軟正黑體" panose="020B0604030504040204" pitchFamily="34" charset="-120"/>
              </a:rPr>
              <a:t>四</a:t>
            </a:r>
            <a:r>
              <a:rPr lang="zh-CN" altLang="en-US" sz="2000" b="1" dirty="0">
                <a:solidFill>
                  <a:srgbClr val="C00000"/>
                </a:solidFill>
                <a:latin typeface="微軟正黑體" panose="020B0604030504040204" pitchFamily="34" charset="-120"/>
                <a:ea typeface="微軟正黑體" panose="020B0604030504040204" pitchFamily="34" charset="-120"/>
              </a:rPr>
              <a:t>中老师</a:t>
            </a:r>
            <a:r>
              <a:rPr lang="zh-CN" altLang="en-US" sz="2000" dirty="0">
                <a:solidFill>
                  <a:srgbClr val="C00000"/>
                </a:solidFill>
                <a:latin typeface="微軟正黑體" panose="020B0604030504040204" pitchFamily="34" charset="-120"/>
                <a:ea typeface="微軟正黑體" panose="020B0604030504040204" pitchFamily="34" charset="-120"/>
              </a:rPr>
              <a:t>让学生举手表决对法轮功的态度等。</a:t>
            </a:r>
          </a:p>
          <a:p>
            <a:pPr fontAlgn="base"/>
            <a:endParaRPr lang="en-US" altLang="zh-CN" sz="2000" dirty="0" smtClean="0">
              <a:latin typeface="微軟正黑體" panose="020B0604030504040204" pitchFamily="34" charset="-120"/>
              <a:ea typeface="微軟正黑體" panose="020B0604030504040204" pitchFamily="34" charset="-120"/>
            </a:endParaRPr>
          </a:p>
          <a:p>
            <a:pPr fontAlgn="base"/>
            <a:r>
              <a:rPr lang="zh-CN" altLang="en-US" sz="2000" b="1" dirty="0" smtClean="0">
                <a:solidFill>
                  <a:srgbClr val="0070C0"/>
                </a:solidFill>
                <a:latin typeface="微軟正黑體" panose="020B0604030504040204" pitchFamily="34" charset="-120"/>
                <a:ea typeface="微軟正黑體" panose="020B0604030504040204" pitchFamily="34" charset="-120"/>
              </a:rPr>
              <a:t>每参</a:t>
            </a:r>
            <a:r>
              <a:rPr lang="zh-CN" altLang="en-US" sz="2000" b="1" dirty="0">
                <a:solidFill>
                  <a:srgbClr val="0070C0"/>
                </a:solidFill>
                <a:latin typeface="微軟正黑體" panose="020B0604030504040204" pitchFamily="34" charset="-120"/>
                <a:ea typeface="微軟正黑體" panose="020B0604030504040204" pitchFamily="34" charset="-120"/>
              </a:rPr>
              <a:t>与一次迫害，都是在把自己的性命跟江泽民“死亡岗”绑牢</a:t>
            </a:r>
            <a:r>
              <a:rPr lang="zh-CN" altLang="en-US" sz="2000" b="1" dirty="0" smtClean="0">
                <a:solidFill>
                  <a:srgbClr val="0070C0"/>
                </a:solidFill>
                <a:latin typeface="微軟正黑體" panose="020B0604030504040204" pitchFamily="34" charset="-120"/>
                <a:ea typeface="微軟正黑體" panose="020B0604030504040204" pitchFamily="34" charset="-120"/>
              </a:rPr>
              <a:t>；</a:t>
            </a:r>
            <a:endParaRPr lang="en-US" altLang="zh-CN" sz="2000" b="1" dirty="0" smtClean="0">
              <a:solidFill>
                <a:srgbClr val="0070C0"/>
              </a:solidFill>
              <a:latin typeface="微軟正黑體" panose="020B0604030504040204" pitchFamily="34" charset="-120"/>
              <a:ea typeface="微軟正黑體" panose="020B0604030504040204" pitchFamily="34" charset="-120"/>
            </a:endParaRPr>
          </a:p>
          <a:p>
            <a:pPr fontAlgn="base"/>
            <a:r>
              <a:rPr lang="zh-CN" altLang="en-US" sz="2000" b="1" dirty="0" smtClean="0">
                <a:solidFill>
                  <a:srgbClr val="0070C0"/>
                </a:solidFill>
                <a:latin typeface="微軟正黑體" panose="020B0604030504040204" pitchFamily="34" charset="-120"/>
                <a:ea typeface="微軟正黑體" panose="020B0604030504040204" pitchFamily="34" charset="-120"/>
              </a:rPr>
              <a:t>而</a:t>
            </a:r>
            <a:r>
              <a:rPr lang="zh-CN" altLang="en-US" sz="2000" b="1" dirty="0">
                <a:solidFill>
                  <a:srgbClr val="0070C0"/>
                </a:solidFill>
                <a:latin typeface="微軟正黑體" panose="020B0604030504040204" pitchFamily="34" charset="-120"/>
                <a:ea typeface="微軟正黑體" panose="020B0604030504040204" pitchFamily="34" charset="-120"/>
              </a:rPr>
              <a:t>每一次对法轮功学员的善行，都是在跟江泽民“死亡岗”掰开</a:t>
            </a:r>
            <a:r>
              <a:rPr lang="zh-CN" altLang="en-US" sz="2000" b="1" dirty="0" smtClean="0">
                <a:solidFill>
                  <a:srgbClr val="0070C0"/>
                </a:solidFill>
                <a:latin typeface="微軟正黑體" panose="020B0604030504040204" pitchFamily="34" charset="-120"/>
                <a:ea typeface="微軟正黑體" panose="020B0604030504040204" pitchFamily="34" charset="-120"/>
              </a:rPr>
              <a:t>。</a:t>
            </a:r>
            <a:endParaRPr lang="en-US" altLang="zh-CN" sz="2000" b="1" dirty="0" smtClean="0">
              <a:solidFill>
                <a:srgbClr val="0070C0"/>
              </a:solidFill>
              <a:latin typeface="微軟正黑體" panose="020B0604030504040204" pitchFamily="34" charset="-120"/>
              <a:ea typeface="微軟正黑體" panose="020B0604030504040204" pitchFamily="34" charset="-120"/>
            </a:endParaRPr>
          </a:p>
          <a:p>
            <a:pPr fontAlgn="base"/>
            <a:endParaRPr lang="en-US" altLang="zh-CN" sz="2000" dirty="0" smtClean="0">
              <a:latin typeface="微軟正黑體" panose="020B0604030504040204" pitchFamily="34" charset="-120"/>
              <a:ea typeface="微軟正黑體" panose="020B0604030504040204" pitchFamily="34" charset="-120"/>
            </a:endParaRPr>
          </a:p>
          <a:p>
            <a:pPr fontAlgn="base"/>
            <a:r>
              <a:rPr lang="zh-CN" altLang="en-US" sz="2000" dirty="0" smtClean="0">
                <a:latin typeface="微軟正黑體" panose="020B0604030504040204" pitchFamily="34" charset="-120"/>
                <a:ea typeface="微軟正黑體" panose="020B0604030504040204" pitchFamily="34" charset="-120"/>
              </a:rPr>
              <a:t>最</a:t>
            </a:r>
            <a:r>
              <a:rPr lang="zh-CN" altLang="en-US" sz="2000" dirty="0">
                <a:latin typeface="微軟正黑體" panose="020B0604030504040204" pitchFamily="34" charset="-120"/>
                <a:ea typeface="微軟正黑體" panose="020B0604030504040204" pitchFamily="34" charset="-120"/>
              </a:rPr>
              <a:t>后再叮嘱迫害法轮功学员的所有执行者几句话</a:t>
            </a:r>
            <a:r>
              <a:rPr lang="zh-CN" altLang="en-US" sz="2000" dirty="0" smtClean="0">
                <a:latin typeface="微軟正黑體" panose="020B0604030504040204" pitchFamily="34" charset="-120"/>
                <a:ea typeface="微軟正黑體" panose="020B0604030504040204" pitchFamily="34" charset="-120"/>
              </a:rPr>
              <a:t>：</a:t>
            </a:r>
            <a:endParaRPr lang="en-US" altLang="zh-CN" sz="2000" dirty="0" smtClean="0">
              <a:latin typeface="微軟正黑體" panose="020B0604030504040204" pitchFamily="34" charset="-120"/>
              <a:ea typeface="微軟正黑體" panose="020B0604030504040204" pitchFamily="34" charset="-120"/>
            </a:endParaRPr>
          </a:p>
          <a:p>
            <a:pPr fontAlgn="base"/>
            <a:r>
              <a:rPr lang="zh-CN" altLang="en-US" sz="2000" b="1" dirty="0" smtClean="0">
                <a:solidFill>
                  <a:srgbClr val="0070C0"/>
                </a:solidFill>
                <a:latin typeface="微軟正黑體" panose="020B0604030504040204" pitchFamily="34" charset="-120"/>
                <a:ea typeface="微軟正黑體" panose="020B0604030504040204" pitchFamily="34" charset="-120"/>
              </a:rPr>
              <a:t>佛法</a:t>
            </a:r>
            <a:r>
              <a:rPr lang="zh-CN" altLang="en-US" sz="2000" b="1" dirty="0">
                <a:solidFill>
                  <a:srgbClr val="0070C0"/>
                </a:solidFill>
                <a:latin typeface="微軟正黑體" panose="020B0604030504040204" pitchFamily="34" charset="-120"/>
                <a:ea typeface="微軟正黑體" panose="020B0604030504040204" pitchFamily="34" charset="-120"/>
              </a:rPr>
              <a:t>慈悲，但威严同在</a:t>
            </a:r>
            <a:r>
              <a:rPr lang="zh-CN" altLang="en-US" sz="2000" b="1" dirty="0" smtClean="0">
                <a:solidFill>
                  <a:srgbClr val="0070C0"/>
                </a:solidFill>
                <a:latin typeface="微軟正黑體" panose="020B0604030504040204" pitchFamily="34" charset="-120"/>
                <a:ea typeface="微軟正黑體" panose="020B0604030504040204" pitchFamily="34" charset="-120"/>
              </a:rPr>
              <a:t>。生死</a:t>
            </a:r>
            <a:r>
              <a:rPr lang="zh-CN" altLang="en-US" sz="2000" b="1" dirty="0">
                <a:solidFill>
                  <a:srgbClr val="0070C0"/>
                </a:solidFill>
                <a:latin typeface="微軟正黑體" panose="020B0604030504040204" pitchFamily="34" charset="-120"/>
                <a:ea typeface="微軟正黑體" panose="020B0604030504040204" pitchFamily="34" charset="-120"/>
              </a:rPr>
              <a:t>阴阳界，善恶分两边</a:t>
            </a:r>
            <a:r>
              <a:rPr lang="zh-CN" altLang="en-US" sz="2000" b="1" dirty="0" smtClean="0">
                <a:solidFill>
                  <a:srgbClr val="0070C0"/>
                </a:solidFill>
                <a:latin typeface="微軟正黑體" panose="020B0604030504040204" pitchFamily="34" charset="-120"/>
                <a:ea typeface="微軟正黑體" panose="020B0604030504040204" pitchFamily="34" charset="-120"/>
              </a:rPr>
              <a:t>。</a:t>
            </a:r>
            <a:endParaRPr lang="en-US" altLang="zh-CN" sz="2000" b="1" dirty="0" smtClean="0">
              <a:solidFill>
                <a:srgbClr val="0070C0"/>
              </a:solidFill>
              <a:latin typeface="微軟正黑體" panose="020B0604030504040204" pitchFamily="34" charset="-120"/>
              <a:ea typeface="微軟正黑體" panose="020B0604030504040204" pitchFamily="34" charset="-120"/>
            </a:endParaRPr>
          </a:p>
          <a:p>
            <a:pPr fontAlgn="base"/>
            <a:r>
              <a:rPr lang="zh-CN" altLang="en-US" sz="2000" dirty="0" smtClean="0">
                <a:latin typeface="微軟正黑體" panose="020B0604030504040204" pitchFamily="34" charset="-120"/>
                <a:ea typeface="微軟正黑體" panose="020B0604030504040204" pitchFamily="34" charset="-120"/>
              </a:rPr>
              <a:t>常言道：</a:t>
            </a:r>
            <a:r>
              <a:rPr lang="zh-CN" altLang="en-US" sz="2000" b="1" dirty="0" smtClean="0">
                <a:solidFill>
                  <a:srgbClr val="0070C0"/>
                </a:solidFill>
                <a:latin typeface="微軟正黑體" panose="020B0604030504040204" pitchFamily="34" charset="-120"/>
                <a:ea typeface="微軟正黑體" panose="020B0604030504040204" pitchFamily="34" charset="-120"/>
              </a:rPr>
              <a:t>机</a:t>
            </a:r>
            <a:r>
              <a:rPr lang="zh-CN" altLang="en-US" sz="2000" b="1" dirty="0">
                <a:solidFill>
                  <a:srgbClr val="0070C0"/>
                </a:solidFill>
                <a:latin typeface="微軟正黑體" panose="020B0604030504040204" pitchFamily="34" charset="-120"/>
                <a:ea typeface="微軟正黑體" panose="020B0604030504040204" pitchFamily="34" charset="-120"/>
              </a:rPr>
              <a:t>不可失，时不再来</a:t>
            </a:r>
            <a:r>
              <a:rPr lang="zh-CN" altLang="en-US" sz="2000" b="1" dirty="0" smtClean="0">
                <a:solidFill>
                  <a:srgbClr val="0070C0"/>
                </a:solidFill>
                <a:latin typeface="微軟正黑體" panose="020B0604030504040204" pitchFamily="34" charset="-120"/>
                <a:ea typeface="微軟正黑體" panose="020B0604030504040204" pitchFamily="34" charset="-120"/>
              </a:rPr>
              <a:t>。往</a:t>
            </a:r>
            <a:r>
              <a:rPr lang="zh-CN" altLang="en-US" sz="2000" b="1" dirty="0">
                <a:solidFill>
                  <a:srgbClr val="0070C0"/>
                </a:solidFill>
                <a:latin typeface="微軟正黑體" panose="020B0604030504040204" pitchFamily="34" charset="-120"/>
                <a:ea typeface="微軟正黑體" panose="020B0604030504040204" pitchFamily="34" charset="-120"/>
              </a:rPr>
              <a:t>后人生怎么走</a:t>
            </a:r>
            <a:r>
              <a:rPr lang="zh-CN" altLang="en-US" sz="2000" b="1" dirty="0" smtClean="0">
                <a:solidFill>
                  <a:srgbClr val="0070C0"/>
                </a:solidFill>
                <a:latin typeface="微軟正黑體" panose="020B0604030504040204" pitchFamily="34" charset="-120"/>
                <a:ea typeface="微軟正黑體" panose="020B0604030504040204" pitchFamily="34" charset="-120"/>
              </a:rPr>
              <a:t>，</a:t>
            </a:r>
            <a:endParaRPr lang="en-US" altLang="zh-CN" sz="2000" b="1" dirty="0" smtClean="0">
              <a:solidFill>
                <a:srgbClr val="0070C0"/>
              </a:solidFill>
              <a:latin typeface="微軟正黑體" panose="020B0604030504040204" pitchFamily="34" charset="-120"/>
              <a:ea typeface="微軟正黑體" panose="020B0604030504040204" pitchFamily="34" charset="-120"/>
            </a:endParaRPr>
          </a:p>
          <a:p>
            <a:pPr fontAlgn="base"/>
            <a:r>
              <a:rPr lang="zh-CN" altLang="en-US" sz="2000" b="1" dirty="0" smtClean="0">
                <a:solidFill>
                  <a:srgbClr val="0070C0"/>
                </a:solidFill>
                <a:latin typeface="微軟正黑體" panose="020B0604030504040204" pitchFamily="34" charset="-120"/>
                <a:ea typeface="微軟正黑體" panose="020B0604030504040204" pitchFamily="34" charset="-120"/>
              </a:rPr>
              <a:t>这</a:t>
            </a:r>
            <a:r>
              <a:rPr lang="zh-CN" altLang="en-US" sz="2000" b="1" dirty="0">
                <a:solidFill>
                  <a:srgbClr val="0070C0"/>
                </a:solidFill>
                <a:latin typeface="微軟正黑體" panose="020B0604030504040204" pitchFamily="34" charset="-120"/>
                <a:ea typeface="微軟正黑體" panose="020B0604030504040204" pitchFamily="34" charset="-120"/>
              </a:rPr>
              <a:t>个所谓铁饭碗怎么端，你们可要三思而善行啊</a:t>
            </a:r>
            <a:r>
              <a:rPr lang="zh-CN" altLang="en-US" sz="2000" b="1" dirty="0" smtClean="0">
                <a:solidFill>
                  <a:srgbClr val="0070C0"/>
                </a:solidFill>
                <a:latin typeface="微軟正黑體" panose="020B0604030504040204" pitchFamily="34" charset="-120"/>
                <a:ea typeface="微軟正黑體" panose="020B0604030504040204" pitchFamily="34" charset="-120"/>
              </a:rPr>
              <a:t>！</a:t>
            </a:r>
            <a:endParaRPr lang="en-US" altLang="zh-CN" sz="2000" b="1" dirty="0">
              <a:solidFill>
                <a:srgbClr val="0070C0"/>
              </a:solidFill>
              <a:latin typeface="微軟正黑體" panose="020B0604030504040204" pitchFamily="34" charset="-120"/>
              <a:ea typeface="微軟正黑體" panose="020B0604030504040204" pitchFamily="34" charset="-120"/>
            </a:endParaRPr>
          </a:p>
          <a:p>
            <a:pPr fontAlgn="base"/>
            <a:r>
              <a:rPr lang="en-US" altLang="zh-TW" sz="2000" b="1" dirty="0">
                <a:solidFill>
                  <a:srgbClr val="00B0F0"/>
                </a:solidFill>
                <a:latin typeface="微軟正黑體" panose="020B0604030504040204" pitchFamily="34" charset="-120"/>
                <a:ea typeface="微軟正黑體" panose="020B0604030504040204" pitchFamily="34" charset="-120"/>
              </a:rPr>
              <a:t>【</a:t>
            </a:r>
            <a:r>
              <a:rPr lang="zh-TW" altLang="en-US" sz="2000" b="1" dirty="0">
                <a:solidFill>
                  <a:srgbClr val="00B0F0"/>
                </a:solidFill>
                <a:latin typeface="微軟正黑體" panose="020B0604030504040204" pitchFamily="34" charset="-120"/>
                <a:ea typeface="微軟正黑體" panose="020B0604030504040204" pitchFamily="34" charset="-120"/>
              </a:rPr>
              <a:t>明慧网</a:t>
            </a:r>
            <a:r>
              <a:rPr lang="en-US" altLang="zh-TW" sz="2000" b="1" dirty="0">
                <a:solidFill>
                  <a:srgbClr val="00B0F0"/>
                </a:solidFill>
                <a:latin typeface="微軟正黑體" panose="020B0604030504040204" pitchFamily="34" charset="-120"/>
                <a:ea typeface="微軟正黑體" panose="020B0604030504040204" pitchFamily="34" charset="-120"/>
              </a:rPr>
              <a:t>2017</a:t>
            </a:r>
            <a:r>
              <a:rPr lang="zh-TW" altLang="en-US" sz="2000" b="1" dirty="0">
                <a:solidFill>
                  <a:srgbClr val="00B0F0"/>
                </a:solidFill>
                <a:latin typeface="微軟正黑體" panose="020B0604030504040204" pitchFamily="34" charset="-120"/>
                <a:ea typeface="微軟正黑體" panose="020B0604030504040204" pitchFamily="34" charset="-120"/>
              </a:rPr>
              <a:t>年</a:t>
            </a:r>
            <a:r>
              <a:rPr lang="en-US" altLang="zh-TW" sz="2000" b="1" dirty="0">
                <a:solidFill>
                  <a:srgbClr val="00B0F0"/>
                </a:solidFill>
                <a:latin typeface="微軟正黑體" panose="020B0604030504040204" pitchFamily="34" charset="-120"/>
                <a:ea typeface="微軟正黑體" panose="020B0604030504040204" pitchFamily="34" charset="-120"/>
              </a:rPr>
              <a:t>3</a:t>
            </a:r>
            <a:r>
              <a:rPr lang="zh-TW" altLang="en-US" sz="2000" b="1" dirty="0">
                <a:solidFill>
                  <a:srgbClr val="00B0F0"/>
                </a:solidFill>
                <a:latin typeface="微軟正黑體" panose="020B0604030504040204" pitchFamily="34" charset="-120"/>
                <a:ea typeface="微軟正黑體" panose="020B0604030504040204" pitchFamily="34" charset="-120"/>
              </a:rPr>
              <a:t>月</a:t>
            </a:r>
            <a:r>
              <a:rPr lang="en-US" altLang="zh-TW" sz="2000" b="1" dirty="0">
                <a:solidFill>
                  <a:srgbClr val="00B0F0"/>
                </a:solidFill>
                <a:latin typeface="微軟正黑體" panose="020B0604030504040204" pitchFamily="34" charset="-120"/>
                <a:ea typeface="微軟正黑體" panose="020B0604030504040204" pitchFamily="34" charset="-120"/>
              </a:rPr>
              <a:t>5</a:t>
            </a:r>
            <a:r>
              <a:rPr lang="zh-TW" altLang="en-US" sz="2000" b="1" dirty="0">
                <a:solidFill>
                  <a:srgbClr val="00B0F0"/>
                </a:solidFill>
                <a:latin typeface="微軟正黑體" panose="020B0604030504040204" pitchFamily="34" charset="-120"/>
                <a:ea typeface="微軟正黑體" panose="020B0604030504040204" pitchFamily="34" charset="-120"/>
              </a:rPr>
              <a:t>日</a:t>
            </a:r>
            <a:r>
              <a:rPr lang="en-US" altLang="zh-TW" sz="2000" b="1" dirty="0" smtClean="0">
                <a:solidFill>
                  <a:srgbClr val="00B0F0"/>
                </a:solidFill>
                <a:latin typeface="微軟正黑體" panose="020B0604030504040204" pitchFamily="34" charset="-120"/>
                <a:ea typeface="微軟正黑體" panose="020B0604030504040204" pitchFamily="34" charset="-120"/>
              </a:rPr>
              <a:t>】</a:t>
            </a:r>
            <a:endParaRPr lang="en-US" altLang="zh-CN" sz="20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5036692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矩形 7"/>
          <p:cNvSpPr/>
          <p:nvPr/>
        </p:nvSpPr>
        <p:spPr>
          <a:xfrm>
            <a:off x="225792" y="848936"/>
            <a:ext cx="8786543" cy="5119533"/>
          </a:xfrm>
          <a:prstGeom prst="rect">
            <a:avLst/>
          </a:prstGeom>
          <a:solidFill>
            <a:srgbClr val="FFFFFF"/>
          </a:solidFill>
          <a:ln w="12700">
            <a:miter lim="400000"/>
          </a:ln>
        </p:spPr>
        <p:txBody>
          <a:bodyPr lIns="45469" tIns="45469" rIns="45469" bIns="45469" anchor="ctr"/>
          <a:lstStyle/>
          <a:p>
            <a:pPr defTabSz="909458">
              <a:defRPr b="0">
                <a:latin typeface="Calibri"/>
                <a:ea typeface="Calibri"/>
                <a:cs typeface="Calibri"/>
                <a:sym typeface="Calibri"/>
              </a:defRPr>
            </a:pPr>
            <a:endParaRPr/>
          </a:p>
        </p:txBody>
      </p:sp>
      <p:sp>
        <p:nvSpPr>
          <p:cNvPr id="133" name="矩形 10"/>
          <p:cNvSpPr txBox="1"/>
          <p:nvPr/>
        </p:nvSpPr>
        <p:spPr>
          <a:xfrm>
            <a:off x="441682" y="980833"/>
            <a:ext cx="7442685" cy="4585364"/>
          </a:xfrm>
          <a:prstGeom prst="rect">
            <a:avLst/>
          </a:prstGeom>
          <a:ln w="12700">
            <a:miter lim="400000"/>
          </a:ln>
          <a:extLst>
            <a:ext uri="{C572A759-6A51-4108-AA02-DFA0A04FC94B}">
              <ma14:wrappingTextBoxFlag xmlns="" xmlns:ma14="http://schemas.microsoft.com/office/mac/drawingml/2011/main" val="1"/>
            </a:ext>
          </a:extLst>
        </p:spPr>
        <p:txBody>
          <a:bodyPr wrap="square" lIns="45469" tIns="45469" rIns="45469" bIns="45469">
            <a:spAutoFit/>
          </a:bodyPr>
          <a:lstStyle/>
          <a:p>
            <a:pPr defTabSz="909458">
              <a:defRPr sz="3000">
                <a:latin typeface="微軟正黑體"/>
                <a:ea typeface="微軟正黑體"/>
                <a:cs typeface="微軟正黑體"/>
                <a:sym typeface="微軟正黑體"/>
              </a:defRPr>
            </a:pPr>
            <a:r>
              <a:rPr sz="2400" b="1" smtClean="0">
                <a:latin typeface="微軟正黑體" panose="020B0604030504040204" pitchFamily="34" charset="-120"/>
                <a:ea typeface="微軟正黑體" panose="020B0604030504040204" pitchFamily="34" charset="-120"/>
              </a:rPr>
              <a:t>单位：</a:t>
            </a:r>
            <a:r>
              <a:rPr lang="zh-CN" altLang="zh-TW" sz="2400" dirty="0">
                <a:latin typeface="微軟正黑體" panose="020B0604030504040204" pitchFamily="34" charset="-120"/>
                <a:ea typeface="微軟正黑體" panose="020B0604030504040204" pitchFamily="34" charset="-120"/>
                <a:sym typeface="微軟正黑體"/>
              </a:rPr>
              <a:t>河北人民出版社</a:t>
            </a:r>
            <a:endParaRPr lang="en-US" altLang="zh-CN" sz="2400" dirty="0">
              <a:latin typeface="微軟正黑體" panose="020B0604030504040204" pitchFamily="34" charset="-120"/>
              <a:ea typeface="微軟正黑體" panose="020B0604030504040204" pitchFamily="34" charset="-120"/>
              <a:sym typeface="微軟正黑體"/>
            </a:endParaRPr>
          </a:p>
          <a:p>
            <a:pPr defTabSz="909458">
              <a:defRPr sz="3000">
                <a:latin typeface="微軟正黑體"/>
                <a:ea typeface="微軟正黑體"/>
                <a:cs typeface="微軟正黑體"/>
                <a:sym typeface="微軟正黑體"/>
              </a:defRPr>
            </a:pPr>
            <a:endParaRPr lang="en-US" altLang="zh-TW" sz="2400" dirty="0">
              <a:latin typeface="微軟正黑體" panose="020B0604030504040204" pitchFamily="34" charset="-120"/>
              <a:ea typeface="微軟正黑體" panose="020B0604030504040204" pitchFamily="34" charset="-120"/>
            </a:endParaRPr>
          </a:p>
          <a:p>
            <a:pPr defTabSz="909458">
              <a:defRPr sz="3000">
                <a:latin typeface="微軟正黑體"/>
                <a:ea typeface="微軟正黑體"/>
                <a:cs typeface="微軟正黑體"/>
                <a:sym typeface="微軟正黑體"/>
              </a:defRPr>
            </a:pPr>
            <a:r>
              <a:rPr lang="zh-TW" altLang="zh-TW" sz="2400" b="1">
                <a:latin typeface="微軟正黑體" panose="020B0604030504040204" pitchFamily="34" charset="-120"/>
                <a:ea typeface="微軟正黑體" panose="020B0604030504040204" pitchFamily="34" charset="-120"/>
                <a:sym typeface="微軟正黑體"/>
              </a:rPr>
              <a:t>地址</a:t>
            </a:r>
            <a:r>
              <a:rPr lang="zh-TW" altLang="zh-TW" sz="2400" b="1" smtClean="0">
                <a:latin typeface="微軟正黑體" panose="020B0604030504040204" pitchFamily="34" charset="-120"/>
                <a:ea typeface="微軟正黑體" panose="020B0604030504040204" pitchFamily="34" charset="-120"/>
                <a:sym typeface="微軟正黑體"/>
              </a:rPr>
              <a:t>：</a:t>
            </a:r>
            <a:r>
              <a:rPr lang="zh-TW" altLang="zh-TW" sz="2400" smtClean="0">
                <a:solidFill>
                  <a:srgbClr val="FF0000"/>
                </a:solidFill>
                <a:latin typeface="微軟正黑體" panose="020B0604030504040204" pitchFamily="34" charset="-120"/>
                <a:ea typeface="微軟正黑體" panose="020B0604030504040204" pitchFamily="34" charset="-120"/>
                <a:sym typeface="微軟正黑體"/>
              </a:rPr>
              <a:t>石家庄市</a:t>
            </a:r>
            <a:r>
              <a:rPr lang="zh-TW" altLang="zh-TW" sz="2400" smtClean="0">
                <a:latin typeface="微軟正黑體" panose="020B0604030504040204" pitchFamily="34" charset="-120"/>
                <a:ea typeface="微軟正黑體" panose="020B0604030504040204" pitchFamily="34" charset="-120"/>
                <a:sym typeface="微軟正黑體"/>
              </a:rPr>
              <a:t>友谊北</a:t>
            </a:r>
            <a:r>
              <a:rPr lang="zh-TW" altLang="zh-TW" sz="2400" dirty="0">
                <a:latin typeface="微軟正黑體" panose="020B0604030504040204" pitchFamily="34" charset="-120"/>
                <a:ea typeface="微軟正黑體" panose="020B0604030504040204" pitchFamily="34" charset="-120"/>
                <a:sym typeface="微軟正黑體"/>
              </a:rPr>
              <a:t>大街</a:t>
            </a:r>
            <a:r>
              <a:rPr lang="en-US" altLang="zh-TW" sz="2400" dirty="0">
                <a:latin typeface="微軟正黑體" panose="020B0604030504040204" pitchFamily="34" charset="-120"/>
                <a:ea typeface="微軟正黑體" panose="020B0604030504040204" pitchFamily="34" charset="-120"/>
                <a:sym typeface="微軟正黑體"/>
              </a:rPr>
              <a:t>3305</a:t>
            </a:r>
          </a:p>
          <a:p>
            <a:pPr defTabSz="909458">
              <a:defRPr sz="3000">
                <a:latin typeface="微軟正黑體"/>
                <a:ea typeface="微軟正黑體"/>
                <a:cs typeface="微軟正黑體"/>
                <a:sym typeface="微軟正黑體"/>
              </a:defRPr>
            </a:pPr>
            <a:endParaRPr lang="en-US" sz="2400" dirty="0">
              <a:latin typeface="微軟正黑體" panose="020B0604030504040204" pitchFamily="34" charset="-120"/>
              <a:ea typeface="微軟正黑體" panose="020B0604030504040204" pitchFamily="34" charset="-120"/>
            </a:endParaRPr>
          </a:p>
          <a:p>
            <a:pPr defTabSz="909458">
              <a:defRPr sz="3000">
                <a:latin typeface="微軟正黑體"/>
                <a:ea typeface="微軟正黑體"/>
                <a:cs typeface="微軟正黑體"/>
                <a:sym typeface="微軟正黑體"/>
              </a:defRPr>
            </a:pPr>
            <a:r>
              <a:rPr sz="2400" b="1" smtClean="0">
                <a:latin typeface="微軟正黑體" panose="020B0604030504040204" pitchFamily="34" charset="-120"/>
                <a:ea typeface="微軟正黑體" panose="020B0604030504040204" pitchFamily="34" charset="-120"/>
              </a:rPr>
              <a:t>情况：</a:t>
            </a:r>
            <a:endParaRPr sz="2400" b="1" dirty="0">
              <a:latin typeface="微軟正黑體" panose="020B0604030504040204" pitchFamily="34" charset="-120"/>
              <a:ea typeface="微軟正黑體" panose="020B0604030504040204" pitchFamily="34" charset="-120"/>
            </a:endParaRPr>
          </a:p>
          <a:p>
            <a:pPr defTabSz="909458">
              <a:defRPr sz="3000">
                <a:latin typeface="微軟正黑體"/>
                <a:ea typeface="微軟正黑體"/>
                <a:cs typeface="微軟正黑體"/>
                <a:sym typeface="微軟正黑體"/>
              </a:defRPr>
            </a:pPr>
            <a:r>
              <a:rPr lang="zh-TW" altLang="en-US" sz="2400" smtClean="0">
                <a:latin typeface="微軟正黑體" panose="020B0604030504040204" pitchFamily="34" charset="-120"/>
                <a:ea typeface="微軟正黑體" panose="020B0604030504040204" pitchFamily="34" charset="-120"/>
                <a:sym typeface="微軟正黑體"/>
              </a:rPr>
              <a:t>河北</a:t>
            </a:r>
            <a:r>
              <a:rPr lang="zh-TW" altLang="zh-TW" sz="2400" smtClean="0">
                <a:latin typeface="微軟正黑體" panose="020B0604030504040204" pitchFamily="34" charset="-120"/>
                <a:ea typeface="微軟正黑體" panose="020B0604030504040204" pitchFamily="34" charset="-120"/>
                <a:sym typeface="微軟正黑體"/>
              </a:rPr>
              <a:t>小学六年级《品德与社会》教科书第</a:t>
            </a:r>
            <a:r>
              <a:rPr lang="en-US" altLang="zh-TW" sz="2400" smtClean="0">
                <a:latin typeface="微軟正黑體" panose="020B0604030504040204" pitchFamily="34" charset="-120"/>
                <a:ea typeface="微軟正黑體" panose="020B0604030504040204" pitchFamily="34" charset="-120"/>
                <a:sym typeface="微軟正黑體"/>
              </a:rPr>
              <a:t>17</a:t>
            </a:r>
            <a:r>
              <a:rPr lang="zh-TW" altLang="zh-TW" sz="2400" smtClean="0">
                <a:latin typeface="微軟正黑體" panose="020B0604030504040204" pitchFamily="34" charset="-120"/>
                <a:ea typeface="微軟正黑體" panose="020B0604030504040204" pitchFamily="34" charset="-120"/>
                <a:sym typeface="微軟正黑體"/>
              </a:rPr>
              <a:t>页刊登了</a:t>
            </a:r>
            <a:endParaRPr lang="en-US" altLang="zh-TW" sz="2400" dirty="0" smtClean="0">
              <a:latin typeface="微軟正黑體" panose="020B0604030504040204" pitchFamily="34" charset="-120"/>
              <a:ea typeface="微軟正黑體" panose="020B0604030504040204" pitchFamily="34" charset="-120"/>
              <a:sym typeface="微軟正黑體"/>
            </a:endParaRPr>
          </a:p>
          <a:p>
            <a:pPr defTabSz="909458">
              <a:defRPr sz="3000">
                <a:latin typeface="微軟正黑體"/>
                <a:ea typeface="微軟正黑體"/>
                <a:cs typeface="微軟正黑體"/>
                <a:sym typeface="微軟正黑體"/>
              </a:defRPr>
            </a:pPr>
            <a:r>
              <a:rPr lang="zh-TW" altLang="zh-TW" sz="2400" smtClean="0">
                <a:latin typeface="微軟正黑體" panose="020B0604030504040204" pitchFamily="34" charset="-120"/>
                <a:ea typeface="微軟正黑體" panose="020B0604030504040204" pitchFamily="34" charset="-120"/>
                <a:sym typeface="微軟正黑體"/>
              </a:rPr>
              <a:t>所谓的小思颖在天安门自焚来污蔑、诽谤法轮功。</a:t>
            </a:r>
            <a:endParaRPr lang="en-US" altLang="zh-TW" sz="2400" dirty="0">
              <a:latin typeface="微軟正黑體" panose="020B0604030504040204" pitchFamily="34" charset="-120"/>
              <a:ea typeface="微軟正黑體" panose="020B0604030504040204" pitchFamily="34" charset="-120"/>
              <a:sym typeface="微軟正黑體"/>
            </a:endParaRPr>
          </a:p>
          <a:p>
            <a:pPr defTabSz="909458">
              <a:defRPr sz="3000">
                <a:latin typeface="微軟正黑體"/>
                <a:ea typeface="微軟正黑體"/>
                <a:cs typeface="微軟正黑體"/>
                <a:sym typeface="微軟正黑體"/>
              </a:defRPr>
            </a:pPr>
            <a:endParaRPr lang="en-US" altLang="zh-TW" sz="2800" dirty="0">
              <a:latin typeface="微軟正黑體" panose="020B0604030504040204" pitchFamily="34" charset="-120"/>
              <a:ea typeface="微軟正黑體" panose="020B0604030504040204" pitchFamily="34" charset="-120"/>
              <a:cs typeface="Calibri"/>
              <a:sym typeface="微軟正黑體"/>
            </a:endParaRPr>
          </a:p>
          <a:p>
            <a:pPr defTabSz="909458">
              <a:defRPr sz="3000">
                <a:latin typeface="微軟正黑體"/>
                <a:ea typeface="微軟正黑體"/>
                <a:cs typeface="微軟正黑體"/>
                <a:sym typeface="微軟正黑體"/>
              </a:defRPr>
            </a:pPr>
            <a:r>
              <a:rPr lang="zh-TW" altLang="en-US" sz="2400" b="1" smtClean="0">
                <a:latin typeface="微軟正黑體" panose="020B0604030504040204" pitchFamily="34" charset="-120"/>
                <a:ea typeface="微軟正黑體" panose="020B0604030504040204" pitchFamily="34" charset="-120"/>
                <a:cs typeface="Calibri"/>
                <a:sym typeface="微軟正黑體"/>
              </a:rPr>
              <a:t>责任人：</a:t>
            </a:r>
            <a:endParaRPr lang="en-US" altLang="zh-TW" sz="2400" b="1" dirty="0">
              <a:latin typeface="微軟正黑體" panose="020B0604030504040204" pitchFamily="34" charset="-120"/>
              <a:ea typeface="微軟正黑體" panose="020B0604030504040204" pitchFamily="34" charset="-120"/>
              <a:cs typeface="Calibri"/>
              <a:sym typeface="微軟正黑體"/>
            </a:endParaRPr>
          </a:p>
          <a:p>
            <a:pPr defTabSz="909458">
              <a:defRPr sz="3000">
                <a:latin typeface="微軟正黑體"/>
                <a:ea typeface="微軟正黑體"/>
                <a:cs typeface="微軟正黑體"/>
                <a:sym typeface="微軟正黑體"/>
              </a:defRPr>
            </a:pPr>
            <a:r>
              <a:rPr lang="zh-TW" altLang="zh-TW" sz="2400" smtClean="0">
                <a:latin typeface="微軟正黑體" panose="020B0604030504040204" pitchFamily="34" charset="-120"/>
                <a:ea typeface="微軟正黑體" panose="020B0604030504040204" pitchFamily="34" charset="-120"/>
              </a:rPr>
              <a:t>主编</a:t>
            </a:r>
            <a:r>
              <a:rPr lang="zh-TW" altLang="en-US" sz="2400" smtClean="0">
                <a:latin typeface="微軟正黑體" panose="020B0604030504040204" pitchFamily="34" charset="-120"/>
                <a:ea typeface="微軟正黑體" panose="020B0604030504040204" pitchFamily="34" charset="-120"/>
              </a:rPr>
              <a:t>：</a:t>
            </a:r>
            <a:r>
              <a:rPr lang="zh-TW" altLang="zh-TW" sz="2400" dirty="0">
                <a:latin typeface="微軟正黑體" panose="020B0604030504040204" pitchFamily="34" charset="-120"/>
                <a:ea typeface="微軟正黑體" panose="020B0604030504040204" pitchFamily="34" charset="-120"/>
              </a:rPr>
              <a:t>王玉平 </a:t>
            </a:r>
          </a:p>
          <a:p>
            <a:r>
              <a:rPr lang="zh-TW" altLang="zh-TW" sz="2400" smtClean="0">
                <a:latin typeface="微軟正黑體" panose="020B0604030504040204" pitchFamily="34" charset="-120"/>
                <a:ea typeface="微軟正黑體" panose="020B0604030504040204" pitchFamily="34" charset="-120"/>
              </a:rPr>
              <a:t>副主编</a:t>
            </a:r>
            <a:r>
              <a:rPr lang="en-US" altLang="zh-TW" sz="2400" smtClean="0">
                <a:latin typeface="微軟正黑體" panose="020B0604030504040204" pitchFamily="34" charset="-120"/>
                <a:ea typeface="微軟正黑體" panose="020B0604030504040204" pitchFamily="34" charset="-120"/>
              </a:rPr>
              <a:t> </a:t>
            </a:r>
            <a:r>
              <a:rPr lang="zh-TW" altLang="en-US" sz="2400" smtClean="0">
                <a:latin typeface="微軟正黑體" panose="020B0604030504040204" pitchFamily="34" charset="-120"/>
                <a:ea typeface="微軟正黑體" panose="020B0604030504040204" pitchFamily="34" charset="-120"/>
              </a:rPr>
              <a:t>：</a:t>
            </a:r>
            <a:r>
              <a:rPr lang="zh-TW" altLang="zh-TW" sz="2400" smtClean="0">
                <a:latin typeface="微軟正黑體" panose="020B0604030504040204" pitchFamily="34" charset="-120"/>
                <a:ea typeface="微軟正黑體" panose="020B0604030504040204" pitchFamily="34" charset="-120"/>
              </a:rPr>
              <a:t>贾美华</a:t>
            </a:r>
          </a:p>
          <a:p>
            <a:r>
              <a:rPr lang="zh-TW" altLang="zh-TW" sz="2400" smtClean="0">
                <a:latin typeface="微軟正黑體" panose="020B0604030504040204" pitchFamily="34" charset="-120"/>
                <a:ea typeface="微軟正黑體" panose="020B0604030504040204" pitchFamily="34" charset="-120"/>
              </a:rPr>
              <a:t>编写人员</a:t>
            </a:r>
            <a:r>
              <a:rPr lang="zh-TW" altLang="en-US" sz="2400" smtClean="0">
                <a:latin typeface="微軟正黑體" panose="020B0604030504040204" pitchFamily="34" charset="-120"/>
                <a:ea typeface="微軟正黑體" panose="020B0604030504040204" pitchFamily="34" charset="-120"/>
              </a:rPr>
              <a:t>：</a:t>
            </a:r>
            <a:r>
              <a:rPr lang="zh-TW" altLang="zh-TW" sz="2400" smtClean="0">
                <a:latin typeface="微軟正黑體" panose="020B0604030504040204" pitchFamily="34" charset="-120"/>
                <a:ea typeface="微軟正黑體" panose="020B0604030504040204" pitchFamily="34" charset="-120"/>
              </a:rPr>
              <a:t>邓志秦</a:t>
            </a:r>
            <a:r>
              <a:rPr lang="en-US" altLang="zh-TW" sz="2400" smtClean="0">
                <a:latin typeface="微軟正黑體" panose="020B0604030504040204" pitchFamily="34" charset="-120"/>
                <a:ea typeface="微軟正黑體" panose="020B0604030504040204" pitchFamily="34" charset="-120"/>
              </a:rPr>
              <a:t>  </a:t>
            </a:r>
            <a:r>
              <a:rPr lang="zh-TW" altLang="zh-TW" sz="2400" smtClean="0">
                <a:latin typeface="微軟正黑體" panose="020B0604030504040204" pitchFamily="34" charset="-120"/>
                <a:ea typeface="微軟正黑體" panose="020B0604030504040204" pitchFamily="34" charset="-120"/>
              </a:rPr>
              <a:t>汪亚勤 贾世明 贾晓冬</a:t>
            </a:r>
            <a:r>
              <a:rPr lang="en-US" altLang="zh-TW" sz="2400" smtClean="0">
                <a:latin typeface="微軟正黑體" panose="020B0604030504040204" pitchFamily="34" charset="-120"/>
                <a:ea typeface="微軟正黑體" panose="020B0604030504040204" pitchFamily="34" charset="-120"/>
              </a:rPr>
              <a:t>  </a:t>
            </a:r>
            <a:r>
              <a:rPr lang="zh-TW" altLang="zh-TW" sz="2400" smtClean="0">
                <a:latin typeface="微軟正黑體" panose="020B0604030504040204" pitchFamily="34" charset="-120"/>
                <a:ea typeface="微軟正黑體" panose="020B0604030504040204" pitchFamily="34" charset="-120"/>
              </a:rPr>
              <a:t>倪晓春</a:t>
            </a:r>
            <a:endParaRPr lang="zh-TW" altLang="zh-TW" sz="2400" dirty="0">
              <a:latin typeface="微軟正黑體" panose="020B0604030504040204" pitchFamily="34" charset="-120"/>
              <a:ea typeface="微軟正黑體" panose="020B0604030504040204" pitchFamily="34" charset="-120"/>
            </a:endParaRPr>
          </a:p>
        </p:txBody>
      </p:sp>
      <p:grpSp>
        <p:nvGrpSpPr>
          <p:cNvPr id="136" name="矩形 5"/>
          <p:cNvGrpSpPr/>
          <p:nvPr/>
        </p:nvGrpSpPr>
        <p:grpSpPr>
          <a:xfrm>
            <a:off x="-1" y="-3"/>
            <a:ext cx="9167771" cy="848943"/>
            <a:chOff x="0" y="-3"/>
            <a:chExt cx="13038606" cy="1207383"/>
          </a:xfrm>
        </p:grpSpPr>
        <p:sp>
          <p:nvSpPr>
            <p:cNvPr id="134" name="矩形"/>
            <p:cNvSpPr/>
            <p:nvPr/>
          </p:nvSpPr>
          <p:spPr>
            <a:xfrm>
              <a:off x="0" y="-3"/>
              <a:ext cx="13004800" cy="1207383"/>
            </a:xfrm>
            <a:prstGeom prst="rect">
              <a:avLst/>
            </a:prstGeom>
            <a:solidFill>
              <a:srgbClr val="E46C0A"/>
            </a:solidFill>
            <a:ln w="12700" cap="flat">
              <a:noFill/>
              <a:miter lim="400000"/>
            </a:ln>
            <a:effectLst/>
          </p:spPr>
          <p:txBody>
            <a:bodyPr wrap="square" lIns="65022" tIns="65022" rIns="65022" bIns="65022" numCol="1" anchor="ctr">
              <a:noAutofit/>
            </a:bodyPr>
            <a:lstStyle/>
            <a:p>
              <a:pPr defTabSz="909458">
                <a:defRPr b="0">
                  <a:solidFill>
                    <a:srgbClr val="FFFFFF"/>
                  </a:solidFill>
                  <a:latin typeface="Calibri"/>
                  <a:ea typeface="Calibri"/>
                  <a:cs typeface="Calibri"/>
                  <a:sym typeface="Calibri"/>
                </a:defRPr>
              </a:pPr>
              <a:endParaRPr/>
            </a:p>
          </p:txBody>
        </p:sp>
        <p:sp>
          <p:nvSpPr>
            <p:cNvPr id="135" name="9-1. 湖南專案一(株洲市)"/>
            <p:cNvSpPr txBox="1"/>
            <p:nvPr/>
          </p:nvSpPr>
          <p:spPr>
            <a:xfrm>
              <a:off x="33806" y="116357"/>
              <a:ext cx="13004800" cy="97466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65022" tIns="65022" rIns="65022" bIns="65022" numCol="1" anchor="ctr">
              <a:spAutoFit/>
            </a:bodyPr>
            <a:lstStyle>
              <a:lvl1pPr algn="l" defTabSz="1300480">
                <a:defRPr sz="4400">
                  <a:solidFill>
                    <a:srgbClr val="FFFFFF"/>
                  </a:solidFill>
                  <a:latin typeface="微軟正黑體"/>
                  <a:ea typeface="微軟正黑體"/>
                  <a:cs typeface="微軟正黑體"/>
                  <a:sym typeface="微軟正黑體"/>
                </a:defRPr>
              </a:lvl1pPr>
            </a:lstStyle>
            <a:p>
              <a:r>
                <a:rPr lang="en-US" sz="3600" b="1" dirty="0"/>
                <a:t>7</a:t>
              </a:r>
              <a:r>
                <a:rPr sz="3600" b="1" dirty="0" smtClean="0"/>
                <a:t>-1.</a:t>
              </a:r>
              <a:r>
                <a:rPr lang="zh-TW" altLang="en-US" sz="3600" b="1" dirty="0" smtClean="0"/>
                <a:t> </a:t>
              </a:r>
              <a:r>
                <a:rPr lang="zh-CN" altLang="zh-TW" sz="3600" b="1" dirty="0" smtClean="0"/>
                <a:t>河北</a:t>
              </a:r>
              <a:r>
                <a:rPr lang="zh-CN" altLang="zh-TW" sz="3600" b="1" dirty="0"/>
                <a:t>人民出版社</a:t>
              </a:r>
              <a:endParaRPr sz="3600" b="1" dirty="0"/>
            </a:p>
          </p:txBody>
        </p:sp>
      </p:grpSp>
      <p:sp>
        <p:nvSpPr>
          <p:cNvPr id="137" name="矩形"/>
          <p:cNvSpPr/>
          <p:nvPr/>
        </p:nvSpPr>
        <p:spPr>
          <a:xfrm>
            <a:off x="7164287" y="116628"/>
            <a:ext cx="1882804" cy="648076"/>
          </a:xfrm>
          <a:prstGeom prst="rect">
            <a:avLst/>
          </a:prstGeom>
          <a:solidFill>
            <a:srgbClr val="FFFFFF"/>
          </a:solidFill>
          <a:ln w="38100" cap="flat">
            <a:solidFill>
              <a:srgbClr val="F79646"/>
            </a:solidFill>
            <a:prstDash val="solid"/>
            <a:round/>
          </a:ln>
          <a:effectLst/>
        </p:spPr>
        <p:txBody>
          <a:bodyPr wrap="square" lIns="65022" tIns="65022" rIns="65022" bIns="65022" numCol="1" anchor="ctr">
            <a:noAutofit/>
          </a:bodyPr>
          <a:lstStyle/>
          <a:p>
            <a:pPr algn="ctr" defTabSz="909458">
              <a:defRPr sz="5600">
                <a:solidFill>
                  <a:srgbClr val="984807"/>
                </a:solidFill>
                <a:latin typeface="微軟正黑體"/>
                <a:ea typeface="微軟正黑體"/>
                <a:cs typeface="微軟正黑體"/>
                <a:sym typeface="微軟正黑體"/>
              </a:defRPr>
            </a:pPr>
            <a:r>
              <a:rPr lang="en-US" sz="4400" dirty="0" smtClean="0"/>
              <a:t>案情</a:t>
            </a:r>
            <a:r>
              <a:rPr lang="en-US" sz="4400" dirty="0"/>
              <a:t>2</a:t>
            </a:r>
          </a:p>
        </p:txBody>
      </p:sp>
    </p:spTree>
    <p:extLst>
      <p:ext uri="{BB962C8B-B14F-4D97-AF65-F5344CB8AC3E}">
        <p14:creationId xmlns:p14="http://schemas.microsoft.com/office/powerpoint/2010/main" val="37686763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 name="矩形"/>
          <p:cNvSpPr/>
          <p:nvPr/>
        </p:nvSpPr>
        <p:spPr>
          <a:xfrm>
            <a:off x="148337" y="1052736"/>
            <a:ext cx="8774022" cy="4248472"/>
          </a:xfrm>
          <a:prstGeom prst="rect">
            <a:avLst/>
          </a:prstGeom>
          <a:solidFill>
            <a:srgbClr val="FFFFFF"/>
          </a:solidFill>
          <a:ln w="25400" cap="flat">
            <a:solidFill>
              <a:srgbClr val="4F81BD"/>
            </a:solidFill>
            <a:prstDash val="solid"/>
            <a:round/>
          </a:ln>
          <a:effectLst/>
        </p:spPr>
        <p:txBody>
          <a:bodyPr wrap="square" lIns="64660" tIns="64660" rIns="64660" bIns="64660" numCol="1" anchor="ctr">
            <a:noAutofit/>
          </a:bodyPr>
          <a:lstStyle/>
          <a:p>
            <a:r>
              <a:rPr lang="zh-TW" altLang="en-US" sz="2400" b="1" dirty="0">
                <a:solidFill>
                  <a:srgbClr val="C00000"/>
                </a:solidFill>
                <a:latin typeface="微軟正黑體" panose="020B0604030504040204" pitchFamily="34" charset="-120"/>
                <a:ea typeface="微軟正黑體" panose="020B0604030504040204" pitchFamily="34" charset="-120"/>
              </a:rPr>
              <a:t>河北</a:t>
            </a:r>
            <a:r>
              <a:rPr lang="zh-TW" altLang="en-US" sz="2400" b="1" dirty="0" smtClean="0">
                <a:solidFill>
                  <a:srgbClr val="C00000"/>
                </a:solidFill>
                <a:latin typeface="微軟正黑體" panose="020B0604030504040204" pitchFamily="34" charset="-120"/>
                <a:ea typeface="微軟正黑體" panose="020B0604030504040204" pitchFamily="34" charset="-120"/>
              </a:rPr>
              <a:t>教育界</a:t>
            </a:r>
            <a:r>
              <a:rPr lang="zh-TW" altLang="en-US" sz="2400" dirty="0" smtClean="0">
                <a:latin typeface="微軟正黑體" panose="020B0604030504040204" pitchFamily="34" charset="-120"/>
                <a:ea typeface="微軟正黑體" panose="020B0604030504040204" pitchFamily="34" charset="-120"/>
              </a:rPr>
              <a:t>多名官员因污蔑和迫害法轮功而被国际追查，包括：</a:t>
            </a:r>
            <a:endParaRPr lang="en-US" altLang="zh-TW" sz="2400" dirty="0">
              <a:latin typeface="微軟正黑體" panose="020B0604030504040204" pitchFamily="34" charset="-120"/>
              <a:ea typeface="微軟正黑體" panose="020B0604030504040204" pitchFamily="34" charset="-120"/>
            </a:endParaRPr>
          </a:p>
          <a:p>
            <a:r>
              <a:rPr lang="zh-TW" altLang="zh-TW" sz="2400" b="1" dirty="0">
                <a:solidFill>
                  <a:schemeClr val="accent6">
                    <a:lumMod val="75000"/>
                  </a:schemeClr>
                </a:solidFill>
                <a:latin typeface="微軟正黑體" panose="020B0604030504040204" pitchFamily="34" charset="-120"/>
                <a:ea typeface="微軟正黑體" panose="020B0604030504040204" pitchFamily="34" charset="-120"/>
              </a:rPr>
              <a:t>河北省委</a:t>
            </a:r>
            <a:r>
              <a:rPr lang="zh-TW" altLang="zh-TW" sz="2400" dirty="0">
                <a:latin typeface="微軟正黑體" panose="020B0604030504040204" pitchFamily="34" charset="-120"/>
                <a:ea typeface="微軟正黑體" panose="020B0604030504040204" pitchFamily="34" charset="-120"/>
              </a:rPr>
              <a:t>教育工委 </a:t>
            </a:r>
            <a:r>
              <a:rPr lang="zh-TW" altLang="en-US" sz="2400" dirty="0">
                <a:latin typeface="微軟正黑體" panose="020B0604030504040204" pitchFamily="34" charset="-120"/>
                <a:ea typeface="微軟正黑體" panose="020B0604030504040204" pitchFamily="34" charset="-120"/>
              </a:rPr>
              <a:t> </a:t>
            </a:r>
            <a:r>
              <a:rPr lang="zh-TW" altLang="zh-TW" sz="2400" dirty="0" smtClean="0">
                <a:latin typeface="微軟正黑體" panose="020B0604030504040204" pitchFamily="34" charset="-120"/>
                <a:ea typeface="微軟正黑體" panose="020B0604030504040204" pitchFamily="34" charset="-120"/>
              </a:rPr>
              <a:t>副书记</a:t>
            </a:r>
            <a:r>
              <a:rPr lang="zh-TW" altLang="en-US" sz="2400" dirty="0" smtClean="0">
                <a:latin typeface="微軟正黑體" panose="020B0604030504040204" pitchFamily="34" charset="-120"/>
                <a:ea typeface="微軟正黑體" panose="020B0604030504040204" pitchFamily="34" charset="-120"/>
              </a:rPr>
              <a:t>：</a:t>
            </a:r>
            <a:r>
              <a:rPr lang="zh-TW" altLang="zh-TW" sz="2400" dirty="0" smtClean="0">
                <a:latin typeface="微軟正黑體" panose="020B0604030504040204" pitchFamily="34" charset="-120"/>
                <a:ea typeface="微軟正黑體" panose="020B0604030504040204" pitchFamily="34" charset="-120"/>
              </a:rPr>
              <a:t> </a:t>
            </a:r>
            <a:r>
              <a:rPr lang="zh-TW" altLang="en-US" sz="2400" b="1" dirty="0" smtClean="0">
                <a:solidFill>
                  <a:srgbClr val="0070C0"/>
                </a:solidFill>
                <a:latin typeface="微軟正黑體" panose="020B0604030504040204" pitchFamily="34" charset="-120"/>
                <a:ea typeface="微軟正黑體" panose="020B0604030504040204" pitchFamily="34" charset="-120"/>
              </a:rPr>
              <a:t> </a:t>
            </a:r>
            <a:r>
              <a:rPr lang="zh-TW" altLang="zh-TW" sz="2400" b="1" dirty="0">
                <a:solidFill>
                  <a:srgbClr val="0070C0"/>
                </a:solidFill>
                <a:latin typeface="微軟正黑體" panose="020B0604030504040204" pitchFamily="34" charset="-120"/>
                <a:ea typeface="微軟正黑體" panose="020B0604030504040204" pitchFamily="34" charset="-120"/>
              </a:rPr>
              <a:t>韩俊兰</a:t>
            </a:r>
            <a:endParaRPr lang="en-US" altLang="zh-TW" sz="2400" b="1" dirty="0">
              <a:solidFill>
                <a:srgbClr val="0070C0"/>
              </a:solidFill>
              <a:latin typeface="微軟正黑體" panose="020B0604030504040204" pitchFamily="34" charset="-120"/>
              <a:ea typeface="微軟正黑體" panose="020B0604030504040204" pitchFamily="34" charset="-120"/>
            </a:endParaRPr>
          </a:p>
          <a:p>
            <a:r>
              <a:rPr lang="zh-TW" altLang="zh-TW" sz="2400" dirty="0">
                <a:latin typeface="微軟正黑體" panose="020B0604030504040204" pitchFamily="34" charset="-120"/>
                <a:ea typeface="微軟正黑體" panose="020B0604030504040204" pitchFamily="34" charset="-120"/>
              </a:rPr>
              <a:t>河北省</a:t>
            </a:r>
            <a:r>
              <a:rPr lang="zh-TW" altLang="zh-TW" sz="2400" b="1" dirty="0">
                <a:solidFill>
                  <a:schemeClr val="accent6">
                    <a:lumMod val="75000"/>
                  </a:schemeClr>
                </a:solidFill>
                <a:latin typeface="微軟正黑體" panose="020B0604030504040204" pitchFamily="34" charset="-120"/>
                <a:ea typeface="微軟正黑體" panose="020B0604030504040204" pitchFamily="34" charset="-120"/>
              </a:rPr>
              <a:t>武安</a:t>
            </a:r>
            <a:r>
              <a:rPr lang="zh-TW" altLang="zh-TW" sz="2400" b="1" dirty="0" smtClean="0">
                <a:solidFill>
                  <a:schemeClr val="accent6">
                    <a:lumMod val="75000"/>
                  </a:schemeClr>
                </a:solidFill>
                <a:latin typeface="微軟正黑體" panose="020B0604030504040204" pitchFamily="34" charset="-120"/>
                <a:ea typeface="微軟正黑體" panose="020B0604030504040204" pitchFamily="34" charset="-120"/>
              </a:rPr>
              <a:t>市</a:t>
            </a:r>
            <a:r>
              <a:rPr lang="zh-TW" altLang="zh-TW" sz="2400" dirty="0" smtClean="0">
                <a:latin typeface="微軟正黑體" panose="020B0604030504040204" pitchFamily="34" charset="-120"/>
                <a:ea typeface="微軟正黑體" panose="020B0604030504040204" pitchFamily="34" charset="-120"/>
              </a:rPr>
              <a:t>教育局局长</a:t>
            </a:r>
            <a:r>
              <a:rPr lang="zh-TW" altLang="en-US" sz="2400" dirty="0" smtClean="0">
                <a:latin typeface="微軟正黑體" panose="020B0604030504040204" pitchFamily="34" charset="-120"/>
                <a:ea typeface="微軟正黑體" panose="020B0604030504040204" pitchFamily="34" charset="-120"/>
              </a:rPr>
              <a:t>： </a:t>
            </a:r>
            <a:r>
              <a:rPr lang="zh-TW" altLang="zh-TW" sz="2400" b="1" dirty="0">
                <a:solidFill>
                  <a:srgbClr val="0070C0"/>
                </a:solidFill>
                <a:latin typeface="微軟正黑體" panose="020B0604030504040204" pitchFamily="34" charset="-120"/>
                <a:ea typeface="微軟正黑體" panose="020B0604030504040204" pitchFamily="34" charset="-120"/>
              </a:rPr>
              <a:t>冯云生 </a:t>
            </a:r>
            <a:endParaRPr lang="en-US" altLang="zh-TW" sz="2400" b="1" dirty="0">
              <a:solidFill>
                <a:srgbClr val="0070C0"/>
              </a:solidFill>
              <a:latin typeface="微軟正黑體" panose="020B0604030504040204" pitchFamily="34" charset="-120"/>
              <a:ea typeface="微軟正黑體" panose="020B0604030504040204" pitchFamily="34" charset="-120"/>
            </a:endParaRPr>
          </a:p>
          <a:p>
            <a:r>
              <a:rPr lang="zh-TW" altLang="zh-TW" sz="2400" dirty="0">
                <a:latin typeface="微軟正黑體" panose="020B0604030504040204" pitchFamily="34" charset="-120"/>
                <a:ea typeface="微軟正黑體" panose="020B0604030504040204" pitchFamily="34" charset="-120"/>
              </a:rPr>
              <a:t>河北省</a:t>
            </a:r>
            <a:r>
              <a:rPr lang="zh-TW" altLang="zh-TW" sz="2400" b="1" dirty="0">
                <a:solidFill>
                  <a:schemeClr val="accent6">
                    <a:lumMod val="75000"/>
                  </a:schemeClr>
                </a:solidFill>
                <a:latin typeface="微軟正黑體" panose="020B0604030504040204" pitchFamily="34" charset="-120"/>
                <a:ea typeface="微軟正黑體" panose="020B0604030504040204" pitchFamily="34" charset="-120"/>
              </a:rPr>
              <a:t>邯郸市涉县</a:t>
            </a:r>
            <a:r>
              <a:rPr lang="zh-TW" altLang="zh-TW" sz="2400" dirty="0">
                <a:latin typeface="微軟正黑體" panose="020B0604030504040204" pitchFamily="34" charset="-120"/>
                <a:ea typeface="微軟正黑體" panose="020B0604030504040204" pitchFamily="34" charset="-120"/>
              </a:rPr>
              <a:t>教育局局长</a:t>
            </a:r>
            <a:r>
              <a:rPr lang="zh-TW" altLang="en-US" sz="2400" dirty="0">
                <a:latin typeface="微軟正黑體" panose="020B0604030504040204" pitchFamily="34" charset="-120"/>
                <a:ea typeface="微軟正黑體" panose="020B0604030504040204" pitchFamily="34" charset="-120"/>
              </a:rPr>
              <a:t>：</a:t>
            </a:r>
            <a:r>
              <a:rPr lang="en-US" altLang="zh-TW" sz="2400" b="1" dirty="0">
                <a:solidFill>
                  <a:srgbClr val="0070C0"/>
                </a:solidFill>
                <a:latin typeface="微軟正黑體" panose="020B0604030504040204" pitchFamily="34" charset="-120"/>
                <a:ea typeface="微軟正黑體" panose="020B0604030504040204" pitchFamily="34" charset="-120"/>
              </a:rPr>
              <a:t> </a:t>
            </a:r>
            <a:r>
              <a:rPr lang="zh-TW" altLang="zh-TW" sz="2400" b="1" dirty="0">
                <a:solidFill>
                  <a:srgbClr val="0070C0"/>
                </a:solidFill>
                <a:latin typeface="微軟正黑體" panose="020B0604030504040204" pitchFamily="34" charset="-120"/>
                <a:ea typeface="微軟正黑體" panose="020B0604030504040204" pitchFamily="34" charset="-120"/>
              </a:rPr>
              <a:t>樊三明</a:t>
            </a:r>
            <a:endParaRPr lang="en-US" altLang="zh-TW" sz="2400" b="1" dirty="0">
              <a:solidFill>
                <a:srgbClr val="0070C0"/>
              </a:solidFill>
              <a:latin typeface="微軟正黑體" panose="020B0604030504040204" pitchFamily="34" charset="-120"/>
              <a:ea typeface="微軟正黑體" panose="020B0604030504040204" pitchFamily="34" charset="-120"/>
            </a:endParaRPr>
          </a:p>
          <a:p>
            <a:r>
              <a:rPr lang="zh-TW" altLang="zh-TW" sz="2400" dirty="0">
                <a:latin typeface="微軟正黑體" panose="020B0604030504040204" pitchFamily="34" charset="-120"/>
                <a:ea typeface="微軟正黑體" panose="020B0604030504040204" pitchFamily="34" charset="-120"/>
              </a:rPr>
              <a:t>河北省</a:t>
            </a:r>
            <a:r>
              <a:rPr lang="zh-TW" altLang="zh-TW" sz="2400" b="1" dirty="0">
                <a:solidFill>
                  <a:schemeClr val="accent6">
                    <a:lumMod val="75000"/>
                  </a:schemeClr>
                </a:solidFill>
                <a:latin typeface="微軟正黑體" panose="020B0604030504040204" pitchFamily="34" charset="-120"/>
                <a:ea typeface="微軟正黑體" panose="020B0604030504040204" pitchFamily="34" charset="-120"/>
              </a:rPr>
              <a:t>保定市阜平县</a:t>
            </a:r>
            <a:r>
              <a:rPr lang="zh-TW" altLang="zh-TW" sz="2400" dirty="0">
                <a:latin typeface="微軟正黑體" panose="020B0604030504040204" pitchFamily="34" charset="-120"/>
                <a:ea typeface="微軟正黑體" panose="020B0604030504040204" pitchFamily="34" charset="-120"/>
              </a:rPr>
              <a:t>教育局局长</a:t>
            </a:r>
            <a:r>
              <a:rPr lang="zh-TW" altLang="en-US" sz="2400" dirty="0">
                <a:latin typeface="微軟正黑體" panose="020B0604030504040204" pitchFamily="34" charset="-120"/>
                <a:ea typeface="微軟正黑體" panose="020B0604030504040204" pitchFamily="34" charset="-120"/>
              </a:rPr>
              <a:t>：</a:t>
            </a:r>
            <a:r>
              <a:rPr lang="en-US" altLang="zh-TW" sz="2400" dirty="0">
                <a:latin typeface="微軟正黑體" panose="020B0604030504040204" pitchFamily="34" charset="-120"/>
                <a:ea typeface="微軟正黑體" panose="020B0604030504040204" pitchFamily="34" charset="-120"/>
              </a:rPr>
              <a:t> </a:t>
            </a:r>
            <a:r>
              <a:rPr lang="zh-TW" altLang="zh-TW" sz="2400" b="1" dirty="0">
                <a:solidFill>
                  <a:srgbClr val="0070C0"/>
                </a:solidFill>
                <a:latin typeface="微軟正黑體" panose="020B0604030504040204" pitchFamily="34" charset="-120"/>
                <a:ea typeface="微軟正黑體" panose="020B0604030504040204" pitchFamily="34" charset="-120"/>
              </a:rPr>
              <a:t>罗建龙</a:t>
            </a:r>
            <a:endParaRPr lang="en-US" altLang="zh-TW" sz="2400" b="1" dirty="0">
              <a:solidFill>
                <a:srgbClr val="0070C0"/>
              </a:solidFill>
              <a:latin typeface="微軟正黑體" panose="020B0604030504040204" pitchFamily="34" charset="-120"/>
              <a:ea typeface="微軟正黑體" panose="020B0604030504040204" pitchFamily="34" charset="-120"/>
            </a:endParaRPr>
          </a:p>
          <a:p>
            <a:r>
              <a:rPr lang="zh-TW" altLang="zh-TW" sz="2400" dirty="0">
                <a:latin typeface="微軟正黑體" panose="020B0604030504040204" pitchFamily="34" charset="-120"/>
                <a:ea typeface="微軟正黑體" panose="020B0604030504040204" pitchFamily="34" charset="-120"/>
              </a:rPr>
              <a:t>河北省</a:t>
            </a:r>
            <a:r>
              <a:rPr lang="zh-TW" altLang="zh-TW" sz="2400" b="1" dirty="0">
                <a:solidFill>
                  <a:schemeClr val="accent6">
                    <a:lumMod val="75000"/>
                  </a:schemeClr>
                </a:solidFill>
                <a:latin typeface="微軟正黑體" panose="020B0604030504040204" pitchFamily="34" charset="-120"/>
                <a:ea typeface="微軟正黑體" panose="020B0604030504040204" pitchFamily="34" charset="-120"/>
              </a:rPr>
              <a:t>唐山市迁西县</a:t>
            </a:r>
            <a:r>
              <a:rPr lang="zh-TW" altLang="zh-TW" sz="2400" dirty="0">
                <a:latin typeface="微軟正黑體" panose="020B0604030504040204" pitchFamily="34" charset="-120"/>
                <a:ea typeface="微軟正黑體" panose="020B0604030504040204" pitchFamily="34" charset="-120"/>
              </a:rPr>
              <a:t>教育局</a:t>
            </a:r>
            <a:r>
              <a:rPr lang="en-US" altLang="zh-TW" sz="2400" dirty="0">
                <a:latin typeface="微軟正黑體" panose="020B0604030504040204" pitchFamily="34" charset="-120"/>
                <a:ea typeface="微軟正黑體" panose="020B0604030504040204" pitchFamily="34" charset="-120"/>
              </a:rPr>
              <a:t> </a:t>
            </a:r>
            <a:r>
              <a:rPr lang="zh-TW" altLang="zh-TW" sz="2400" dirty="0" smtClean="0">
                <a:latin typeface="微軟正黑體" panose="020B0604030504040204" pitchFamily="34" charset="-120"/>
                <a:ea typeface="微軟正黑體" panose="020B0604030504040204" pitchFamily="34" charset="-120"/>
              </a:rPr>
              <a:t>局长</a:t>
            </a:r>
            <a:r>
              <a:rPr lang="zh-TW" altLang="en-US" sz="2400" dirty="0" smtClean="0">
                <a:latin typeface="微軟正黑體" panose="020B0604030504040204" pitchFamily="34" charset="-120"/>
                <a:ea typeface="微軟正黑體" panose="020B0604030504040204" pitchFamily="34" charset="-120"/>
              </a:rPr>
              <a:t>： </a:t>
            </a:r>
            <a:r>
              <a:rPr lang="zh-TW" altLang="zh-TW" sz="2400" b="1" dirty="0">
                <a:solidFill>
                  <a:srgbClr val="0070C0"/>
                </a:solidFill>
                <a:latin typeface="微軟正黑體" panose="020B0604030504040204" pitchFamily="34" charset="-120"/>
                <a:ea typeface="微軟正黑體" panose="020B0604030504040204" pitchFamily="34" charset="-120"/>
              </a:rPr>
              <a:t>张文</a:t>
            </a:r>
            <a:r>
              <a:rPr lang="zh-TW" altLang="zh-TW" sz="2400" b="1" dirty="0" smtClean="0">
                <a:solidFill>
                  <a:srgbClr val="0070C0"/>
                </a:solidFill>
                <a:latin typeface="微軟正黑體" panose="020B0604030504040204" pitchFamily="34" charset="-120"/>
                <a:ea typeface="微軟正黑體" panose="020B0604030504040204" pitchFamily="34" charset="-120"/>
              </a:rPr>
              <a:t>志</a:t>
            </a:r>
            <a:endParaRPr lang="en-US" altLang="zh-TW" sz="2400" b="1" dirty="0" smtClean="0">
              <a:solidFill>
                <a:srgbClr val="0070C0"/>
              </a:solidFill>
              <a:latin typeface="微軟正黑體" panose="020B0604030504040204" pitchFamily="34" charset="-120"/>
              <a:ea typeface="微軟正黑體" panose="020B0604030504040204" pitchFamily="34" charset="-120"/>
            </a:endParaRPr>
          </a:p>
          <a:p>
            <a:endParaRPr lang="zh-TW" altLang="zh-TW" sz="2400" b="1" dirty="0">
              <a:latin typeface="微軟正黑體" panose="020B0604030504040204" pitchFamily="34" charset="-120"/>
              <a:ea typeface="微軟正黑體" panose="020B0604030504040204" pitchFamily="34" charset="-120"/>
            </a:endParaRPr>
          </a:p>
          <a:p>
            <a:pPr defTabSz="909691" hangingPunct="0">
              <a:defRPr sz="3400">
                <a:solidFill>
                  <a:srgbClr val="C00000"/>
                </a:solidFill>
                <a:latin typeface="微軟正黑體"/>
                <a:ea typeface="微軟正黑體"/>
                <a:cs typeface="微軟正黑體"/>
                <a:sym typeface="微軟正黑體"/>
              </a:defRPr>
            </a:pPr>
            <a:r>
              <a:rPr lang="zh-TW" altLang="en-US" sz="2400" b="1" kern="0" dirty="0" smtClean="0">
                <a:solidFill>
                  <a:srgbClr val="C00000"/>
                </a:solidFill>
                <a:latin typeface="微軟正黑體"/>
                <a:ea typeface="微軟正黑體"/>
                <a:cs typeface="微軟正黑體"/>
                <a:sym typeface="微軟正黑體"/>
              </a:rPr>
              <a:t>石家庄市</a:t>
            </a:r>
            <a:r>
              <a:rPr lang="zh-TW" altLang="en-US" sz="2400" kern="0" dirty="0" smtClean="0">
                <a:solidFill>
                  <a:srgbClr val="000000"/>
                </a:solidFill>
                <a:latin typeface="微軟正黑體"/>
                <a:ea typeface="微軟正黑體"/>
                <a:cs typeface="微軟正黑體"/>
                <a:sym typeface="微軟正黑體"/>
              </a:rPr>
              <a:t>许多官员因迫害法轮功被国际追查，包括</a:t>
            </a:r>
          </a:p>
          <a:p>
            <a:pPr defTabSz="909691" hangingPunct="0">
              <a:defRPr sz="3400" b="0">
                <a:latin typeface="微軟正黑體"/>
                <a:ea typeface="微軟正黑體"/>
                <a:cs typeface="微軟正黑體"/>
                <a:sym typeface="微軟正黑體"/>
              </a:defRPr>
            </a:pPr>
            <a:r>
              <a:rPr lang="zh-TW" altLang="en-US" sz="2400" kern="0" dirty="0" smtClean="0">
                <a:solidFill>
                  <a:srgbClr val="000000"/>
                </a:solidFill>
                <a:latin typeface="微軟正黑體"/>
                <a:ea typeface="微軟正黑體"/>
                <a:cs typeface="微軟正黑體"/>
                <a:sym typeface="微軟正黑體"/>
              </a:rPr>
              <a:t>石家庄市政法委书记</a:t>
            </a:r>
            <a:r>
              <a:rPr lang="en-US" altLang="zh-TW" sz="2400" kern="0" dirty="0" smtClean="0">
                <a:solidFill>
                  <a:srgbClr val="000000"/>
                </a:solidFill>
                <a:latin typeface="微軟正黑體"/>
                <a:ea typeface="微軟正黑體"/>
                <a:cs typeface="微軟正黑體"/>
                <a:sym typeface="微軟正黑體"/>
              </a:rPr>
              <a:t>(</a:t>
            </a:r>
            <a:r>
              <a:rPr lang="zh-TW" altLang="en-US" sz="2400" kern="0" dirty="0" smtClean="0">
                <a:solidFill>
                  <a:srgbClr val="000000"/>
                </a:solidFill>
                <a:latin typeface="微軟正黑體"/>
                <a:ea typeface="微軟正黑體"/>
                <a:cs typeface="微軟正黑體"/>
                <a:sym typeface="微軟正黑體"/>
              </a:rPr>
              <a:t>现任和历任</a:t>
            </a:r>
            <a:r>
              <a:rPr lang="en-US" altLang="zh-TW" sz="2400" kern="0" dirty="0" smtClean="0">
                <a:solidFill>
                  <a:srgbClr val="000000"/>
                </a:solidFill>
                <a:latin typeface="微軟正黑體"/>
                <a:ea typeface="微軟正黑體"/>
                <a:cs typeface="微軟正黑體"/>
                <a:sym typeface="微軟正黑體"/>
              </a:rPr>
              <a:t>)</a:t>
            </a:r>
            <a:r>
              <a:rPr lang="zh-TW" altLang="en-US" sz="2400" kern="0" dirty="0" smtClean="0">
                <a:solidFill>
                  <a:srgbClr val="000000"/>
                </a:solidFill>
                <a:latin typeface="微軟正黑體"/>
                <a:ea typeface="微軟正黑體"/>
                <a:cs typeface="微軟正黑體"/>
                <a:sym typeface="微軟正黑體"/>
              </a:rPr>
              <a:t>：</a:t>
            </a:r>
            <a:r>
              <a:rPr lang="zh-TW" altLang="en-US" sz="2400" b="1" kern="0" dirty="0" smtClean="0">
                <a:solidFill>
                  <a:srgbClr val="0070C0"/>
                </a:solidFill>
                <a:latin typeface="微軟正黑體"/>
                <a:ea typeface="微軟正黑體"/>
                <a:cs typeface="微軟正黑體"/>
                <a:sym typeface="微軟正黑體"/>
              </a:rPr>
              <a:t>郭运兴、刘志鹏、张铁</a:t>
            </a:r>
            <a:r>
              <a:rPr lang="zh-TW" altLang="en-US" sz="2400" kern="0" dirty="0" smtClean="0">
                <a:solidFill>
                  <a:srgbClr val="000000"/>
                </a:solidFill>
                <a:latin typeface="微軟正黑體"/>
                <a:ea typeface="微軟正黑體"/>
                <a:cs typeface="微軟正黑體"/>
                <a:sym typeface="微軟正黑體"/>
              </a:rPr>
              <a:t>；</a:t>
            </a:r>
            <a:endParaRPr lang="en-US" altLang="zh-TW" sz="2400" kern="0" dirty="0" smtClean="0">
              <a:solidFill>
                <a:srgbClr val="000000"/>
              </a:solidFill>
              <a:latin typeface="微軟正黑體"/>
              <a:ea typeface="微軟正黑體"/>
              <a:cs typeface="微軟正黑體"/>
              <a:sym typeface="微軟正黑體"/>
            </a:endParaRPr>
          </a:p>
          <a:p>
            <a:pPr defTabSz="909691" hangingPunct="0">
              <a:defRPr sz="3400" b="0">
                <a:latin typeface="微軟正黑體"/>
                <a:ea typeface="微軟正黑體"/>
                <a:cs typeface="微軟正黑體"/>
                <a:sym typeface="微軟正黑體"/>
              </a:defRPr>
            </a:pPr>
            <a:r>
              <a:rPr lang="zh-TW" altLang="en-US" sz="2400" kern="0" dirty="0" smtClean="0">
                <a:solidFill>
                  <a:srgbClr val="000000"/>
                </a:solidFill>
                <a:latin typeface="微軟正黑體"/>
                <a:ea typeface="微軟正黑體"/>
                <a:cs typeface="微軟正黑體"/>
                <a:sym typeface="微軟正黑體"/>
              </a:rPr>
              <a:t>石家庄市防范办主任</a:t>
            </a:r>
            <a:r>
              <a:rPr lang="en-US" altLang="zh-TW" sz="2400" kern="0" dirty="0" smtClean="0">
                <a:solidFill>
                  <a:srgbClr val="000000"/>
                </a:solidFill>
                <a:latin typeface="微軟正黑體"/>
                <a:ea typeface="微軟正黑體"/>
                <a:cs typeface="微軟正黑體"/>
                <a:sym typeface="微軟正黑體"/>
              </a:rPr>
              <a:t>(610</a:t>
            </a:r>
            <a:r>
              <a:rPr lang="zh-TW" altLang="en-US" sz="2400" kern="0" dirty="0" smtClean="0">
                <a:solidFill>
                  <a:srgbClr val="000000"/>
                </a:solidFill>
                <a:latin typeface="微軟正黑體"/>
                <a:ea typeface="微軟正黑體"/>
                <a:cs typeface="微軟正黑體"/>
                <a:sym typeface="微軟正黑體"/>
              </a:rPr>
              <a:t>办</a:t>
            </a:r>
            <a:r>
              <a:rPr lang="en-US" altLang="zh-TW" sz="2400" kern="0" dirty="0" smtClean="0">
                <a:solidFill>
                  <a:srgbClr val="000000"/>
                </a:solidFill>
                <a:latin typeface="微軟正黑體"/>
                <a:ea typeface="微軟正黑體"/>
                <a:cs typeface="微軟正黑體"/>
                <a:sym typeface="微軟正黑體"/>
              </a:rPr>
              <a:t>)</a:t>
            </a:r>
            <a:r>
              <a:rPr lang="zh-TW" altLang="en-US" sz="2400" kern="0" dirty="0" smtClean="0">
                <a:solidFill>
                  <a:srgbClr val="000000"/>
                </a:solidFill>
                <a:latin typeface="微軟正黑體"/>
                <a:ea typeface="微軟正黑體"/>
                <a:cs typeface="微軟正黑體"/>
                <a:sym typeface="微軟正黑體"/>
              </a:rPr>
              <a:t> ：</a:t>
            </a:r>
            <a:r>
              <a:rPr lang="zh-TW" altLang="en-US" sz="2400" b="1" kern="0" dirty="0" smtClean="0">
                <a:solidFill>
                  <a:srgbClr val="0070C0"/>
                </a:solidFill>
                <a:latin typeface="微軟正黑體"/>
                <a:ea typeface="微軟正黑體"/>
                <a:cs typeface="微軟正黑體"/>
                <a:sym typeface="微軟正黑體"/>
              </a:rPr>
              <a:t>程文才、黄朝庆、李京</a:t>
            </a:r>
            <a:r>
              <a:rPr lang="zh-TW" altLang="en-US" sz="2400" kern="0" dirty="0" smtClean="0">
                <a:solidFill>
                  <a:srgbClr val="000000"/>
                </a:solidFill>
                <a:latin typeface="微軟正黑體"/>
                <a:ea typeface="微軟正黑體"/>
                <a:cs typeface="微軟正黑體"/>
                <a:sym typeface="微軟正黑體"/>
              </a:rPr>
              <a:t>；</a:t>
            </a:r>
            <a:endParaRPr lang="en-US" altLang="zh-TW" sz="2400" kern="0" dirty="0" smtClean="0">
              <a:solidFill>
                <a:srgbClr val="000000"/>
              </a:solidFill>
              <a:latin typeface="微軟正黑體"/>
              <a:ea typeface="微軟正黑體"/>
              <a:cs typeface="微軟正黑體"/>
              <a:sym typeface="微軟正黑體"/>
            </a:endParaRPr>
          </a:p>
        </p:txBody>
      </p:sp>
      <p:grpSp>
        <p:nvGrpSpPr>
          <p:cNvPr id="146" name="矩形 5"/>
          <p:cNvGrpSpPr/>
          <p:nvPr/>
        </p:nvGrpSpPr>
        <p:grpSpPr>
          <a:xfrm>
            <a:off x="13399" y="-2"/>
            <a:ext cx="9130603" cy="836718"/>
            <a:chOff x="-1" y="-2"/>
            <a:chExt cx="12985745" cy="1189997"/>
          </a:xfrm>
        </p:grpSpPr>
        <p:sp>
          <p:nvSpPr>
            <p:cNvPr id="144" name="矩形"/>
            <p:cNvSpPr/>
            <p:nvPr/>
          </p:nvSpPr>
          <p:spPr>
            <a:xfrm>
              <a:off x="-1" y="-2"/>
              <a:ext cx="12985745" cy="1189997"/>
            </a:xfrm>
            <a:prstGeom prst="rect">
              <a:avLst/>
            </a:prstGeom>
            <a:solidFill>
              <a:srgbClr val="0070C0"/>
            </a:solidFill>
            <a:ln w="12700" cap="flat">
              <a:noFill/>
              <a:miter lim="400000"/>
            </a:ln>
            <a:effectLst/>
          </p:spPr>
          <p:txBody>
            <a:bodyPr wrap="square" lIns="65022" tIns="65022" rIns="65022" bIns="65022" numCol="1" anchor="ctr">
              <a:noAutofit/>
            </a:bodyPr>
            <a:lstStyle/>
            <a:p>
              <a:pPr defTabSz="909458">
                <a:defRPr b="0">
                  <a:solidFill>
                    <a:srgbClr val="FFFFFF"/>
                  </a:solidFill>
                  <a:latin typeface="Calibri"/>
                  <a:ea typeface="Calibri"/>
                  <a:cs typeface="Calibri"/>
                  <a:sym typeface="Calibri"/>
                </a:defRPr>
              </a:pPr>
              <a:endParaRPr/>
            </a:p>
          </p:txBody>
        </p:sp>
        <p:sp>
          <p:nvSpPr>
            <p:cNvPr id="145" name="9-3. 株洲市被國際追查官員"/>
            <p:cNvSpPr txBox="1"/>
            <p:nvPr/>
          </p:nvSpPr>
          <p:spPr>
            <a:xfrm>
              <a:off x="-1" y="20121"/>
              <a:ext cx="12985745" cy="114975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65022" tIns="65022" rIns="65022" bIns="65022" numCol="1" anchor="ctr">
              <a:spAutoFit/>
            </a:bodyPr>
            <a:lstStyle>
              <a:lvl1pPr algn="l" defTabSz="1300480">
                <a:defRPr sz="4400">
                  <a:solidFill>
                    <a:srgbClr val="FFFFFF"/>
                  </a:solidFill>
                  <a:latin typeface="微軟正黑體"/>
                  <a:ea typeface="微軟正黑體"/>
                  <a:cs typeface="微軟正黑體"/>
                  <a:sym typeface="微軟正黑體"/>
                </a:defRPr>
              </a:lvl1pPr>
            </a:lstStyle>
            <a:p>
              <a:r>
                <a:rPr dirty="0"/>
                <a:t> </a:t>
              </a:r>
              <a:r>
                <a:rPr lang="en-US" sz="3600" dirty="0"/>
                <a:t>7</a:t>
              </a:r>
              <a:r>
                <a:rPr sz="3600" dirty="0" smtClean="0"/>
                <a:t>-</a:t>
              </a:r>
              <a:r>
                <a:rPr lang="en-US" sz="3600" dirty="0"/>
                <a:t>2</a:t>
              </a:r>
              <a:r>
                <a:rPr sz="3600" dirty="0" smtClean="0"/>
                <a:t>.</a:t>
              </a:r>
              <a:r>
                <a:rPr dirty="0" smtClean="0"/>
                <a:t> </a:t>
              </a:r>
              <a:r>
                <a:rPr lang="zh-TW" altLang="en-US" sz="4000" dirty="0" smtClean="0"/>
                <a:t>河北教育界</a:t>
              </a:r>
              <a:endParaRPr sz="4000" dirty="0"/>
            </a:p>
          </p:txBody>
        </p:sp>
      </p:grpSp>
      <p:sp>
        <p:nvSpPr>
          <p:cNvPr id="147" name="矩形 6"/>
          <p:cNvSpPr/>
          <p:nvPr/>
        </p:nvSpPr>
        <p:spPr>
          <a:xfrm>
            <a:off x="147673" y="5585754"/>
            <a:ext cx="8821767" cy="830490"/>
          </a:xfrm>
          <a:prstGeom prst="rect">
            <a:avLst/>
          </a:prstGeom>
          <a:ln w="19050">
            <a:solidFill>
              <a:srgbClr val="0070C0"/>
            </a:solidFill>
          </a:ln>
          <a:extLst>
            <a:ext uri="{C572A759-6A51-4108-AA02-DFA0A04FC94B}">
              <ma14:wrappingTextBoxFlag xmlns="" xmlns:ma14="http://schemas.microsoft.com/office/mac/drawingml/2011/main" val="1"/>
            </a:ext>
          </a:extLst>
        </p:spPr>
        <p:txBody>
          <a:bodyPr wrap="square" lIns="45469" tIns="45469" rIns="45469" bIns="45469">
            <a:spAutoFit/>
          </a:bodyPr>
          <a:lstStyle/>
          <a:p>
            <a:pPr defTabSz="909458">
              <a:defRPr sz="3400" b="0">
                <a:latin typeface="微軟正黑體"/>
                <a:ea typeface="微軟正黑體"/>
                <a:cs typeface="微軟正黑體"/>
                <a:sym typeface="微軟正黑體"/>
              </a:defRPr>
            </a:pPr>
            <a:r>
              <a:rPr sz="2400" dirty="0"/>
              <a:t>到目前為止，</a:t>
            </a:r>
            <a:r>
              <a:rPr sz="2400" b="1" dirty="0">
                <a:solidFill>
                  <a:srgbClr val="C00000"/>
                </a:solidFill>
              </a:rPr>
              <a:t>河北省</a:t>
            </a:r>
            <a:r>
              <a:rPr sz="2400" dirty="0"/>
              <a:t>有</a:t>
            </a:r>
            <a:r>
              <a:rPr sz="2400" b="1" dirty="0">
                <a:solidFill>
                  <a:srgbClr val="C00000"/>
                </a:solidFill>
              </a:rPr>
              <a:t>5880名</a:t>
            </a:r>
            <a:r>
              <a:rPr sz="2400" dirty="0"/>
              <a:t>的公檢法司、教育界、</a:t>
            </a:r>
            <a:r>
              <a:rPr sz="2400" dirty="0" smtClean="0"/>
              <a:t>媒體界</a:t>
            </a:r>
            <a:endParaRPr lang="en-US" sz="2400" dirty="0" smtClean="0"/>
          </a:p>
          <a:p>
            <a:pPr defTabSz="909458">
              <a:defRPr sz="3400" b="0">
                <a:latin typeface="微軟正黑體"/>
                <a:ea typeface="微軟正黑體"/>
                <a:cs typeface="微軟正黑體"/>
                <a:sym typeface="微軟正黑體"/>
              </a:defRPr>
            </a:pPr>
            <a:r>
              <a:rPr sz="2400" dirty="0" err="1" smtClean="0"/>
              <a:t>等人員因迫害法輪功學員</a:t>
            </a:r>
            <a:r>
              <a:rPr sz="2400" dirty="0" err="1"/>
              <a:t>，被海外組織“追查國際”立案追查</a:t>
            </a:r>
            <a:endParaRPr sz="2400" dirty="0"/>
          </a:p>
        </p:txBody>
      </p:sp>
      <p:sp>
        <p:nvSpPr>
          <p:cNvPr id="148" name="矩形"/>
          <p:cNvSpPr/>
          <p:nvPr/>
        </p:nvSpPr>
        <p:spPr>
          <a:xfrm>
            <a:off x="7164287" y="100505"/>
            <a:ext cx="1847946" cy="648076"/>
          </a:xfrm>
          <a:prstGeom prst="rect">
            <a:avLst/>
          </a:prstGeom>
          <a:solidFill>
            <a:srgbClr val="FFFFFF"/>
          </a:solidFill>
          <a:ln w="38100" cap="flat">
            <a:solidFill>
              <a:srgbClr val="0070C0"/>
            </a:solidFill>
            <a:prstDash val="solid"/>
            <a:round/>
          </a:ln>
          <a:effectLst/>
        </p:spPr>
        <p:txBody>
          <a:bodyPr wrap="square" lIns="65022" tIns="65022" rIns="65022" bIns="65022" numCol="1" anchor="ctr">
            <a:noAutofit/>
          </a:bodyPr>
          <a:lstStyle/>
          <a:p>
            <a:pPr algn="ctr" defTabSz="909458">
              <a:defRPr sz="5600">
                <a:solidFill>
                  <a:srgbClr val="0070C0"/>
                </a:solidFill>
                <a:latin typeface="微軟正黑體"/>
                <a:ea typeface="微軟正黑體"/>
                <a:cs typeface="微軟正黑體"/>
                <a:sym typeface="微軟正黑體"/>
              </a:defRPr>
            </a:pPr>
            <a:r>
              <a:rPr lang="zh-Hant" altLang="en-US" sz="4000" dirty="0" smtClean="0"/>
              <a:t>追查</a:t>
            </a:r>
            <a:r>
              <a:rPr lang="en-US" altLang="zh-Hant" sz="4000" dirty="0" smtClean="0"/>
              <a:t>2</a:t>
            </a:r>
            <a:endParaRPr lang="en-US" altLang="zh-Hant" sz="4000" dirty="0"/>
          </a:p>
        </p:txBody>
      </p:sp>
    </p:spTree>
    <p:extLst>
      <p:ext uri="{BB962C8B-B14F-4D97-AF65-F5344CB8AC3E}">
        <p14:creationId xmlns:p14="http://schemas.microsoft.com/office/powerpoint/2010/main" val="21792672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矩形 7"/>
          <p:cNvSpPr/>
          <p:nvPr/>
        </p:nvSpPr>
        <p:spPr>
          <a:xfrm>
            <a:off x="225792" y="848936"/>
            <a:ext cx="8786543" cy="5119533"/>
          </a:xfrm>
          <a:prstGeom prst="rect">
            <a:avLst/>
          </a:prstGeom>
          <a:solidFill>
            <a:srgbClr val="FFFFFF"/>
          </a:solidFill>
          <a:ln w="12700">
            <a:miter lim="400000"/>
          </a:ln>
        </p:spPr>
        <p:txBody>
          <a:bodyPr lIns="45469" tIns="45469" rIns="45469" bIns="45469" anchor="ctr"/>
          <a:lstStyle/>
          <a:p>
            <a:pPr defTabSz="909458">
              <a:defRPr b="0">
                <a:latin typeface="Calibri"/>
                <a:ea typeface="Calibri"/>
                <a:cs typeface="Calibri"/>
                <a:sym typeface="Calibri"/>
              </a:defRPr>
            </a:pPr>
            <a:endParaRPr/>
          </a:p>
        </p:txBody>
      </p:sp>
      <p:sp>
        <p:nvSpPr>
          <p:cNvPr id="133" name="矩形 10"/>
          <p:cNvSpPr txBox="1"/>
          <p:nvPr/>
        </p:nvSpPr>
        <p:spPr>
          <a:xfrm>
            <a:off x="0" y="980767"/>
            <a:ext cx="9144000" cy="5324028"/>
          </a:xfrm>
          <a:prstGeom prst="rect">
            <a:avLst/>
          </a:prstGeom>
          <a:ln w="12700">
            <a:solidFill>
              <a:schemeClr val="bg1"/>
            </a:solidFill>
            <a:miter lim="400000"/>
          </a:ln>
          <a:extLst>
            <a:ext uri="{C572A759-6A51-4108-AA02-DFA0A04FC94B}">
              <ma14:wrappingTextBoxFlag xmlns="" xmlns:ma14="http://schemas.microsoft.com/office/mac/drawingml/2011/main" val="1"/>
            </a:ext>
          </a:extLst>
        </p:spPr>
        <p:txBody>
          <a:bodyPr wrap="square" lIns="45469" tIns="45469" rIns="45469" bIns="45469">
            <a:spAutoFit/>
          </a:bodyPr>
          <a:lstStyle/>
          <a:p>
            <a:r>
              <a:rPr lang="zh-TW" altLang="zh-TW" sz="2000" dirty="0">
                <a:latin typeface="微軟正黑體" panose="020B0604030504040204" pitchFamily="34" charset="-120"/>
                <a:ea typeface="微軟正黑體" panose="020B0604030504040204" pitchFamily="34" charset="-120"/>
              </a:rPr>
              <a:t>您好！我知道</a:t>
            </a:r>
            <a:r>
              <a:rPr lang="zh-TW" altLang="zh-TW" sz="2000">
                <a:latin typeface="微軟正黑體" panose="020B0604030504040204" pitchFamily="34" charset="-120"/>
                <a:ea typeface="微軟正黑體" panose="020B0604030504040204" pitchFamily="34" charset="-120"/>
              </a:rPr>
              <a:t>您</a:t>
            </a:r>
            <a:r>
              <a:rPr lang="zh-TW" altLang="zh-TW" sz="2000" smtClean="0">
                <a:latin typeface="微軟正黑體" panose="020B0604030504040204" pitchFamily="34" charset="-120"/>
                <a:ea typeface="微軟正黑體" panose="020B0604030504040204" pitchFamily="34" charset="-120"/>
              </a:rPr>
              <a:t>是</a:t>
            </a:r>
            <a:r>
              <a:rPr lang="zh-TW" altLang="zh-TW" sz="2000" smtClean="0">
                <a:solidFill>
                  <a:srgbClr val="C00000"/>
                </a:solidFill>
                <a:latin typeface="微軟正黑體" panose="020B0604030504040204" pitchFamily="34" charset="-120"/>
                <a:ea typeface="微軟正黑體" panose="020B0604030504040204" pitchFamily="34" charset="-120"/>
              </a:rPr>
              <a:t>小学六年级《品德与社会》</a:t>
            </a:r>
            <a:r>
              <a:rPr lang="zh-TW" altLang="zh-TW" sz="2000" smtClean="0">
                <a:latin typeface="微軟正黑體" panose="020B0604030504040204" pitchFamily="34" charset="-120"/>
                <a:ea typeface="微軟正黑體" panose="020B0604030504040204" pitchFamily="34" charset="-120"/>
              </a:rPr>
              <a:t>的一名优秀教师，</a:t>
            </a:r>
            <a:endParaRPr lang="en-US" altLang="zh-TW" sz="2000" dirty="0">
              <a:latin typeface="微軟正黑體" panose="020B0604030504040204" pitchFamily="34" charset="-120"/>
              <a:ea typeface="微軟正黑體" panose="020B0604030504040204" pitchFamily="34" charset="-120"/>
            </a:endParaRPr>
          </a:p>
          <a:p>
            <a:r>
              <a:rPr lang="zh-TW" altLang="zh-TW" sz="2000" smtClean="0">
                <a:latin typeface="微軟正黑體" panose="020B0604030504040204" pitchFamily="34" charset="-120"/>
                <a:ea typeface="微軟正黑體" panose="020B0604030504040204" pitchFamily="34" charset="-120"/>
              </a:rPr>
              <a:t>我是您学生家长</a:t>
            </a:r>
            <a:r>
              <a:rPr lang="zh-TW" altLang="en-US" sz="2000" smtClean="0">
                <a:latin typeface="微軟正黑體" panose="020B0604030504040204" pitchFamily="34" charset="-120"/>
                <a:ea typeface="微軟正黑體" panose="020B0604030504040204" pitchFamily="34" charset="-120"/>
              </a:rPr>
              <a:t>的朋友</a:t>
            </a:r>
            <a:r>
              <a:rPr lang="zh-TW" altLang="zh-TW" sz="2000" smtClean="0">
                <a:latin typeface="微軟正黑體" panose="020B0604030504040204" pitchFamily="34" charset="-120"/>
                <a:ea typeface="微軟正黑體" panose="020B0604030504040204" pitchFamily="34" charset="-120"/>
              </a:rPr>
              <a:t>，带着对您的尊敬和完全对您好的一颗心</a:t>
            </a:r>
            <a:r>
              <a:rPr lang="zh-TW" altLang="en-US" sz="2000" smtClean="0">
                <a:latin typeface="微軟正黑體" panose="020B0604030504040204" pitchFamily="34" charset="-120"/>
                <a:ea typeface="微軟正黑體" panose="020B0604030504040204" pitchFamily="34" charset="-120"/>
              </a:rPr>
              <a:t>给您打这电话</a:t>
            </a:r>
            <a:endParaRPr lang="en-US" altLang="zh-TW" sz="2000" dirty="0">
              <a:latin typeface="微軟正黑體" panose="020B0604030504040204" pitchFamily="34" charset="-120"/>
              <a:ea typeface="微軟正黑體" panose="020B0604030504040204" pitchFamily="34" charset="-120"/>
            </a:endParaRPr>
          </a:p>
          <a:p>
            <a:endParaRPr lang="zh-TW" altLang="zh-TW" sz="2000" dirty="0">
              <a:latin typeface="微軟正黑體" panose="020B0604030504040204" pitchFamily="34" charset="-120"/>
              <a:ea typeface="微軟正黑體" panose="020B0604030504040204" pitchFamily="34" charset="-120"/>
            </a:endParaRPr>
          </a:p>
          <a:p>
            <a:r>
              <a:rPr lang="zh-TW" altLang="zh-TW" sz="2000" smtClean="0">
                <a:latin typeface="微軟正黑體" panose="020B0604030504040204" pitchFamily="34" charset="-120"/>
                <a:ea typeface="微軟正黑體" panose="020B0604030504040204" pitchFamily="34" charset="-120"/>
              </a:rPr>
              <a:t>我</a:t>
            </a:r>
            <a:r>
              <a:rPr lang="zh-TW" altLang="en-US" sz="2000" smtClean="0">
                <a:latin typeface="微軟正黑體" panose="020B0604030504040204" pitchFamily="34" charset="-120"/>
                <a:ea typeface="微軟正黑體" panose="020B0604030504040204" pitchFamily="34" charset="-120"/>
              </a:rPr>
              <a:t>听说</a:t>
            </a:r>
            <a:r>
              <a:rPr lang="zh-TW" altLang="zh-TW" sz="2000" smtClean="0">
                <a:latin typeface="微軟正黑體" panose="020B0604030504040204" pitchFamily="34" charset="-120"/>
                <a:ea typeface="微軟正黑體" panose="020B0604030504040204" pitchFamily="34" charset="-120"/>
              </a:rPr>
              <a:t>贵校发给我们孩子的一本教科书《品德与社会》</a:t>
            </a:r>
            <a:r>
              <a:rPr lang="en-US" altLang="zh-TW" sz="2000" smtClean="0">
                <a:latin typeface="微軟正黑體" panose="020B0604030504040204" pitchFamily="34" charset="-120"/>
                <a:ea typeface="微軟正黑體" panose="020B0604030504040204" pitchFamily="34" charset="-120"/>
              </a:rPr>
              <a:t>(</a:t>
            </a:r>
            <a:r>
              <a:rPr lang="zh-TW" altLang="en-US" sz="2000" smtClean="0">
                <a:latin typeface="微軟正黑體" panose="020B0604030504040204" pitchFamily="34" charset="-120"/>
                <a:ea typeface="微軟正黑體" panose="020B0604030504040204" pitchFamily="34" charset="-120"/>
              </a:rPr>
              <a:t>小学六年级</a:t>
            </a:r>
            <a:r>
              <a:rPr lang="en-US" altLang="zh-TW" sz="2000" smtClean="0">
                <a:latin typeface="微軟正黑體" panose="020B0604030504040204" pitchFamily="34" charset="-120"/>
                <a:ea typeface="微軟正黑體" panose="020B0604030504040204" pitchFamily="34" charset="-120"/>
              </a:rPr>
              <a:t>)</a:t>
            </a:r>
            <a:r>
              <a:rPr lang="zh-TW" altLang="zh-TW" sz="2000" dirty="0">
                <a:latin typeface="微軟正黑體" panose="020B0604030504040204" pitchFamily="34" charset="-120"/>
                <a:ea typeface="微軟正黑體" panose="020B0604030504040204" pitchFamily="34" charset="-120"/>
              </a:rPr>
              <a:t>，</a:t>
            </a:r>
            <a:endParaRPr lang="en-US" altLang="zh-TW" sz="2000" dirty="0">
              <a:latin typeface="微軟正黑體" panose="020B0604030504040204" pitchFamily="34" charset="-120"/>
              <a:ea typeface="微軟正黑體" panose="020B0604030504040204" pitchFamily="34" charset="-120"/>
            </a:endParaRPr>
          </a:p>
          <a:p>
            <a:r>
              <a:rPr lang="zh-TW" altLang="zh-TW" sz="2000" b="1" smtClean="0">
                <a:solidFill>
                  <a:srgbClr val="C00000"/>
                </a:solidFill>
                <a:latin typeface="微軟正黑體" panose="020B0604030504040204" pitchFamily="34" charset="-120"/>
                <a:ea typeface="微軟正黑體" panose="020B0604030504040204" pitchFamily="34" charset="-120"/>
              </a:rPr>
              <a:t>这本书</a:t>
            </a:r>
            <a:r>
              <a:rPr lang="en-US" altLang="zh-TW" sz="2000" b="1" smtClean="0">
                <a:solidFill>
                  <a:srgbClr val="C00000"/>
                </a:solidFill>
                <a:latin typeface="微軟正黑體" panose="020B0604030504040204" pitchFamily="34" charset="-120"/>
                <a:ea typeface="微軟正黑體" panose="020B0604030504040204" pitchFamily="34" charset="-120"/>
              </a:rPr>
              <a:t>17</a:t>
            </a:r>
            <a:r>
              <a:rPr lang="zh-TW" altLang="zh-TW" sz="2000" b="1" smtClean="0">
                <a:solidFill>
                  <a:srgbClr val="C00000"/>
                </a:solidFill>
                <a:latin typeface="微軟正黑體" panose="020B0604030504040204" pitchFamily="34" charset="-120"/>
                <a:ea typeface="微軟正黑體" panose="020B0604030504040204" pitchFamily="34" charset="-120"/>
              </a:rPr>
              <a:t>页错误的刊登了</a:t>
            </a:r>
            <a:r>
              <a:rPr lang="en-US" altLang="zh-TW" sz="2000" b="1" smtClean="0">
                <a:solidFill>
                  <a:srgbClr val="C00000"/>
                </a:solidFill>
                <a:latin typeface="微軟正黑體" panose="020B0604030504040204" pitchFamily="34" charset="-120"/>
                <a:ea typeface="微軟正黑體" panose="020B0604030504040204" pitchFamily="34" charset="-120"/>
              </a:rPr>
              <a:t>“</a:t>
            </a:r>
            <a:r>
              <a:rPr lang="zh-TW" altLang="zh-TW" sz="2000" b="1" smtClean="0">
                <a:solidFill>
                  <a:srgbClr val="C00000"/>
                </a:solidFill>
                <a:latin typeface="微軟正黑體" panose="020B0604030504040204" pitchFamily="34" charset="-120"/>
                <a:ea typeface="微軟正黑體" panose="020B0604030504040204" pitchFamily="34" charset="-120"/>
              </a:rPr>
              <a:t>法轮功自焚</a:t>
            </a:r>
            <a:r>
              <a:rPr lang="en-US" altLang="zh-TW" sz="2000" b="1" smtClean="0">
                <a:solidFill>
                  <a:srgbClr val="C00000"/>
                </a:solidFill>
                <a:latin typeface="微軟正黑體" panose="020B0604030504040204" pitchFamily="34" charset="-120"/>
                <a:ea typeface="微軟正黑體" panose="020B0604030504040204" pitchFamily="34" charset="-120"/>
              </a:rPr>
              <a:t>”</a:t>
            </a:r>
            <a:r>
              <a:rPr lang="zh-TW" altLang="zh-TW" sz="2000" b="1" smtClean="0">
                <a:solidFill>
                  <a:srgbClr val="C00000"/>
                </a:solidFill>
                <a:latin typeface="微軟正黑體" panose="020B0604030504040204" pitchFamily="34" charset="-120"/>
                <a:ea typeface="微軟正黑體" panose="020B0604030504040204" pitchFamily="34" charset="-120"/>
              </a:rPr>
              <a:t>小思颖之死</a:t>
            </a:r>
            <a:r>
              <a:rPr lang="zh-TW" altLang="zh-TW" sz="2000" smtClean="0">
                <a:latin typeface="微軟正黑體" panose="020B0604030504040204" pitchFamily="34" charset="-120"/>
                <a:ea typeface="微軟正黑體" panose="020B0604030504040204" pitchFamily="34" charset="-120"/>
              </a:rPr>
              <a:t>，这完全是与事实不符的，</a:t>
            </a:r>
            <a:endParaRPr lang="en-US" altLang="zh-TW" sz="2000" dirty="0">
              <a:latin typeface="微軟正黑體" panose="020B0604030504040204" pitchFamily="34" charset="-120"/>
              <a:ea typeface="微軟正黑體" panose="020B0604030504040204" pitchFamily="34" charset="-120"/>
            </a:endParaRPr>
          </a:p>
          <a:p>
            <a:r>
              <a:rPr lang="zh-TW" altLang="zh-TW" sz="2000" smtClean="0">
                <a:latin typeface="微軟正黑體" panose="020B0604030504040204" pitchFamily="34" charset="-120"/>
                <a:ea typeface="微軟正黑體" panose="020B0604030504040204" pitchFamily="34" charset="-120"/>
              </a:rPr>
              <a:t>您</a:t>
            </a:r>
            <a:r>
              <a:rPr lang="zh-TW" altLang="en-US" sz="2000" smtClean="0">
                <a:latin typeface="微軟正黑體" panose="020B0604030504040204" pitchFamily="34" charset="-120"/>
                <a:ea typeface="微軟正黑體" panose="020B0604030504040204" pitchFamily="34" charset="-120"/>
              </a:rPr>
              <a:t>可能会</a:t>
            </a:r>
            <a:r>
              <a:rPr lang="zh-TW" altLang="zh-TW" sz="2000" smtClean="0">
                <a:latin typeface="微軟正黑體" panose="020B0604030504040204" pitchFamily="34" charset="-120"/>
                <a:ea typeface="微軟正黑體" panose="020B0604030504040204" pitchFamily="34" charset="-120"/>
              </a:rPr>
              <a:t>问，教科书还有假的吗？是的，不是说一本书全是假的，</a:t>
            </a:r>
            <a:endParaRPr lang="en-US" altLang="zh-TW" sz="2000" dirty="0">
              <a:latin typeface="微軟正黑體" panose="020B0604030504040204" pitchFamily="34" charset="-120"/>
              <a:ea typeface="微軟正黑體" panose="020B0604030504040204" pitchFamily="34" charset="-120"/>
            </a:endParaRPr>
          </a:p>
          <a:p>
            <a:r>
              <a:rPr lang="zh-TW" altLang="zh-TW" sz="2000">
                <a:latin typeface="微軟正黑體" panose="020B0604030504040204" pitchFamily="34" charset="-120"/>
                <a:ea typeface="微軟正黑體" panose="020B0604030504040204" pitchFamily="34" charset="-120"/>
              </a:rPr>
              <a:t>就是</a:t>
            </a:r>
            <a:r>
              <a:rPr lang="en-US" altLang="zh-TW" sz="2000" smtClean="0">
                <a:latin typeface="微軟正黑體" panose="020B0604030504040204" pitchFamily="34" charset="-120"/>
                <a:ea typeface="微軟正黑體" panose="020B0604030504040204" pitchFamily="34" charset="-120"/>
              </a:rPr>
              <a:t>17</a:t>
            </a:r>
            <a:r>
              <a:rPr lang="zh-TW" altLang="zh-TW" sz="2000" smtClean="0">
                <a:latin typeface="微軟正黑體" panose="020B0604030504040204" pitchFamily="34" charset="-120"/>
                <a:ea typeface="微軟正黑體" panose="020B0604030504040204" pitchFamily="34" charset="-120"/>
              </a:rPr>
              <a:t>页是歪曲事实，编造流言，毒害和误导师生。</a:t>
            </a:r>
            <a:endParaRPr lang="en-US" altLang="zh-TW" sz="2000" dirty="0">
              <a:latin typeface="微軟正黑體" panose="020B0604030504040204" pitchFamily="34" charset="-120"/>
              <a:ea typeface="微軟正黑體" panose="020B0604030504040204" pitchFamily="34" charset="-120"/>
            </a:endParaRPr>
          </a:p>
          <a:p>
            <a:endParaRPr lang="en-US" altLang="zh-TW" sz="2000" dirty="0">
              <a:latin typeface="微軟正黑體" panose="020B0604030504040204" pitchFamily="34" charset="-120"/>
              <a:ea typeface="微軟正黑體" panose="020B0604030504040204" pitchFamily="34" charset="-120"/>
            </a:endParaRPr>
          </a:p>
          <a:p>
            <a:r>
              <a:rPr lang="en-US" altLang="zh-TW" sz="2000" b="1" dirty="0">
                <a:latin typeface="微軟正黑體" panose="020B0604030504040204" pitchFamily="34" charset="-120"/>
                <a:ea typeface="微軟正黑體" panose="020B0604030504040204" pitchFamily="34" charset="-120"/>
              </a:rPr>
              <a:t>1</a:t>
            </a:r>
            <a:r>
              <a:rPr lang="en-US" altLang="zh-TW" sz="2000" b="1">
                <a:latin typeface="微軟正黑體" panose="020B0604030504040204" pitchFamily="34" charset="-120"/>
                <a:ea typeface="微軟正黑體" panose="020B0604030504040204" pitchFamily="34" charset="-120"/>
              </a:rPr>
              <a:t>. </a:t>
            </a:r>
            <a:r>
              <a:rPr lang="zh-TW" altLang="zh-TW" sz="2000" b="1" smtClean="0">
                <a:latin typeface="微軟正黑體" panose="020B0604030504040204" pitchFamily="34" charset="-120"/>
                <a:ea typeface="微軟正黑體" panose="020B0604030504040204" pitchFamily="34" charset="-120"/>
              </a:rPr>
              <a:t>违反医学常识！</a:t>
            </a:r>
            <a:endParaRPr lang="en-US" altLang="zh-TW" sz="2000" b="1" dirty="0">
              <a:latin typeface="微軟正黑體" panose="020B0604030504040204" pitchFamily="34" charset="-120"/>
              <a:ea typeface="微軟正黑體" panose="020B0604030504040204" pitchFamily="34" charset="-120"/>
            </a:endParaRPr>
          </a:p>
          <a:p>
            <a:r>
              <a:rPr lang="zh-TW" altLang="zh-TW" sz="2000" smtClean="0">
                <a:latin typeface="微軟正黑體" panose="020B0604030504040204" pitchFamily="34" charset="-120"/>
                <a:ea typeface="微軟正黑體" panose="020B0604030504040204" pitchFamily="34" charset="-120"/>
              </a:rPr>
              <a:t>刘思颖因气管被灼伤而做插管手术，气流从声带下方走进行呼吸，这对孩子来说是很严重的病例，然而</a:t>
            </a:r>
            <a:r>
              <a:rPr lang="zh-TW" altLang="zh-TW" sz="2000" b="1" smtClean="0">
                <a:solidFill>
                  <a:srgbClr val="C00000"/>
                </a:solidFill>
                <a:latin typeface="微軟正黑體" panose="020B0604030504040204" pitchFamily="34" charset="-120"/>
                <a:ea typeface="微軟正黑體" panose="020B0604030504040204" pitchFamily="34" charset="-120"/>
              </a:rPr>
              <a:t>第四天记者在没有任何防护措施的情况下进入病房采访</a:t>
            </a:r>
            <a:r>
              <a:rPr lang="zh-TW" altLang="zh-TW" sz="2000" smtClean="0">
                <a:latin typeface="微軟正黑體" panose="020B0604030504040204" pitchFamily="34" charset="-120"/>
                <a:ea typeface="微軟正黑體" panose="020B0604030504040204" pitchFamily="34" charset="-120"/>
              </a:rPr>
              <a:t>，更不可思议的是，做插管手术的</a:t>
            </a:r>
            <a:r>
              <a:rPr lang="zh-TW" altLang="zh-TW" sz="2000" b="1" smtClean="0">
                <a:latin typeface="微軟正黑體" panose="020B0604030504040204" pitchFamily="34" charset="-120"/>
                <a:ea typeface="微軟正黑體" panose="020B0604030504040204" pitchFamily="34" charset="-120"/>
              </a:rPr>
              <a:t>刘思颖</a:t>
            </a:r>
            <a:r>
              <a:rPr lang="zh-TW" altLang="zh-TW" sz="2000" b="1" smtClean="0">
                <a:solidFill>
                  <a:srgbClr val="C00000"/>
                </a:solidFill>
                <a:latin typeface="微軟正黑體" panose="020B0604030504040204" pitchFamily="34" charset="-120"/>
                <a:ea typeface="微軟正黑體" panose="020B0604030504040204" pitchFamily="34" charset="-120"/>
              </a:rPr>
              <a:t>竟然能够开口说话还唱了一首歌</a:t>
            </a:r>
            <a:endParaRPr lang="en-US" altLang="zh-TW" sz="2000" dirty="0">
              <a:latin typeface="微軟正黑體" panose="020B0604030504040204" pitchFamily="34" charset="-120"/>
              <a:ea typeface="微軟正黑體" panose="020B0604030504040204" pitchFamily="34" charset="-120"/>
            </a:endParaRPr>
          </a:p>
          <a:p>
            <a:r>
              <a:rPr lang="zh-TW" altLang="zh-TW" sz="2000" smtClean="0">
                <a:latin typeface="微軟正黑體" panose="020B0604030504040204" pitchFamily="34" charset="-120"/>
                <a:ea typeface="微軟正黑體" panose="020B0604030504040204" pitchFamily="34" charset="-120"/>
              </a:rPr>
              <a:t>！违反医学常识！</a:t>
            </a:r>
            <a:endParaRPr lang="en-US" altLang="zh-TW" sz="2000" dirty="0">
              <a:latin typeface="微軟正黑體" panose="020B0604030504040204" pitchFamily="34" charset="-120"/>
              <a:ea typeface="微軟正黑體" panose="020B0604030504040204" pitchFamily="34" charset="-120"/>
            </a:endParaRPr>
          </a:p>
          <a:p>
            <a:endParaRPr lang="en-US" altLang="zh-TW" sz="2000" dirty="0">
              <a:latin typeface="微軟正黑體" panose="020B0604030504040204" pitchFamily="34" charset="-120"/>
              <a:ea typeface="微軟正黑體" panose="020B0604030504040204" pitchFamily="34" charset="-120"/>
            </a:endParaRPr>
          </a:p>
          <a:p>
            <a:r>
              <a:rPr lang="en-US" altLang="zh-TW" sz="2000" b="1">
                <a:latin typeface="微軟正黑體" panose="020B0604030504040204" pitchFamily="34" charset="-120"/>
                <a:ea typeface="微軟正黑體" panose="020B0604030504040204" pitchFamily="34" charset="-120"/>
              </a:rPr>
              <a:t>2</a:t>
            </a:r>
            <a:r>
              <a:rPr lang="en-US" altLang="zh-TW" sz="2000" b="1" smtClean="0">
                <a:latin typeface="微軟正黑體" panose="020B0604030504040204" pitchFamily="34" charset="-120"/>
                <a:ea typeface="微軟正黑體" panose="020B0604030504040204" pitchFamily="34" charset="-120"/>
              </a:rPr>
              <a:t>.</a:t>
            </a:r>
            <a:r>
              <a:rPr lang="zh-TW" altLang="zh-TW" sz="2000" b="1" smtClean="0">
                <a:latin typeface="微軟正黑體" panose="020B0604030504040204" pitchFamily="34" charset="-120"/>
                <a:ea typeface="微軟正黑體" panose="020B0604030504040204" pitchFamily="34" charset="-120"/>
              </a:rPr>
              <a:t>刘思颖的妈妈也不是被火烧死的</a:t>
            </a:r>
            <a:r>
              <a:rPr lang="zh-TW" altLang="en-US" sz="2000" b="1" smtClean="0">
                <a:latin typeface="微軟正黑體" panose="020B0604030504040204" pitchFamily="34" charset="-120"/>
                <a:ea typeface="微軟正黑體" panose="020B0604030504040204" pitchFamily="34" charset="-120"/>
              </a:rPr>
              <a:t>，</a:t>
            </a:r>
            <a:r>
              <a:rPr lang="zh-TW" altLang="en-US" sz="2000" b="1" dirty="0">
                <a:latin typeface="微軟正黑體" panose="020B0604030504040204" pitchFamily="34" charset="-120"/>
                <a:ea typeface="微軟正黑體" panose="020B0604030504040204" pitchFamily="34" charset="-120"/>
              </a:rPr>
              <a:t>是被活活打死的</a:t>
            </a:r>
            <a:endParaRPr lang="en-US" altLang="zh-TW" sz="2000" b="1" dirty="0">
              <a:latin typeface="微軟正黑體" panose="020B0604030504040204" pitchFamily="34" charset="-120"/>
              <a:ea typeface="微軟正黑體" panose="020B0604030504040204" pitchFamily="34" charset="-120"/>
            </a:endParaRPr>
          </a:p>
          <a:p>
            <a:r>
              <a:rPr lang="zh-TW" altLang="en-US" sz="2000">
                <a:latin typeface="微軟正黑體" panose="020B0604030504040204" pitchFamily="34" charset="-120"/>
                <a:ea typeface="微軟正黑體" panose="020B0604030504040204" pitchFamily="34" charset="-120"/>
              </a:rPr>
              <a:t>把</a:t>
            </a:r>
            <a:r>
              <a:rPr lang="zh-TW" altLang="zh-TW" sz="2000">
                <a:latin typeface="微軟正黑體" panose="020B0604030504040204" pitchFamily="34" charset="-120"/>
                <a:ea typeface="微軟正黑體" panose="020B0604030504040204" pitchFamily="34" charset="-120"/>
              </a:rPr>
              <a:t> </a:t>
            </a:r>
            <a:r>
              <a:rPr lang="en-US" altLang="zh-TW" sz="2000" smtClean="0">
                <a:latin typeface="微軟正黑體" panose="020B0604030504040204" pitchFamily="34" charset="-120"/>
                <a:ea typeface="微軟正黑體" panose="020B0604030504040204" pitchFamily="34" charset="-120"/>
              </a:rPr>
              <a:t>“</a:t>
            </a:r>
            <a:r>
              <a:rPr lang="zh-TW" altLang="zh-TW" sz="2000" smtClean="0">
                <a:latin typeface="微軟正黑體" panose="020B0604030504040204" pitchFamily="34" charset="-120"/>
                <a:ea typeface="微軟正黑體" panose="020B0604030504040204" pitchFamily="34" charset="-120"/>
              </a:rPr>
              <a:t>焦点访谈</a:t>
            </a:r>
            <a:r>
              <a:rPr lang="en-US" altLang="zh-TW" sz="2000" smtClean="0">
                <a:latin typeface="微軟正黑體" panose="020B0604030504040204" pitchFamily="34" charset="-120"/>
                <a:ea typeface="微軟正黑體" panose="020B0604030504040204" pitchFamily="34" charset="-120"/>
              </a:rPr>
              <a:t>”</a:t>
            </a:r>
            <a:r>
              <a:rPr lang="zh-TW" altLang="zh-TW" sz="2000" smtClean="0">
                <a:latin typeface="微軟正黑體" panose="020B0604030504040204" pitchFamily="34" charset="-120"/>
                <a:ea typeface="微軟正黑體" panose="020B0604030504040204" pitchFamily="34" charset="-120"/>
              </a:rPr>
              <a:t>节目</a:t>
            </a:r>
            <a:r>
              <a:rPr lang="zh-TW" altLang="zh-TW" sz="2000" smtClean="0">
                <a:solidFill>
                  <a:srgbClr val="C00000"/>
                </a:solidFill>
                <a:latin typeface="微軟正黑體" panose="020B0604030504040204" pitchFamily="34" charset="-120"/>
                <a:ea typeface="微軟正黑體" panose="020B0604030504040204" pitchFamily="34" charset="-120"/>
              </a:rPr>
              <a:t>放慢镜头</a:t>
            </a:r>
            <a:r>
              <a:rPr lang="zh-TW" altLang="zh-TW" sz="2000" smtClean="0">
                <a:latin typeface="微軟正黑體" panose="020B0604030504040204" pitchFamily="34" charset="-120"/>
                <a:ea typeface="微軟正黑體" panose="020B0604030504040204" pitchFamily="34" charset="-120"/>
              </a:rPr>
              <a:t>仔细看：一名穿军大衣的男人手持一重物击打刘春玲头部、紧接着一条状物弹起</a:t>
            </a:r>
            <a:r>
              <a:rPr lang="en-US" altLang="zh-TW" sz="2000" smtClean="0">
                <a:latin typeface="微軟正黑體" panose="020B0604030504040204" pitchFamily="34" charset="-120"/>
                <a:ea typeface="微軟正黑體" panose="020B0604030504040204" pitchFamily="34" charset="-120"/>
              </a:rPr>
              <a:t>-</a:t>
            </a:r>
            <a:r>
              <a:rPr lang="zh-TW" altLang="zh-TW" sz="2000" smtClean="0">
                <a:latin typeface="微軟正黑體" panose="020B0604030504040204" pitchFamily="34" charset="-120"/>
                <a:ea typeface="微軟正黑體" panose="020B0604030504040204" pitchFamily="34" charset="-120"/>
              </a:rPr>
              <a:t>凶器被崩飞，刘春玲</a:t>
            </a:r>
            <a:r>
              <a:rPr lang="zh-TW" altLang="en-US" sz="2000" smtClean="0">
                <a:latin typeface="微軟正黑體" panose="020B0604030504040204" pitchFamily="34" charset="-120"/>
                <a:ea typeface="微軟正黑體" panose="020B0604030504040204" pitchFamily="34" charset="-120"/>
              </a:rPr>
              <a:t>随之</a:t>
            </a:r>
            <a:r>
              <a:rPr lang="zh-TW" altLang="zh-TW" sz="2000" dirty="0">
                <a:latin typeface="微軟正黑體" panose="020B0604030504040204" pitchFamily="34" charset="-120"/>
                <a:ea typeface="微軟正黑體" panose="020B0604030504040204" pitchFamily="34" charset="-120"/>
              </a:rPr>
              <a:t>倒地。她是被活活打死的。</a:t>
            </a:r>
          </a:p>
        </p:txBody>
      </p:sp>
      <p:sp>
        <p:nvSpPr>
          <p:cNvPr id="134" name="矩形"/>
          <p:cNvSpPr/>
          <p:nvPr/>
        </p:nvSpPr>
        <p:spPr>
          <a:xfrm>
            <a:off x="-1" y="-3"/>
            <a:ext cx="9144001" cy="848943"/>
          </a:xfrm>
          <a:prstGeom prst="rect">
            <a:avLst/>
          </a:prstGeom>
          <a:solidFill>
            <a:schemeClr val="accent4">
              <a:lumMod val="75000"/>
            </a:schemeClr>
          </a:solidFill>
          <a:ln w="12700" cap="flat">
            <a:noFill/>
            <a:miter lim="400000"/>
          </a:ln>
          <a:effectLst/>
        </p:spPr>
        <p:txBody>
          <a:bodyPr wrap="square" lIns="64660" tIns="64660" rIns="64660" bIns="64660" numCol="1" anchor="ctr">
            <a:noAutofit/>
          </a:bodyPr>
          <a:lstStyle/>
          <a:p>
            <a:pPr defTabSz="909458">
              <a:defRPr b="0">
                <a:solidFill>
                  <a:srgbClr val="FFFFFF"/>
                </a:solidFill>
                <a:latin typeface="Calibri"/>
                <a:ea typeface="Calibri"/>
                <a:cs typeface="Calibri"/>
                <a:sym typeface="Calibri"/>
              </a:defRPr>
            </a:pPr>
            <a:r>
              <a:rPr lang="en-US" sz="3200" dirty="0">
                <a:latin typeface="微軟正黑體" panose="020B0604030504040204" pitchFamily="34" charset="-120"/>
                <a:ea typeface="微軟正黑體" panose="020B0604030504040204" pitchFamily="34" charset="-120"/>
              </a:rPr>
              <a:t>7</a:t>
            </a:r>
            <a:r>
              <a:rPr lang="en-US" sz="3200" dirty="0" smtClean="0">
                <a:latin typeface="微軟正黑體" panose="020B0604030504040204" pitchFamily="34" charset="-120"/>
                <a:ea typeface="微軟正黑體" panose="020B0604030504040204" pitchFamily="34" charset="-120"/>
              </a:rPr>
              <a:t>-3. </a:t>
            </a:r>
            <a:r>
              <a:rPr lang="zh-TW" altLang="en-US" sz="3200" dirty="0" smtClean="0">
                <a:latin typeface="微軟正黑體" panose="020B0604030504040204" pitchFamily="34" charset="-120"/>
                <a:ea typeface="微軟正黑體" panose="020B0604030504040204" pitchFamily="34" charset="-120"/>
              </a:rPr>
              <a:t>给家长劝善</a:t>
            </a:r>
            <a:r>
              <a:rPr lang="zh-TW" altLang="en-US" sz="3200" dirty="0">
                <a:latin typeface="微軟正黑體" panose="020B0604030504040204" pitchFamily="34" charset="-120"/>
                <a:ea typeface="微軟正黑體" panose="020B0604030504040204" pitchFamily="34" charset="-120"/>
              </a:rPr>
              <a:t>信</a:t>
            </a:r>
            <a:endParaRPr sz="3200" dirty="0">
              <a:latin typeface="微軟正黑體" panose="020B0604030504040204" pitchFamily="34" charset="-120"/>
              <a:ea typeface="微軟正黑體" panose="020B0604030504040204" pitchFamily="34" charset="-120"/>
            </a:endParaRPr>
          </a:p>
        </p:txBody>
      </p:sp>
      <p:sp>
        <p:nvSpPr>
          <p:cNvPr id="137" name="矩形"/>
          <p:cNvSpPr/>
          <p:nvPr/>
        </p:nvSpPr>
        <p:spPr>
          <a:xfrm>
            <a:off x="7164287" y="116632"/>
            <a:ext cx="1882804" cy="648072"/>
          </a:xfrm>
          <a:prstGeom prst="rect">
            <a:avLst/>
          </a:prstGeom>
          <a:ln/>
        </p:spPr>
        <p:style>
          <a:lnRef idx="2">
            <a:schemeClr val="accent4"/>
          </a:lnRef>
          <a:fillRef idx="1">
            <a:schemeClr val="lt1"/>
          </a:fillRef>
          <a:effectRef idx="0">
            <a:schemeClr val="accent4"/>
          </a:effectRef>
          <a:fontRef idx="minor">
            <a:schemeClr val="dk1"/>
          </a:fontRef>
        </p:style>
        <p:txBody>
          <a:bodyPr wrap="square" lIns="65022" tIns="65022" rIns="65022" bIns="65022" numCol="1" anchor="ctr">
            <a:noAutofit/>
          </a:bodyPr>
          <a:lstStyle/>
          <a:p>
            <a:pPr algn="ctr" defTabSz="909458">
              <a:defRPr sz="5600">
                <a:solidFill>
                  <a:srgbClr val="984807"/>
                </a:solidFill>
                <a:latin typeface="微軟正黑體"/>
                <a:ea typeface="微軟正黑體"/>
                <a:cs typeface="微軟正黑體"/>
                <a:sym typeface="微軟正黑體"/>
              </a:defRPr>
            </a:pPr>
            <a:r>
              <a:rPr lang="ja-JP" altLang="en-US" sz="4400" dirty="0" smtClean="0">
                <a:solidFill>
                  <a:schemeClr val="accent4">
                    <a:lumMod val="75000"/>
                  </a:schemeClr>
                </a:solidFill>
              </a:rPr>
              <a:t>補充</a:t>
            </a:r>
            <a:r>
              <a:rPr lang="en-US" altLang="ja-JP" sz="4400" dirty="0">
                <a:solidFill>
                  <a:schemeClr val="accent4">
                    <a:lumMod val="75000"/>
                  </a:schemeClr>
                </a:solidFill>
              </a:rPr>
              <a:t>2</a:t>
            </a:r>
          </a:p>
        </p:txBody>
      </p:sp>
    </p:spTree>
    <p:extLst>
      <p:ext uri="{BB962C8B-B14F-4D97-AF65-F5344CB8AC3E}">
        <p14:creationId xmlns:p14="http://schemas.microsoft.com/office/powerpoint/2010/main" val="16546215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907843"/>
            <a:ext cx="8939587" cy="5631810"/>
          </a:xfrm>
          <a:prstGeom prst="rect">
            <a:avLst/>
          </a:prstGeom>
        </p:spPr>
        <p:txBody>
          <a:bodyPr wrap="square" lIns="90942" tIns="45472" rIns="90942" bIns="45472">
            <a:spAutoFit/>
          </a:bodyPr>
          <a:lstStyle/>
          <a:p>
            <a:r>
              <a:rPr lang="en-US" altLang="zh-TW" sz="2000" b="1" smtClean="0">
                <a:latin typeface="微軟正黑體" panose="020B0604030504040204" pitchFamily="34" charset="-120"/>
                <a:ea typeface="微軟正黑體" panose="020B0604030504040204" pitchFamily="34" charset="-120"/>
              </a:rPr>
              <a:t>3.</a:t>
            </a:r>
            <a:r>
              <a:rPr lang="zh-TW" altLang="en-US" sz="2000" b="1" smtClean="0">
                <a:latin typeface="微軟正黑體" panose="020B0604030504040204" pitchFamily="34" charset="-120"/>
                <a:ea typeface="微軟正黑體" panose="020B0604030504040204" pitchFamily="34" charset="-120"/>
              </a:rPr>
              <a:t>邻居说：没看过刘春玲</a:t>
            </a:r>
            <a:r>
              <a:rPr lang="en-US" altLang="zh-TW" sz="2000" b="1" smtClean="0">
                <a:latin typeface="微軟正黑體" panose="020B0604030504040204" pitchFamily="34" charset="-120"/>
                <a:ea typeface="微軟正黑體" panose="020B0604030504040204" pitchFamily="34" charset="-120"/>
              </a:rPr>
              <a:t>(</a:t>
            </a:r>
            <a:r>
              <a:rPr lang="zh-TW" altLang="en-US" sz="2000" b="1" smtClean="0">
                <a:latin typeface="微軟正黑體" panose="020B0604030504040204" pitchFamily="34" charset="-120"/>
                <a:ea typeface="微軟正黑體" panose="020B0604030504040204" pitchFamily="34" charset="-120"/>
              </a:rPr>
              <a:t>小思颖的妈妈</a:t>
            </a:r>
            <a:r>
              <a:rPr lang="en-US" altLang="zh-TW" sz="2000" b="1" smtClean="0">
                <a:latin typeface="微軟正黑體" panose="020B0604030504040204" pitchFamily="34" charset="-120"/>
                <a:ea typeface="微軟正黑體" panose="020B0604030504040204" pitchFamily="34" charset="-120"/>
              </a:rPr>
              <a:t>)</a:t>
            </a:r>
            <a:r>
              <a:rPr lang="zh-TW" altLang="en-US" sz="2000" b="1" smtClean="0">
                <a:latin typeface="微軟正黑體" panose="020B0604030504040204" pitchFamily="34" charset="-120"/>
                <a:ea typeface="微軟正黑體" panose="020B0604030504040204" pitchFamily="34" charset="-120"/>
              </a:rPr>
              <a:t> 炼法轮功</a:t>
            </a:r>
            <a:endParaRPr lang="en-US" altLang="zh-TW" sz="2000" b="1" dirty="0" smtClean="0">
              <a:latin typeface="微軟正黑體" panose="020B0604030504040204" pitchFamily="34" charset="-120"/>
              <a:ea typeface="微軟正黑體" panose="020B0604030504040204" pitchFamily="34" charset="-120"/>
            </a:endParaRPr>
          </a:p>
          <a:p>
            <a:r>
              <a:rPr lang="zh-TW" altLang="zh-TW" sz="2000" smtClean="0">
                <a:latin typeface="微軟正黑體" panose="020B0604030504040204" pitchFamily="34" charset="-120"/>
                <a:ea typeface="微軟正黑體" panose="020B0604030504040204" pitchFamily="34" charset="-120"/>
              </a:rPr>
              <a:t>在自焚事件两周后，</a:t>
            </a:r>
            <a:r>
              <a:rPr lang="zh-TW" altLang="en-US" sz="2000" smtClean="0">
                <a:latin typeface="微軟正黑體" panose="020B0604030504040204" pitchFamily="34" charset="-120"/>
                <a:ea typeface="微軟正黑體" panose="020B0604030504040204" pitchFamily="34" charset="-120"/>
              </a:rPr>
              <a:t>美国</a:t>
            </a:r>
            <a:r>
              <a:rPr lang="zh-TW" altLang="zh-TW" sz="2000" b="1" smtClean="0">
                <a:solidFill>
                  <a:schemeClr val="accent6">
                    <a:lumMod val="75000"/>
                  </a:schemeClr>
                </a:solidFill>
                <a:latin typeface="微軟正黑體" panose="020B0604030504040204" pitchFamily="34" charset="-120"/>
                <a:ea typeface="微軟正黑體" panose="020B0604030504040204" pitchFamily="34" charset="-120"/>
              </a:rPr>
              <a:t>华盛顿邮报</a:t>
            </a:r>
            <a:r>
              <a:rPr lang="zh-TW" altLang="zh-TW" sz="2000" smtClean="0">
                <a:latin typeface="微軟正黑體" panose="020B0604030504040204" pitchFamily="34" charset="-120"/>
                <a:ea typeface="微軟正黑體" panose="020B0604030504040204" pitchFamily="34" charset="-120"/>
              </a:rPr>
              <a:t>记者</a:t>
            </a:r>
            <a:r>
              <a:rPr lang="zh-TW" altLang="zh-TW" sz="2000" b="1" smtClean="0">
                <a:solidFill>
                  <a:srgbClr val="0070C0"/>
                </a:solidFill>
                <a:latin typeface="微軟正黑體" panose="020B0604030504040204" pitchFamily="34" charset="-120"/>
                <a:ea typeface="微軟正黑體" panose="020B0604030504040204" pitchFamily="34" charset="-120"/>
              </a:rPr>
              <a:t>菲力</a:t>
            </a:r>
            <a:r>
              <a:rPr lang="zh-TW" altLang="zh-TW" sz="2000" b="1" dirty="0" smtClean="0">
                <a:solidFill>
                  <a:srgbClr val="0070C0"/>
                </a:solidFill>
                <a:latin typeface="微軟正黑體" panose="020B0604030504040204" pitchFamily="34" charset="-120"/>
                <a:ea typeface="微軟正黑體" panose="020B0604030504040204" pitchFamily="34" charset="-120"/>
              </a:rPr>
              <a:t>普</a:t>
            </a:r>
            <a:r>
              <a:rPr lang="en-US" altLang="zh-TW" sz="2000" b="1" smtClean="0">
                <a:solidFill>
                  <a:srgbClr val="0070C0"/>
                </a:solidFill>
                <a:latin typeface="微軟正黑體" panose="020B0604030504040204" pitchFamily="34" charset="-120"/>
                <a:ea typeface="微軟正黑體" panose="020B0604030504040204" pitchFamily="34" charset="-120"/>
              </a:rPr>
              <a:t>‧</a:t>
            </a:r>
            <a:r>
              <a:rPr lang="zh-TW" altLang="zh-TW" sz="2000" b="1" smtClean="0">
                <a:solidFill>
                  <a:srgbClr val="0070C0"/>
                </a:solidFill>
                <a:latin typeface="微軟正黑體" panose="020B0604030504040204" pitchFamily="34" charset="-120"/>
                <a:ea typeface="微軟正黑體" panose="020B0604030504040204" pitchFamily="34" charset="-120"/>
              </a:rPr>
              <a:t>潘</a:t>
            </a:r>
            <a:r>
              <a:rPr lang="zh-TW" altLang="zh-TW" sz="2000" smtClean="0">
                <a:latin typeface="微軟正黑體" panose="020B0604030504040204" pitchFamily="34" charset="-120"/>
                <a:ea typeface="微軟正黑體" panose="020B0604030504040204" pitchFamily="34" charset="-120"/>
              </a:rPr>
              <a:t>发表</a:t>
            </a:r>
            <a:r>
              <a:rPr lang="zh-TW" altLang="zh-TW" sz="2000" smtClean="0">
                <a:solidFill>
                  <a:srgbClr val="C00000"/>
                </a:solidFill>
                <a:latin typeface="微軟正黑體" panose="020B0604030504040204" pitchFamily="34" charset="-120"/>
                <a:ea typeface="微軟正黑體" panose="020B0604030504040204" pitchFamily="34" charset="-120"/>
              </a:rPr>
              <a:t>《自焚的火焰点燃中国的黑幕</a:t>
            </a:r>
            <a:r>
              <a:rPr lang="en-US" altLang="zh-TW" sz="2000" smtClean="0">
                <a:solidFill>
                  <a:srgbClr val="C00000"/>
                </a:solidFill>
                <a:latin typeface="微軟正黑體" panose="020B0604030504040204" pitchFamily="34" charset="-120"/>
                <a:ea typeface="微軟正黑體" panose="020B0604030504040204" pitchFamily="34" charset="-120"/>
              </a:rPr>
              <a:t>》</a:t>
            </a:r>
            <a:r>
              <a:rPr lang="zh-TW" altLang="zh-TW" sz="2000" smtClean="0">
                <a:latin typeface="微軟正黑體" panose="020B0604030504040204" pitchFamily="34" charset="-120"/>
                <a:ea typeface="微軟正黑體" panose="020B0604030504040204" pitchFamily="34" charset="-120"/>
              </a:rPr>
              <a:t>的调查报导，该记者到</a:t>
            </a:r>
            <a:r>
              <a:rPr lang="zh-TW" altLang="en-US" sz="2000" b="1" smtClean="0">
                <a:solidFill>
                  <a:srgbClr val="0070C0"/>
                </a:solidFill>
                <a:latin typeface="微軟正黑體" panose="020B0604030504040204" pitchFamily="34" charset="-120"/>
                <a:ea typeface="微軟正黑體" panose="020B0604030504040204" pitchFamily="34" charset="-120"/>
              </a:rPr>
              <a:t>刘思颖</a:t>
            </a:r>
            <a:r>
              <a:rPr lang="zh-TW" altLang="en-US" sz="2000" smtClean="0">
                <a:latin typeface="微軟正黑體" panose="020B0604030504040204" pitchFamily="34" charset="-120"/>
                <a:ea typeface="微軟正黑體" panose="020B0604030504040204" pitchFamily="34" charset="-120"/>
              </a:rPr>
              <a:t>的妈妈</a:t>
            </a:r>
            <a:r>
              <a:rPr lang="zh-TW" altLang="zh-TW" sz="2000" b="1" smtClean="0">
                <a:solidFill>
                  <a:srgbClr val="0070C0"/>
                </a:solidFill>
                <a:latin typeface="微軟正黑體" panose="020B0604030504040204" pitchFamily="34" charset="-120"/>
                <a:ea typeface="微軟正黑體" panose="020B0604030504040204" pitchFamily="34" charset="-120"/>
              </a:rPr>
              <a:t>刘春玲</a:t>
            </a:r>
            <a:r>
              <a:rPr lang="zh-TW" altLang="zh-TW" sz="2000" smtClean="0">
                <a:latin typeface="微軟正黑體" panose="020B0604030504040204" pitchFamily="34" charset="-120"/>
                <a:ea typeface="微軟正黑體" panose="020B0604030504040204" pitchFamily="34" charset="-120"/>
              </a:rPr>
              <a:t>的</a:t>
            </a:r>
            <a:r>
              <a:rPr lang="zh-TW" altLang="zh-TW" sz="2000" dirty="0" smtClean="0">
                <a:latin typeface="微軟正黑體" panose="020B0604030504040204" pitchFamily="34" charset="-120"/>
                <a:ea typeface="微軟正黑體" panose="020B0604030504040204" pitchFamily="34" charset="-120"/>
              </a:rPr>
              <a:t>居住</a:t>
            </a:r>
            <a:r>
              <a:rPr lang="zh-TW" altLang="zh-TW" sz="2000" smtClean="0">
                <a:latin typeface="微軟正黑體" panose="020B0604030504040204" pitchFamily="34" charset="-120"/>
                <a:ea typeface="微軟正黑體" panose="020B0604030504040204" pitchFamily="34" charset="-120"/>
              </a:rPr>
              <a:t>地</a:t>
            </a:r>
            <a:r>
              <a:rPr lang="zh-TW" altLang="en-US" sz="2000" b="1" smtClean="0">
                <a:solidFill>
                  <a:schemeClr val="accent6">
                    <a:lumMod val="75000"/>
                  </a:schemeClr>
                </a:solidFill>
                <a:latin typeface="微軟正黑體" panose="020B0604030504040204" pitchFamily="34" charset="-120"/>
                <a:ea typeface="微軟正黑體" panose="020B0604030504040204" pitchFamily="34" charset="-120"/>
              </a:rPr>
              <a:t>河南</a:t>
            </a:r>
            <a:r>
              <a:rPr lang="zh-TW" altLang="zh-TW" sz="2000" b="1" smtClean="0">
                <a:solidFill>
                  <a:schemeClr val="accent6">
                    <a:lumMod val="75000"/>
                  </a:schemeClr>
                </a:solidFill>
                <a:latin typeface="微軟正黑體" panose="020B0604030504040204" pitchFamily="34" charset="-120"/>
                <a:ea typeface="微軟正黑體" panose="020B0604030504040204" pitchFamily="34" charset="-120"/>
              </a:rPr>
              <a:t>开封市</a:t>
            </a:r>
            <a:r>
              <a:rPr lang="zh-TW" altLang="zh-TW" sz="2000" smtClean="0">
                <a:latin typeface="微軟正黑體" panose="020B0604030504040204" pitchFamily="34" charset="-120"/>
                <a:ea typeface="微軟正黑體" panose="020B0604030504040204" pitchFamily="34" charset="-120"/>
              </a:rPr>
              <a:t>采访，邻居</a:t>
            </a:r>
            <a:r>
              <a:rPr lang="zh-TW" altLang="en-US" sz="2000" smtClean="0">
                <a:latin typeface="微軟正黑體" panose="020B0604030504040204" pitchFamily="34" charset="-120"/>
                <a:ea typeface="微軟正黑體" panose="020B0604030504040204" pitchFamily="34" charset="-120"/>
              </a:rPr>
              <a:t>说</a:t>
            </a:r>
            <a:r>
              <a:rPr lang="zh-TW" altLang="zh-TW" sz="2000" smtClean="0">
                <a:latin typeface="微軟正黑體" panose="020B0604030504040204" pitchFamily="34" charset="-120"/>
                <a:ea typeface="微軟正黑體" panose="020B0604030504040204" pitchFamily="34" charset="-120"/>
              </a:rPr>
              <a:t>：</a:t>
            </a:r>
            <a:r>
              <a:rPr lang="en-US" altLang="zh-TW" sz="2000" b="1" smtClean="0">
                <a:solidFill>
                  <a:srgbClr val="C00000"/>
                </a:solidFill>
                <a:latin typeface="微軟正黑體" panose="020B0604030504040204" pitchFamily="34" charset="-120"/>
                <a:ea typeface="微軟正黑體" panose="020B0604030504040204" pitchFamily="34" charset="-120"/>
              </a:rPr>
              <a:t>“</a:t>
            </a:r>
            <a:r>
              <a:rPr lang="zh-TW" altLang="zh-TW" sz="2000" b="1" smtClean="0">
                <a:solidFill>
                  <a:srgbClr val="C00000"/>
                </a:solidFill>
                <a:latin typeface="微軟正黑體" panose="020B0604030504040204" pitchFamily="34" charset="-120"/>
                <a:ea typeface="微軟正黑體" panose="020B0604030504040204" pitchFamily="34" charset="-120"/>
              </a:rPr>
              <a:t>没有人曾看到过她炼法轮功。</a:t>
            </a:r>
            <a:r>
              <a:rPr lang="en-US" altLang="zh-TW" sz="2000" b="1" smtClean="0">
                <a:solidFill>
                  <a:srgbClr val="C00000"/>
                </a:solidFill>
                <a:latin typeface="微軟正黑體" panose="020B0604030504040204" pitchFamily="34" charset="-120"/>
                <a:ea typeface="微軟正黑體" panose="020B0604030504040204" pitchFamily="34" charset="-120"/>
              </a:rPr>
              <a:t>”</a:t>
            </a:r>
            <a:endParaRPr lang="en-US" altLang="zh-TW" sz="2000" b="1" dirty="0" smtClean="0">
              <a:solidFill>
                <a:srgbClr val="C00000"/>
              </a:solidFill>
              <a:latin typeface="微軟正黑體" panose="020B0604030504040204" pitchFamily="34" charset="-120"/>
              <a:ea typeface="微軟正黑體" panose="020B0604030504040204" pitchFamily="34" charset="-120"/>
            </a:endParaRPr>
          </a:p>
          <a:p>
            <a:endParaRPr lang="zh-TW" altLang="zh-TW" sz="2000" dirty="0" smtClean="0">
              <a:latin typeface="微軟正黑體" panose="020B0604030504040204" pitchFamily="34" charset="-120"/>
              <a:ea typeface="微軟正黑體" panose="020B0604030504040204" pitchFamily="34" charset="-120"/>
            </a:endParaRPr>
          </a:p>
          <a:p>
            <a:r>
              <a:rPr lang="en-US" altLang="zh-TW" sz="2000" b="1" dirty="0">
                <a:latin typeface="微軟正黑體" panose="020B0604030504040204" pitchFamily="34" charset="-120"/>
                <a:ea typeface="微軟正黑體" panose="020B0604030504040204" pitchFamily="34" charset="-120"/>
              </a:rPr>
              <a:t>4</a:t>
            </a:r>
            <a:r>
              <a:rPr lang="en-US" altLang="zh-TW" sz="2000" b="1" smtClean="0">
                <a:latin typeface="微軟正黑體" panose="020B0604030504040204" pitchFamily="34" charset="-120"/>
                <a:ea typeface="微軟正黑體" panose="020B0604030504040204" pitchFamily="34" charset="-120"/>
              </a:rPr>
              <a:t>. </a:t>
            </a:r>
            <a:r>
              <a:rPr lang="zh-TW" altLang="en-US" sz="2000" b="1" smtClean="0">
                <a:latin typeface="微軟正黑體" panose="020B0604030504040204" pitchFamily="34" charset="-120"/>
                <a:ea typeface="微軟正黑體" panose="020B0604030504040204" pitchFamily="34" charset="-120"/>
              </a:rPr>
              <a:t>禁止家属探视病人 </a:t>
            </a:r>
            <a:endParaRPr lang="en-US" altLang="zh-TW" sz="2000" b="1" dirty="0" smtClean="0">
              <a:latin typeface="微軟正黑體" panose="020B0604030504040204" pitchFamily="34" charset="-120"/>
              <a:ea typeface="微軟正黑體" panose="020B0604030504040204" pitchFamily="34" charset="-120"/>
            </a:endParaRPr>
          </a:p>
          <a:p>
            <a:r>
              <a:rPr lang="zh-TW" altLang="zh-TW" sz="2000" dirty="0" smtClean="0">
                <a:latin typeface="微軟正黑體" panose="020B0604030504040204" pitchFamily="34" charset="-120"/>
                <a:ea typeface="微軟正黑體" panose="020B0604030504040204" pitchFamily="34" charset="-120"/>
              </a:rPr>
              <a:t>法新社北京</a:t>
            </a:r>
            <a:r>
              <a:rPr lang="en-US" altLang="zh-TW" sz="2000" dirty="0" smtClean="0">
                <a:latin typeface="微軟正黑體" panose="020B0604030504040204" pitchFamily="34" charset="-120"/>
                <a:ea typeface="微軟正黑體" panose="020B0604030504040204" pitchFamily="34" charset="-120"/>
              </a:rPr>
              <a:t>2001</a:t>
            </a:r>
            <a:r>
              <a:rPr lang="zh-TW" altLang="zh-TW" sz="2000" dirty="0" smtClean="0">
                <a:latin typeface="微軟正黑體" panose="020B0604030504040204" pitchFamily="34" charset="-120"/>
                <a:ea typeface="微軟正黑體" panose="020B0604030504040204" pitchFamily="34" charset="-120"/>
              </a:rPr>
              <a:t>年</a:t>
            </a:r>
            <a:r>
              <a:rPr lang="en-US" altLang="zh-TW" sz="2000" dirty="0" smtClean="0">
                <a:latin typeface="微軟正黑體" panose="020B0604030504040204" pitchFamily="34" charset="-120"/>
                <a:ea typeface="微軟正黑體" panose="020B0604030504040204" pitchFamily="34" charset="-120"/>
              </a:rPr>
              <a:t>2</a:t>
            </a:r>
            <a:r>
              <a:rPr lang="zh-TW" altLang="zh-TW" sz="2000" dirty="0" smtClean="0">
                <a:latin typeface="微軟正黑體" panose="020B0604030504040204" pitchFamily="34" charset="-120"/>
                <a:ea typeface="微軟正黑體" panose="020B0604030504040204" pitchFamily="34" charset="-120"/>
              </a:rPr>
              <a:t>月</a:t>
            </a:r>
            <a:r>
              <a:rPr lang="en-US" altLang="zh-TW" sz="2000" dirty="0" smtClean="0">
                <a:latin typeface="微軟正黑體" panose="020B0604030504040204" pitchFamily="34" charset="-120"/>
                <a:ea typeface="微軟正黑體" panose="020B0604030504040204" pitchFamily="34" charset="-120"/>
              </a:rPr>
              <a:t>9</a:t>
            </a:r>
            <a:r>
              <a:rPr lang="zh-TW" altLang="zh-TW" sz="2000" dirty="0" smtClean="0">
                <a:latin typeface="微軟正黑體" panose="020B0604030504040204" pitchFamily="34" charset="-120"/>
                <a:ea typeface="微軟正黑體" panose="020B0604030504040204" pitchFamily="34" charset="-120"/>
              </a:rPr>
              <a:t>日消息</a:t>
            </a:r>
            <a:r>
              <a:rPr lang="zh-TW" altLang="zh-TW" sz="2000" smtClean="0">
                <a:latin typeface="微軟正黑體" panose="020B0604030504040204" pitchFamily="34" charset="-120"/>
                <a:ea typeface="微軟正黑體" panose="020B0604030504040204" pitchFamily="34" charset="-120"/>
              </a:rPr>
              <a:t>：中</a:t>
            </a:r>
            <a:r>
              <a:rPr lang="zh-TW" altLang="en-US" sz="2000" smtClean="0">
                <a:latin typeface="微軟正黑體" panose="020B0604030504040204" pitchFamily="34" charset="-120"/>
                <a:ea typeface="微軟正黑體" panose="020B0604030504040204" pitchFamily="34" charset="-120"/>
              </a:rPr>
              <a:t>共</a:t>
            </a:r>
            <a:r>
              <a:rPr lang="zh-TW" altLang="zh-TW" sz="2000" smtClean="0">
                <a:latin typeface="微軟正黑體" panose="020B0604030504040204" pitchFamily="34" charset="-120"/>
                <a:ea typeface="微軟正黑體" panose="020B0604030504040204" pitchFamily="34" charset="-120"/>
              </a:rPr>
              <a:t>禁止五名在天安门广场自焚人员的家属去医院探视他们，伤者中包括一个</a:t>
            </a:r>
            <a:r>
              <a:rPr lang="en-US" altLang="zh-TW" sz="2000" smtClean="0">
                <a:latin typeface="微軟正黑體" panose="020B0604030504040204" pitchFamily="34" charset="-120"/>
                <a:ea typeface="微軟正黑體" panose="020B0604030504040204" pitchFamily="34" charset="-120"/>
              </a:rPr>
              <a:t>12</a:t>
            </a:r>
            <a:r>
              <a:rPr lang="zh-TW" altLang="zh-TW" sz="2000" smtClean="0">
                <a:latin typeface="微軟正黑體" panose="020B0604030504040204" pitchFamily="34" charset="-120"/>
                <a:ea typeface="微軟正黑體" panose="020B0604030504040204" pitchFamily="34" charset="-120"/>
              </a:rPr>
              <a:t>岁的女孩，他们都仍生命垂危。</a:t>
            </a:r>
            <a:endParaRPr lang="en-US" altLang="zh-TW" sz="2000" dirty="0" smtClean="0">
              <a:latin typeface="微軟正黑體" panose="020B0604030504040204" pitchFamily="34" charset="-120"/>
              <a:ea typeface="微軟正黑體" panose="020B0604030504040204" pitchFamily="34" charset="-120"/>
            </a:endParaRPr>
          </a:p>
          <a:p>
            <a:r>
              <a:rPr lang="zh-TW" altLang="zh-TW" sz="2000" b="1" smtClean="0">
                <a:solidFill>
                  <a:srgbClr val="0070C0"/>
                </a:solidFill>
                <a:latin typeface="微軟正黑體" panose="020B0604030504040204" pitchFamily="34" charset="-120"/>
                <a:ea typeface="微軟正黑體" panose="020B0604030504040204" pitchFamily="34" charset="-120"/>
              </a:rPr>
              <a:t>刘思影的奶奶</a:t>
            </a:r>
            <a:r>
              <a:rPr lang="zh-TW" altLang="zh-TW" sz="2000" smtClean="0">
                <a:latin typeface="微軟正黑體" panose="020B0604030504040204" pitchFamily="34" charset="-120"/>
                <a:ea typeface="微軟正黑體" panose="020B0604030504040204" pitchFamily="34" charset="-120"/>
              </a:rPr>
              <a:t>从河南省中部家中通过电话告诉</a:t>
            </a:r>
            <a:r>
              <a:rPr lang="zh-TW" altLang="zh-TW" sz="2000" b="1" smtClean="0">
                <a:solidFill>
                  <a:schemeClr val="accent6">
                    <a:lumMod val="75000"/>
                  </a:schemeClr>
                </a:solidFill>
                <a:latin typeface="微軟正黑體" panose="020B0604030504040204" pitchFamily="34" charset="-120"/>
                <a:ea typeface="微軟正黑體" panose="020B0604030504040204" pitchFamily="34" charset="-120"/>
              </a:rPr>
              <a:t>法新社</a:t>
            </a:r>
            <a:r>
              <a:rPr lang="zh-TW" altLang="zh-TW" sz="2000" smtClean="0">
                <a:latin typeface="微軟正黑體" panose="020B0604030504040204" pitchFamily="34" charset="-120"/>
                <a:ea typeface="微軟正黑體" panose="020B0604030504040204" pitchFamily="34" charset="-120"/>
              </a:rPr>
              <a:t> </a:t>
            </a:r>
            <a:r>
              <a:rPr lang="en-US" altLang="zh-TW" sz="2000" b="1" smtClean="0">
                <a:solidFill>
                  <a:srgbClr val="C00000"/>
                </a:solidFill>
                <a:latin typeface="微軟正黑體" panose="020B0604030504040204" pitchFamily="34" charset="-120"/>
                <a:ea typeface="微軟正黑體" panose="020B0604030504040204" pitchFamily="34" charset="-120"/>
              </a:rPr>
              <a:t>“</a:t>
            </a:r>
            <a:r>
              <a:rPr lang="zh-TW" altLang="zh-TW" sz="2000" b="1" smtClean="0">
                <a:solidFill>
                  <a:srgbClr val="C00000"/>
                </a:solidFill>
                <a:latin typeface="微軟正黑體" panose="020B0604030504040204" pitchFamily="34" charset="-120"/>
                <a:ea typeface="微軟正黑體" panose="020B0604030504040204" pitchFamily="34" charset="-120"/>
              </a:rPr>
              <a:t>当局说谁也不能见她</a:t>
            </a:r>
            <a:r>
              <a:rPr lang="en-US" altLang="zh-TW" sz="2000" b="1" smtClean="0">
                <a:latin typeface="微軟正黑體" panose="020B0604030504040204" pitchFamily="34" charset="-120"/>
                <a:ea typeface="微軟正黑體" panose="020B0604030504040204" pitchFamily="34" charset="-120"/>
              </a:rPr>
              <a:t>”</a:t>
            </a:r>
            <a:r>
              <a:rPr lang="zh-TW" altLang="en-US" sz="2000" smtClean="0">
                <a:latin typeface="微軟正黑體" panose="020B0604030504040204" pitchFamily="34" charset="-120"/>
                <a:ea typeface="微軟正黑體" panose="020B0604030504040204" pitchFamily="34" charset="-120"/>
              </a:rPr>
              <a:t>，</a:t>
            </a:r>
            <a:r>
              <a:rPr lang="zh-TW" altLang="zh-TW" sz="2000" smtClean="0">
                <a:latin typeface="微軟正黑體" panose="020B0604030504040204" pitchFamily="34" charset="-120"/>
                <a:ea typeface="微軟正黑體" panose="020B0604030504040204" pitchFamily="34" charset="-120"/>
              </a:rPr>
              <a:t>老大妈不安</a:t>
            </a:r>
            <a:r>
              <a:rPr lang="zh-TW" altLang="en-US" sz="2000" smtClean="0">
                <a:latin typeface="微軟正黑體" panose="020B0604030504040204" pitchFamily="34" charset="-120"/>
                <a:ea typeface="微軟正黑體" panose="020B0604030504040204" pitchFamily="34" charset="-120"/>
              </a:rPr>
              <a:t>的</a:t>
            </a:r>
            <a:r>
              <a:rPr lang="zh-TW" altLang="zh-TW" sz="2000" smtClean="0">
                <a:latin typeface="微軟正黑體" panose="020B0604030504040204" pitchFamily="34" charset="-120"/>
                <a:ea typeface="微軟正黑體" panose="020B0604030504040204" pitchFamily="34" charset="-120"/>
              </a:rPr>
              <a:t>说</a:t>
            </a:r>
            <a:r>
              <a:rPr lang="en-US" altLang="zh-TW" sz="2000" smtClean="0">
                <a:solidFill>
                  <a:srgbClr val="C00000"/>
                </a:solidFill>
                <a:latin typeface="微軟正黑體" panose="020B0604030504040204" pitchFamily="34" charset="-120"/>
                <a:ea typeface="微軟正黑體" panose="020B0604030504040204" pitchFamily="34" charset="-120"/>
              </a:rPr>
              <a:t>“</a:t>
            </a:r>
            <a:r>
              <a:rPr lang="zh-TW" altLang="zh-TW" sz="2000" b="1" smtClean="0">
                <a:solidFill>
                  <a:srgbClr val="C00000"/>
                </a:solidFill>
                <a:latin typeface="微軟正黑體" panose="020B0604030504040204" pitchFamily="34" charset="-120"/>
                <a:ea typeface="微軟正黑體" panose="020B0604030504040204" pitchFamily="34" charset="-120"/>
              </a:rPr>
              <a:t>他们命令我不得接受任何采访</a:t>
            </a:r>
            <a:r>
              <a:rPr lang="en-US" altLang="zh-TW" sz="2000" b="1" smtClean="0">
                <a:solidFill>
                  <a:srgbClr val="C00000"/>
                </a:solidFill>
                <a:latin typeface="微軟正黑體" panose="020B0604030504040204" pitchFamily="34" charset="-120"/>
                <a:ea typeface="微軟正黑體" panose="020B0604030504040204" pitchFamily="34" charset="-120"/>
              </a:rPr>
              <a:t>…</a:t>
            </a:r>
            <a:r>
              <a:rPr lang="zh-TW" altLang="zh-TW" sz="2000" b="1" smtClean="0">
                <a:solidFill>
                  <a:srgbClr val="C00000"/>
                </a:solidFill>
                <a:latin typeface="微軟正黑體" panose="020B0604030504040204" pitchFamily="34" charset="-120"/>
                <a:ea typeface="微軟正黑體" panose="020B0604030504040204" pitchFamily="34" charset="-120"/>
              </a:rPr>
              <a:t>我只能说这些。我必须撂电话了，再见。</a:t>
            </a:r>
            <a:r>
              <a:rPr lang="en-US" altLang="zh-TW" sz="2000" b="1" smtClean="0">
                <a:solidFill>
                  <a:srgbClr val="C00000"/>
                </a:solidFill>
                <a:latin typeface="微軟正黑體" panose="020B0604030504040204" pitchFamily="34" charset="-120"/>
                <a:ea typeface="微軟正黑體" panose="020B0604030504040204" pitchFamily="34" charset="-120"/>
              </a:rPr>
              <a:t>”</a:t>
            </a:r>
            <a:endParaRPr lang="en-US" altLang="zh-TW" sz="2000" b="1" dirty="0" smtClean="0">
              <a:solidFill>
                <a:srgbClr val="C00000"/>
              </a:solidFill>
              <a:latin typeface="微軟正黑體" panose="020B0604030504040204" pitchFamily="34" charset="-120"/>
              <a:ea typeface="微軟正黑體" panose="020B0604030504040204" pitchFamily="34" charset="-120"/>
            </a:endParaRPr>
          </a:p>
          <a:p>
            <a:endParaRPr lang="en-US" altLang="zh-TW" sz="2000" dirty="0">
              <a:latin typeface="微軟正黑體" panose="020B0604030504040204" pitchFamily="34" charset="-120"/>
              <a:ea typeface="微軟正黑體" panose="020B0604030504040204" pitchFamily="34" charset="-120"/>
            </a:endParaRPr>
          </a:p>
          <a:p>
            <a:r>
              <a:rPr lang="en-US" altLang="zh-TW" sz="2000" b="1" dirty="0">
                <a:latin typeface="微軟正黑體" panose="020B0604030504040204" pitchFamily="34" charset="-120"/>
                <a:ea typeface="微軟正黑體" panose="020B0604030504040204" pitchFamily="34" charset="-120"/>
              </a:rPr>
              <a:t>5</a:t>
            </a:r>
            <a:r>
              <a:rPr lang="en-US" altLang="zh-TW" sz="2000" b="1" smtClean="0">
                <a:latin typeface="微軟正黑體" panose="020B0604030504040204" pitchFamily="34" charset="-120"/>
                <a:ea typeface="微軟正黑體" panose="020B0604030504040204" pitchFamily="34" charset="-120"/>
              </a:rPr>
              <a:t>. </a:t>
            </a:r>
            <a:r>
              <a:rPr lang="zh-TW" altLang="en-US" sz="2000" b="1" smtClean="0">
                <a:latin typeface="微軟正黑體" panose="020B0604030504040204" pitchFamily="34" charset="-120"/>
                <a:ea typeface="微軟正黑體" panose="020B0604030504040204" pitchFamily="34" charset="-120"/>
              </a:rPr>
              <a:t>小思颖即将出院前，却突然病情恶化，离世？</a:t>
            </a:r>
            <a:endParaRPr lang="en-US" altLang="zh-TW" sz="2000" b="1" dirty="0" smtClean="0">
              <a:latin typeface="微軟正黑體" panose="020B0604030504040204" pitchFamily="34" charset="-120"/>
              <a:ea typeface="微軟正黑體" panose="020B0604030504040204" pitchFamily="34" charset="-120"/>
            </a:endParaRPr>
          </a:p>
          <a:p>
            <a:r>
              <a:rPr lang="zh-TW" altLang="zh-TW" sz="2000" b="1" smtClean="0">
                <a:solidFill>
                  <a:srgbClr val="C00000"/>
                </a:solidFill>
                <a:latin typeface="微軟正黑體" panose="020B0604030504040204" pitchFamily="34" charset="-120"/>
                <a:ea typeface="微軟正黑體" panose="020B0604030504040204" pitchFamily="34" charset="-120"/>
              </a:rPr>
              <a:t>书中写到刘思颖烧伤</a:t>
            </a:r>
            <a:r>
              <a:rPr lang="en-US" altLang="zh-TW" sz="2000" b="1" smtClean="0">
                <a:solidFill>
                  <a:srgbClr val="C00000"/>
                </a:solidFill>
                <a:latin typeface="微軟正黑體" panose="020B0604030504040204" pitchFamily="34" charset="-120"/>
                <a:ea typeface="微軟正黑體" panose="020B0604030504040204" pitchFamily="34" charset="-120"/>
              </a:rPr>
              <a:t>40%</a:t>
            </a:r>
            <a:r>
              <a:rPr lang="zh-TW" altLang="zh-TW" sz="2000" b="1" smtClean="0">
                <a:solidFill>
                  <a:srgbClr val="C00000"/>
                </a:solidFill>
                <a:latin typeface="微軟正黑體" panose="020B0604030504040204" pitchFamily="34" charset="-120"/>
                <a:ea typeface="微軟正黑體" panose="020B0604030504040204" pitchFamily="34" charset="-120"/>
              </a:rPr>
              <a:t>，按国家医疗水平完全可以医治好，怎么就没治好呢？</a:t>
            </a:r>
          </a:p>
          <a:p>
            <a:r>
              <a:rPr lang="zh-TW" altLang="zh-TW" sz="2000" smtClean="0">
                <a:latin typeface="微軟正黑體" panose="020B0604030504040204" pitchFamily="34" charset="-120"/>
                <a:ea typeface="微軟正黑體" panose="020B0604030504040204" pitchFamily="34" charset="-120"/>
              </a:rPr>
              <a:t>小思颖恢复良好即将出院时，当时的政府突然对外宣称刘思颖病情恶化，突然离世。</a:t>
            </a:r>
            <a:r>
              <a:rPr lang="zh-TW" altLang="zh-TW" sz="2000" b="1" smtClean="0">
                <a:solidFill>
                  <a:srgbClr val="C00000"/>
                </a:solidFill>
                <a:latin typeface="微軟正黑體" panose="020B0604030504040204" pitchFamily="34" charset="-120"/>
                <a:ea typeface="微軟正黑體" panose="020B0604030504040204" pitchFamily="34" charset="-120"/>
              </a:rPr>
              <a:t>为什么只有小思颖死亡？成人是好控制的，孩子天真，嘱咐再多，也有可能会泄露</a:t>
            </a:r>
            <a:r>
              <a:rPr lang="en-US" altLang="zh-TW" sz="2000" b="1" smtClean="0">
                <a:solidFill>
                  <a:srgbClr val="C00000"/>
                </a:solidFill>
                <a:latin typeface="微軟正黑體" panose="020B0604030504040204" pitchFamily="34" charset="-120"/>
                <a:ea typeface="微軟正黑體" panose="020B0604030504040204" pitchFamily="34" charset="-120"/>
              </a:rPr>
              <a:t>“</a:t>
            </a:r>
            <a:r>
              <a:rPr lang="zh-TW" altLang="zh-TW" sz="2000" b="1">
                <a:solidFill>
                  <a:srgbClr val="C00000"/>
                </a:solidFill>
                <a:latin typeface="微軟正黑體" panose="020B0604030504040204" pitchFamily="34" charset="-120"/>
                <a:ea typeface="微軟正黑體" panose="020B0604030504040204" pitchFamily="34" charset="-120"/>
              </a:rPr>
              <a:t>真相</a:t>
            </a:r>
            <a:r>
              <a:rPr lang="en-US" altLang="zh-TW" sz="2000" b="1" smtClean="0">
                <a:solidFill>
                  <a:srgbClr val="C00000"/>
                </a:solidFill>
                <a:latin typeface="微軟正黑體" panose="020B0604030504040204" pitchFamily="34" charset="-120"/>
                <a:ea typeface="微軟正黑體" panose="020B0604030504040204" pitchFamily="34" charset="-120"/>
              </a:rPr>
              <a:t>”</a:t>
            </a:r>
            <a:r>
              <a:rPr lang="zh-TW" altLang="zh-TW" sz="2000" smtClean="0">
                <a:latin typeface="微軟正黑體" panose="020B0604030504040204" pitchFamily="34" charset="-120"/>
                <a:ea typeface="微軟正黑體" panose="020B0604030504040204" pitchFamily="34" charset="-120"/>
              </a:rPr>
              <a:t>，如果让一个孩子参演了一场骗局可能只有死才是最稳妥掩盖真相的方法。</a:t>
            </a:r>
            <a:endParaRPr lang="zh-TW" altLang="zh-TW" sz="2000" dirty="0">
              <a:latin typeface="微軟正黑體" panose="020B0604030504040204" pitchFamily="34" charset="-120"/>
              <a:ea typeface="微軟正黑體" panose="020B0604030504040204" pitchFamily="34" charset="-120"/>
            </a:endParaRPr>
          </a:p>
        </p:txBody>
      </p:sp>
      <p:sp>
        <p:nvSpPr>
          <p:cNvPr id="4" name="矩形"/>
          <p:cNvSpPr/>
          <p:nvPr/>
        </p:nvSpPr>
        <p:spPr>
          <a:xfrm>
            <a:off x="-1" y="-3"/>
            <a:ext cx="9144001" cy="848943"/>
          </a:xfrm>
          <a:prstGeom prst="rect">
            <a:avLst/>
          </a:prstGeom>
          <a:solidFill>
            <a:schemeClr val="accent4">
              <a:lumMod val="75000"/>
            </a:schemeClr>
          </a:solidFill>
          <a:ln w="12700" cap="flat">
            <a:noFill/>
            <a:miter lim="400000"/>
          </a:ln>
          <a:effectLst/>
        </p:spPr>
        <p:txBody>
          <a:bodyPr wrap="square" lIns="64660" tIns="64660" rIns="64660" bIns="64660" numCol="1" anchor="ctr">
            <a:noAutofit/>
          </a:bodyPr>
          <a:lstStyle/>
          <a:p>
            <a:pPr defTabSz="909458">
              <a:defRPr b="0">
                <a:solidFill>
                  <a:srgbClr val="FFFFFF"/>
                </a:solidFill>
                <a:latin typeface="Calibri"/>
                <a:ea typeface="Calibri"/>
                <a:cs typeface="Calibri"/>
                <a:sym typeface="Calibri"/>
              </a:defRPr>
            </a:pPr>
            <a:r>
              <a:rPr lang="en-US" sz="3200" dirty="0" smtClean="0">
                <a:latin typeface="微軟正黑體" panose="020B0604030504040204" pitchFamily="34" charset="-120"/>
                <a:ea typeface="微軟正黑體" panose="020B0604030504040204" pitchFamily="34" charset="-120"/>
              </a:rPr>
              <a:t> 7-4. </a:t>
            </a:r>
            <a:r>
              <a:rPr lang="zh-TW" altLang="en-US" sz="3200" dirty="0" smtClean="0">
                <a:latin typeface="微軟正黑體" panose="020B0604030504040204" pitchFamily="34" charset="-120"/>
                <a:ea typeface="微軟正黑體" panose="020B0604030504040204" pitchFamily="34" charset="-120"/>
              </a:rPr>
              <a:t>家长劝善信</a:t>
            </a:r>
            <a:endParaRPr sz="3200" dirty="0">
              <a:latin typeface="微軟正黑體" panose="020B0604030504040204" pitchFamily="34" charset="-120"/>
              <a:ea typeface="微軟正黑體" panose="020B0604030504040204" pitchFamily="34" charset="-120"/>
            </a:endParaRPr>
          </a:p>
        </p:txBody>
      </p:sp>
      <p:sp>
        <p:nvSpPr>
          <p:cNvPr id="9" name="矩形"/>
          <p:cNvSpPr/>
          <p:nvPr/>
        </p:nvSpPr>
        <p:spPr>
          <a:xfrm>
            <a:off x="7164287" y="116632"/>
            <a:ext cx="1882804" cy="648072"/>
          </a:xfrm>
          <a:prstGeom prst="rect">
            <a:avLst/>
          </a:prstGeom>
          <a:ln/>
        </p:spPr>
        <p:style>
          <a:lnRef idx="2">
            <a:schemeClr val="accent4"/>
          </a:lnRef>
          <a:fillRef idx="1">
            <a:schemeClr val="lt1"/>
          </a:fillRef>
          <a:effectRef idx="0">
            <a:schemeClr val="accent4"/>
          </a:effectRef>
          <a:fontRef idx="minor">
            <a:schemeClr val="dk1"/>
          </a:fontRef>
        </p:style>
        <p:txBody>
          <a:bodyPr wrap="square" lIns="65022" tIns="65022" rIns="65022" bIns="65022" numCol="1" anchor="ctr">
            <a:noAutofit/>
          </a:bodyPr>
          <a:lstStyle/>
          <a:p>
            <a:pPr algn="ctr" defTabSz="909458">
              <a:defRPr sz="5600">
                <a:solidFill>
                  <a:srgbClr val="984807"/>
                </a:solidFill>
                <a:latin typeface="微軟正黑體"/>
                <a:ea typeface="微軟正黑體"/>
                <a:cs typeface="微軟正黑體"/>
                <a:sym typeface="微軟正黑體"/>
              </a:defRPr>
            </a:pPr>
            <a:r>
              <a:rPr lang="ja-JP" altLang="en-US" sz="4400" dirty="0" smtClean="0">
                <a:solidFill>
                  <a:schemeClr val="accent4">
                    <a:lumMod val="75000"/>
                  </a:schemeClr>
                </a:solidFill>
              </a:rPr>
              <a:t>補充</a:t>
            </a:r>
            <a:r>
              <a:rPr lang="en-US" altLang="ja-JP" sz="4400" dirty="0">
                <a:solidFill>
                  <a:schemeClr val="accent4">
                    <a:lumMod val="75000"/>
                  </a:schemeClr>
                </a:solidFill>
              </a:rPr>
              <a:t>2</a:t>
            </a:r>
          </a:p>
        </p:txBody>
      </p:sp>
    </p:spTree>
    <p:extLst>
      <p:ext uri="{BB962C8B-B14F-4D97-AF65-F5344CB8AC3E}">
        <p14:creationId xmlns:p14="http://schemas.microsoft.com/office/powerpoint/2010/main" val="25561910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矩形 5"/>
          <p:cNvSpPr txBox="1"/>
          <p:nvPr/>
        </p:nvSpPr>
        <p:spPr>
          <a:xfrm>
            <a:off x="318751" y="184312"/>
            <a:ext cx="6195335" cy="768935"/>
          </a:xfrm>
          <a:prstGeom prst="rect">
            <a:avLst/>
          </a:prstGeom>
          <a:ln w="12700">
            <a:miter lim="400000"/>
          </a:ln>
          <a:extLst>
            <a:ext uri="{C572A759-6A51-4108-AA02-DFA0A04FC94B}">
              <ma14:wrappingTextBoxFlag xmlns="" xmlns:ma14="http://schemas.microsoft.com/office/mac/drawingml/2011/main" val="1"/>
            </a:ext>
          </a:extLst>
        </p:spPr>
        <p:txBody>
          <a:bodyPr wrap="none" lIns="45469" tIns="45469" rIns="45469" bIns="45469">
            <a:spAutoFit/>
          </a:bodyPr>
          <a:lstStyle>
            <a:lvl1pPr algn="l" defTabSz="1300480">
              <a:defRPr sz="4400">
                <a:solidFill>
                  <a:srgbClr val="FFFFFF"/>
                </a:solidFill>
                <a:latin typeface="微軟正黑體"/>
                <a:ea typeface="微軟正黑體"/>
                <a:cs typeface="微軟正黑體"/>
                <a:sym typeface="微軟正黑體"/>
              </a:defRPr>
            </a:lvl1pPr>
          </a:lstStyle>
          <a:p>
            <a:r>
              <a:rPr dirty="0"/>
              <a:t>11-3. XX市官員惡報實例</a:t>
            </a:r>
          </a:p>
        </p:txBody>
      </p:sp>
      <p:grpSp>
        <p:nvGrpSpPr>
          <p:cNvPr id="155" name="矩形 3"/>
          <p:cNvGrpSpPr/>
          <p:nvPr/>
        </p:nvGrpSpPr>
        <p:grpSpPr>
          <a:xfrm>
            <a:off x="13399" y="-2"/>
            <a:ext cx="9130603" cy="836718"/>
            <a:chOff x="-1" y="-2"/>
            <a:chExt cx="12985745" cy="1189997"/>
          </a:xfrm>
        </p:grpSpPr>
        <p:sp>
          <p:nvSpPr>
            <p:cNvPr id="153" name="矩形"/>
            <p:cNvSpPr/>
            <p:nvPr/>
          </p:nvSpPr>
          <p:spPr>
            <a:xfrm>
              <a:off x="-1" y="-2"/>
              <a:ext cx="12985745" cy="1189997"/>
            </a:xfrm>
            <a:prstGeom prst="rect">
              <a:avLst/>
            </a:prstGeom>
            <a:solidFill>
              <a:srgbClr val="000000"/>
            </a:solidFill>
            <a:ln w="12700" cap="flat">
              <a:noFill/>
              <a:miter lim="400000"/>
            </a:ln>
            <a:effectLst/>
          </p:spPr>
          <p:txBody>
            <a:bodyPr wrap="square" lIns="65022" tIns="65022" rIns="65022" bIns="65022" numCol="1" anchor="ctr">
              <a:noAutofit/>
            </a:bodyPr>
            <a:lstStyle/>
            <a:p>
              <a:pPr defTabSz="909458">
                <a:defRPr sz="4400">
                  <a:solidFill>
                    <a:srgbClr val="FFFFFF"/>
                  </a:solidFill>
                  <a:latin typeface="微軟正黑體"/>
                  <a:ea typeface="微軟正黑體"/>
                  <a:cs typeface="微軟正黑體"/>
                  <a:sym typeface="微軟正黑體"/>
                </a:defRPr>
              </a:pPr>
              <a:endParaRPr/>
            </a:p>
          </p:txBody>
        </p:sp>
        <p:sp>
          <p:nvSpPr>
            <p:cNvPr id="154" name="9-3. 株洲市官員惡報實例"/>
            <p:cNvSpPr txBox="1"/>
            <p:nvPr/>
          </p:nvSpPr>
          <p:spPr>
            <a:xfrm>
              <a:off x="-1" y="20121"/>
              <a:ext cx="12985745" cy="114975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65022" tIns="65022" rIns="65022" bIns="65022" numCol="1" anchor="ctr">
              <a:spAutoFit/>
            </a:bodyPr>
            <a:lstStyle>
              <a:lvl1pPr algn="l" defTabSz="1300480">
                <a:defRPr sz="4400">
                  <a:solidFill>
                    <a:srgbClr val="FFFFFF"/>
                  </a:solidFill>
                  <a:latin typeface="微軟正黑體"/>
                  <a:ea typeface="微軟正黑體"/>
                  <a:cs typeface="微軟正黑體"/>
                  <a:sym typeface="微軟正黑體"/>
                </a:defRPr>
              </a:lvl1pPr>
            </a:lstStyle>
            <a:p>
              <a:r>
                <a:rPr dirty="0"/>
                <a:t> </a:t>
              </a:r>
              <a:r>
                <a:rPr lang="en-US" sz="3600" dirty="0"/>
                <a:t>7</a:t>
              </a:r>
              <a:r>
                <a:rPr sz="3600" dirty="0" smtClean="0"/>
                <a:t>-</a:t>
              </a:r>
              <a:r>
                <a:rPr lang="en-US" sz="3600" dirty="0"/>
                <a:t>5</a:t>
              </a:r>
              <a:r>
                <a:rPr sz="3600" dirty="0" smtClean="0"/>
                <a:t>.</a:t>
              </a:r>
              <a:r>
                <a:rPr lang="zh-TW" altLang="en-US" sz="3600" dirty="0" smtClean="0"/>
                <a:t> </a:t>
              </a:r>
              <a:r>
                <a:rPr lang="zh-TW" altLang="en-US" sz="3600" b="1" dirty="0" smtClean="0"/>
                <a:t>河北教育界</a:t>
              </a:r>
              <a:r>
                <a:rPr sz="3600" b="1" dirty="0" smtClean="0"/>
                <a:t> </a:t>
              </a:r>
              <a:endParaRPr b="1" dirty="0"/>
            </a:p>
          </p:txBody>
        </p:sp>
      </p:grpSp>
      <p:sp>
        <p:nvSpPr>
          <p:cNvPr id="156" name="矩形"/>
          <p:cNvSpPr/>
          <p:nvPr/>
        </p:nvSpPr>
        <p:spPr>
          <a:xfrm>
            <a:off x="7380312" y="100356"/>
            <a:ext cx="1631922" cy="648076"/>
          </a:xfrm>
          <a:prstGeom prst="rect">
            <a:avLst/>
          </a:prstGeom>
          <a:solidFill>
            <a:srgbClr val="FFFFFF"/>
          </a:solidFill>
          <a:ln w="38100" cap="flat">
            <a:solidFill>
              <a:srgbClr val="000000"/>
            </a:solidFill>
            <a:prstDash val="solid"/>
            <a:round/>
          </a:ln>
          <a:effectLst/>
        </p:spPr>
        <p:txBody>
          <a:bodyPr wrap="square" lIns="65022" tIns="65022" rIns="65022" bIns="65022" numCol="1" anchor="ctr">
            <a:noAutofit/>
          </a:bodyPr>
          <a:lstStyle/>
          <a:p>
            <a:pPr algn="r" defTabSz="909458">
              <a:defRPr sz="5600">
                <a:latin typeface="微軟正黑體"/>
                <a:ea typeface="微軟正黑體"/>
                <a:cs typeface="微軟正黑體"/>
                <a:sym typeface="微軟正黑體"/>
              </a:defRPr>
            </a:pPr>
            <a:r>
              <a:rPr lang="zh-Hant" altLang="en-US" sz="3600" dirty="0" smtClean="0"/>
              <a:t>惡報</a:t>
            </a:r>
            <a:r>
              <a:rPr lang="en-US" altLang="zh-Hant" sz="3600" dirty="0" smtClean="0"/>
              <a:t>12</a:t>
            </a:r>
            <a:endParaRPr lang="en-US" altLang="zh-Hant" sz="3600" dirty="0"/>
          </a:p>
        </p:txBody>
      </p:sp>
      <p:sp>
        <p:nvSpPr>
          <p:cNvPr id="2" name="文字方塊 1"/>
          <p:cNvSpPr txBox="1"/>
          <p:nvPr/>
        </p:nvSpPr>
        <p:spPr>
          <a:xfrm>
            <a:off x="47821" y="918413"/>
            <a:ext cx="9096182" cy="5939587"/>
          </a:xfrm>
          <a:prstGeom prst="rect">
            <a:avLst/>
          </a:prstGeom>
          <a:noFill/>
        </p:spPr>
        <p:txBody>
          <a:bodyPr wrap="square" lIns="90942" tIns="45472" rIns="90942" bIns="45472" rtlCol="0">
            <a:spAutoFit/>
          </a:bodyPr>
          <a:lstStyle/>
          <a:p>
            <a:r>
              <a:rPr lang="zh-TW" altLang="en-US" sz="2000" b="1" u="sng" dirty="0">
                <a:latin typeface="微軟正黑體" panose="020B0604030504040204" pitchFamily="34" charset="-120"/>
                <a:ea typeface="微軟正黑體" panose="020B0604030504040204" pitchFamily="34" charset="-120"/>
              </a:rPr>
              <a:t>保定市</a:t>
            </a:r>
            <a:r>
              <a:rPr lang="zh-CN" altLang="en-US" sz="2000" b="1" u="sng" dirty="0">
                <a:latin typeface="微軟正黑體" panose="020B0604030504040204" pitchFamily="34" charset="-120"/>
                <a:ea typeface="微軟正黑體" panose="020B0604030504040204" pitchFamily="34" charset="-120"/>
              </a:rPr>
              <a:t>定兴县教育局长</a:t>
            </a:r>
            <a:r>
              <a:rPr lang="zh-TW" altLang="en-US" sz="2000" b="1" u="sng" dirty="0">
                <a:latin typeface="微軟正黑體" panose="020B0604030504040204" pitchFamily="34" charset="-120"/>
                <a:ea typeface="微軟正黑體" panose="020B0604030504040204" pitchFamily="34" charset="-120"/>
              </a:rPr>
              <a:t>，</a:t>
            </a:r>
            <a:r>
              <a:rPr lang="zh-CN" altLang="en-US" sz="2000" b="1" u="sng" dirty="0">
                <a:solidFill>
                  <a:srgbClr val="0070C0"/>
                </a:solidFill>
                <a:latin typeface="微軟正黑體" panose="020B0604030504040204" pitchFamily="34" charset="-120"/>
                <a:ea typeface="微軟正黑體" panose="020B0604030504040204" pitchFamily="34" charset="-120"/>
              </a:rPr>
              <a:t>王文华</a:t>
            </a:r>
            <a:r>
              <a:rPr lang="zh-TW" altLang="en-US" sz="2000" b="1" u="sng" dirty="0">
                <a:latin typeface="微軟正黑體" panose="020B0604030504040204" pitchFamily="34" charset="-120"/>
                <a:ea typeface="微軟正黑體" panose="020B0604030504040204" pitchFamily="34" charset="-120"/>
              </a:rPr>
              <a:t>，因受贿被查，</a:t>
            </a:r>
            <a:r>
              <a:rPr lang="en-US" altLang="zh-TW" sz="2000" b="1" u="sng" dirty="0">
                <a:solidFill>
                  <a:srgbClr val="C00000"/>
                </a:solidFill>
                <a:latin typeface="微軟正黑體" panose="020B0604030504040204" pitchFamily="34" charset="-120"/>
                <a:ea typeface="微軟正黑體" panose="020B0604030504040204" pitchFamily="34" charset="-120"/>
              </a:rPr>
              <a:t>2016</a:t>
            </a:r>
            <a:r>
              <a:rPr lang="zh-TW" altLang="en-US" sz="2000" b="1" u="sng" dirty="0">
                <a:solidFill>
                  <a:srgbClr val="C00000"/>
                </a:solidFill>
                <a:latin typeface="微軟正黑體" panose="020B0604030504040204" pitchFamily="34" charset="-120"/>
                <a:ea typeface="微軟正黑體" panose="020B0604030504040204" pitchFamily="34" charset="-120"/>
              </a:rPr>
              <a:t>年</a:t>
            </a:r>
            <a:r>
              <a:rPr lang="en-US" altLang="zh-TW" sz="2000" b="1" u="sng" dirty="0">
                <a:solidFill>
                  <a:srgbClr val="C00000"/>
                </a:solidFill>
                <a:latin typeface="微軟正黑體" panose="020B0604030504040204" pitchFamily="34" charset="-120"/>
                <a:ea typeface="微軟正黑體" panose="020B0604030504040204" pitchFamily="34" charset="-120"/>
              </a:rPr>
              <a:t>8</a:t>
            </a:r>
            <a:r>
              <a:rPr lang="zh-TW" altLang="en-US" sz="2000" b="1" u="sng" dirty="0">
                <a:solidFill>
                  <a:srgbClr val="C00000"/>
                </a:solidFill>
                <a:latin typeface="微軟正黑體" panose="020B0604030504040204" pitchFamily="34" charset="-120"/>
                <a:ea typeface="微軟正黑體" panose="020B0604030504040204" pitchFamily="34" charset="-120"/>
              </a:rPr>
              <a:t>月被帶走，</a:t>
            </a:r>
            <a:r>
              <a:rPr lang="zh-CN" altLang="en-US" sz="2000" b="1" u="sng" dirty="0">
                <a:solidFill>
                  <a:srgbClr val="C00000"/>
                </a:solidFill>
                <a:latin typeface="微軟正黑體" panose="020B0604030504040204" pitchFamily="34" charset="-120"/>
                <a:ea typeface="微軟正黑體" panose="020B0604030504040204" pitchFamily="34" charset="-120"/>
              </a:rPr>
              <a:t>等待判刑</a:t>
            </a:r>
            <a:r>
              <a:rPr lang="zh-CN" altLang="en-US" sz="2000" b="1" u="sng" dirty="0" smtClean="0">
                <a:solidFill>
                  <a:srgbClr val="C00000"/>
                </a:solidFill>
                <a:latin typeface="微軟正黑體" panose="020B0604030504040204" pitchFamily="34" charset="-120"/>
                <a:ea typeface="微軟正黑體" panose="020B0604030504040204" pitchFamily="34" charset="-120"/>
              </a:rPr>
              <a:t>。</a:t>
            </a:r>
            <a:endParaRPr lang="en-US" altLang="zh-CN" sz="2000" b="1" u="sng" dirty="0" smtClean="0">
              <a:solidFill>
                <a:srgbClr val="C00000"/>
              </a:solidFill>
              <a:latin typeface="微軟正黑體" panose="020B0604030504040204" pitchFamily="34" charset="-120"/>
              <a:ea typeface="微軟正黑體" panose="020B0604030504040204" pitchFamily="34" charset="-120"/>
            </a:endParaRPr>
          </a:p>
          <a:p>
            <a:endParaRPr lang="en-US" altLang="zh-CN" sz="2000" b="1" u="sng" dirty="0">
              <a:solidFill>
                <a:srgbClr val="C00000"/>
              </a:solidFill>
              <a:latin typeface="微軟正黑體" panose="020B0604030504040204" pitchFamily="34" charset="-120"/>
              <a:ea typeface="微軟正黑體" panose="020B0604030504040204" pitchFamily="34" charset="-120"/>
            </a:endParaRPr>
          </a:p>
          <a:p>
            <a:r>
              <a:rPr lang="zh-CN" altLang="en-US" sz="2000" dirty="0" smtClean="0">
                <a:latin typeface="微軟正黑體" panose="020B0604030504040204" pitchFamily="34" charset="-120"/>
                <a:ea typeface="微軟正黑體" panose="020B0604030504040204" pitchFamily="34" charset="-120"/>
              </a:rPr>
              <a:t>曾</a:t>
            </a:r>
            <a:r>
              <a:rPr lang="zh-CN" altLang="en-US" sz="2000" dirty="0">
                <a:latin typeface="微軟正黑體" panose="020B0604030504040204" pitchFamily="34" charset="-120"/>
                <a:ea typeface="微軟正黑體" panose="020B0604030504040204" pitchFamily="34" charset="-120"/>
              </a:rPr>
              <a:t>在姚村乡任党委书记，严重</a:t>
            </a:r>
            <a:r>
              <a:rPr lang="zh-CN" altLang="en-US" sz="2000" dirty="0" smtClean="0">
                <a:latin typeface="微軟正黑體" panose="020B0604030504040204" pitchFamily="34" charset="-120"/>
                <a:ea typeface="微軟正黑體" panose="020B0604030504040204" pitchFamily="34" charset="-120"/>
              </a:rPr>
              <a:t>迫害法</a:t>
            </a:r>
            <a:r>
              <a:rPr lang="zh-CN" altLang="en-US" sz="2000" dirty="0">
                <a:latin typeface="微軟正黑體" panose="020B0604030504040204" pitchFamily="34" charset="-120"/>
                <a:ea typeface="微軟正黑體" panose="020B0604030504040204" pitchFamily="34" charset="-120"/>
              </a:rPr>
              <a:t>轮功学</a:t>
            </a:r>
            <a:r>
              <a:rPr lang="zh-CN" altLang="en-US" sz="2000" dirty="0" smtClean="0">
                <a:latin typeface="微軟正黑體" panose="020B0604030504040204" pitchFamily="34" charset="-120"/>
                <a:ea typeface="微軟正黑體" panose="020B0604030504040204" pitchFamily="34" charset="-120"/>
              </a:rPr>
              <a:t>员，</a:t>
            </a:r>
            <a:r>
              <a:rPr lang="zh-CN" altLang="en-US" sz="2000" dirty="0">
                <a:latin typeface="微軟正黑體" panose="020B0604030504040204" pitchFamily="34" charset="-120"/>
                <a:ea typeface="微軟正黑體" panose="020B0604030504040204" pitchFamily="34" charset="-120"/>
              </a:rPr>
              <a:t>有的肋条被打折；有的被判七年重刑</a:t>
            </a:r>
            <a:r>
              <a:rPr lang="zh-CN" altLang="en-US" sz="2000" dirty="0" smtClean="0">
                <a:latin typeface="微軟正黑體" panose="020B0604030504040204" pitchFamily="34" charset="-120"/>
                <a:ea typeface="微軟正黑體" panose="020B0604030504040204" pitchFamily="34" charset="-120"/>
              </a:rPr>
              <a:t>，把</a:t>
            </a:r>
            <a:r>
              <a:rPr lang="zh-CN" altLang="en-US" sz="2000" dirty="0">
                <a:latin typeface="微軟正黑體" panose="020B0604030504040204" pitchFamily="34" charset="-120"/>
                <a:ea typeface="微軟正黑體" panose="020B0604030504040204" pitchFamily="34" charset="-120"/>
              </a:rPr>
              <a:t>法轮功学员关到大队是常有的事，有的在大街上罚跪，有的扫大街</a:t>
            </a:r>
            <a:r>
              <a:rPr lang="en-US" altLang="zh-CN" sz="2000" dirty="0" smtClean="0">
                <a:latin typeface="微軟正黑體" panose="020B0604030504040204" pitchFamily="34" charset="-120"/>
                <a:ea typeface="微軟正黑體" panose="020B0604030504040204" pitchFamily="34" charset="-120"/>
              </a:rPr>
              <a:t>……</a:t>
            </a:r>
          </a:p>
          <a:p>
            <a:endParaRPr lang="en-US" altLang="zh-TW" sz="2000" dirty="0">
              <a:latin typeface="微軟正黑體" panose="020B0604030504040204" pitchFamily="34" charset="-120"/>
              <a:ea typeface="微軟正黑體" panose="020B0604030504040204" pitchFamily="34" charset="-120"/>
            </a:endParaRPr>
          </a:p>
          <a:p>
            <a:pPr fontAlgn="base"/>
            <a:r>
              <a:rPr lang="zh-CN" altLang="en-US" sz="2000" dirty="0" smtClean="0">
                <a:latin typeface="微軟正黑體" panose="020B0604030504040204" pitchFamily="34" charset="-120"/>
                <a:ea typeface="微軟正黑體" panose="020B0604030504040204" pitchFamily="34" charset="-120"/>
              </a:rPr>
              <a:t>王</a:t>
            </a:r>
            <a:r>
              <a:rPr lang="zh-CN" altLang="en-US" sz="2000" dirty="0">
                <a:latin typeface="微軟正黑體" panose="020B0604030504040204" pitchFamily="34" charset="-120"/>
                <a:ea typeface="微軟正黑體" panose="020B0604030504040204" pitchFamily="34" charset="-120"/>
              </a:rPr>
              <a:t>文华后来调到教育局当了教育局长</a:t>
            </a:r>
            <a:r>
              <a:rPr lang="zh-CN" altLang="en-US" sz="2000" dirty="0" smtClean="0">
                <a:latin typeface="微軟正黑體" panose="020B0604030504040204" pitchFamily="34" charset="-120"/>
                <a:ea typeface="微軟正黑體" panose="020B0604030504040204" pitchFamily="34" charset="-120"/>
              </a:rPr>
              <a:t>，</a:t>
            </a:r>
            <a:r>
              <a:rPr lang="en-US" altLang="zh-CN" sz="2000" dirty="0" smtClean="0">
                <a:solidFill>
                  <a:srgbClr val="C00000"/>
                </a:solidFill>
                <a:latin typeface="微軟正黑體" panose="020B0604030504040204" pitchFamily="34" charset="-120"/>
                <a:ea typeface="微軟正黑體" panose="020B0604030504040204" pitchFamily="34" charset="-120"/>
              </a:rPr>
              <a:t>2015</a:t>
            </a:r>
            <a:r>
              <a:rPr lang="zh-CN" altLang="en-US" sz="2000" dirty="0" smtClean="0">
                <a:solidFill>
                  <a:srgbClr val="C00000"/>
                </a:solidFill>
                <a:latin typeface="微軟正黑體" panose="020B0604030504040204" pitchFamily="34" charset="-120"/>
                <a:ea typeface="微軟正黑體" panose="020B0604030504040204" pitchFamily="34" charset="-120"/>
              </a:rPr>
              <a:t>年下旬，让</a:t>
            </a:r>
            <a:r>
              <a:rPr lang="zh-CN" altLang="en-US" sz="2000" dirty="0">
                <a:solidFill>
                  <a:srgbClr val="C00000"/>
                </a:solidFill>
                <a:latin typeface="微軟正黑體" panose="020B0604030504040204" pitchFamily="34" charset="-120"/>
                <a:ea typeface="微軟正黑體" panose="020B0604030504040204" pitchFamily="34" charset="-120"/>
              </a:rPr>
              <a:t>好多学</a:t>
            </a:r>
            <a:r>
              <a:rPr lang="zh-CN" altLang="en-US" sz="2000" dirty="0" smtClean="0">
                <a:solidFill>
                  <a:srgbClr val="C00000"/>
                </a:solidFill>
                <a:latin typeface="微軟正黑體" panose="020B0604030504040204" pitchFamily="34" charset="-120"/>
                <a:ea typeface="微軟正黑體" panose="020B0604030504040204" pitchFamily="34" charset="-120"/>
              </a:rPr>
              <a:t>校发</a:t>
            </a:r>
            <a:r>
              <a:rPr lang="zh-CN" altLang="en-US" sz="2000" dirty="0">
                <a:solidFill>
                  <a:srgbClr val="C00000"/>
                </a:solidFill>
                <a:latin typeface="微軟正黑體" panose="020B0604030504040204" pitchFamily="34" charset="-120"/>
                <a:ea typeface="微軟正黑體" panose="020B0604030504040204" pitchFamily="34" charset="-120"/>
              </a:rPr>
              <a:t>给学生诽谤</a:t>
            </a:r>
            <a:r>
              <a:rPr lang="zh-CN" altLang="en-US" sz="2000" dirty="0" smtClean="0">
                <a:solidFill>
                  <a:srgbClr val="C00000"/>
                </a:solidFill>
                <a:latin typeface="微軟正黑體" panose="020B0604030504040204" pitchFamily="34" charset="-120"/>
                <a:ea typeface="微軟正黑體" panose="020B0604030504040204" pitchFamily="34" charset="-120"/>
              </a:rPr>
              <a:t>大法</a:t>
            </a:r>
            <a:r>
              <a:rPr lang="zh-TW" altLang="en-US" sz="2000" dirty="0">
                <a:solidFill>
                  <a:srgbClr val="C00000"/>
                </a:solidFill>
                <a:latin typeface="微軟正黑體" panose="020B0604030504040204" pitchFamily="34" charset="-120"/>
                <a:ea typeface="微軟正黑體" panose="020B0604030504040204" pitchFamily="34" charset="-120"/>
              </a:rPr>
              <a:t>的</a:t>
            </a:r>
            <a:r>
              <a:rPr lang="zh-CN" altLang="en-US" sz="2000" dirty="0" smtClean="0">
                <a:solidFill>
                  <a:srgbClr val="C00000"/>
                </a:solidFill>
                <a:latin typeface="微軟正黑體" panose="020B0604030504040204" pitchFamily="34" charset="-120"/>
                <a:ea typeface="微軟正黑體" panose="020B0604030504040204" pitchFamily="34" charset="-120"/>
              </a:rPr>
              <a:t>传</a:t>
            </a:r>
            <a:r>
              <a:rPr lang="zh-CN" altLang="en-US" sz="2000" dirty="0">
                <a:solidFill>
                  <a:srgbClr val="C00000"/>
                </a:solidFill>
                <a:latin typeface="微軟正黑體" panose="020B0604030504040204" pitchFamily="34" charset="-120"/>
                <a:ea typeface="微軟正黑體" panose="020B0604030504040204" pitchFamily="34" charset="-120"/>
              </a:rPr>
              <a:t>单</a:t>
            </a:r>
            <a:r>
              <a:rPr lang="zh-CN" altLang="en-US" sz="2000" dirty="0" smtClean="0">
                <a:solidFill>
                  <a:srgbClr val="C00000"/>
                </a:solidFill>
                <a:latin typeface="微軟正黑體" panose="020B0604030504040204" pitchFamily="34" charset="-120"/>
                <a:ea typeface="微軟正黑體" panose="020B0604030504040204" pitchFamily="34" charset="-120"/>
              </a:rPr>
              <a:t>，并</a:t>
            </a:r>
            <a:r>
              <a:rPr lang="zh-CN" altLang="en-US" sz="2000" dirty="0">
                <a:solidFill>
                  <a:srgbClr val="C00000"/>
                </a:solidFill>
                <a:latin typeface="微軟正黑體" panose="020B0604030504040204" pitchFamily="34" charset="-120"/>
                <a:ea typeface="微軟正黑體" panose="020B0604030504040204" pitchFamily="34" charset="-120"/>
              </a:rPr>
              <a:t>要求学生</a:t>
            </a:r>
            <a:r>
              <a:rPr lang="zh-CN" altLang="en-US" sz="2000" dirty="0" smtClean="0">
                <a:solidFill>
                  <a:srgbClr val="C00000"/>
                </a:solidFill>
                <a:latin typeface="微軟正黑體" panose="020B0604030504040204" pitchFamily="34" charset="-120"/>
                <a:ea typeface="微軟正黑體" panose="020B0604030504040204" pitchFamily="34" charset="-120"/>
              </a:rPr>
              <a:t>在传</a:t>
            </a:r>
            <a:r>
              <a:rPr lang="zh-CN" altLang="en-US" sz="2000" dirty="0">
                <a:solidFill>
                  <a:srgbClr val="C00000"/>
                </a:solidFill>
                <a:latin typeface="微軟正黑體" panose="020B0604030504040204" pitchFamily="34" charset="-120"/>
                <a:ea typeface="微軟正黑體" panose="020B0604030504040204" pitchFamily="34" charset="-120"/>
              </a:rPr>
              <a:t>单上签字，有的学</a:t>
            </a:r>
            <a:r>
              <a:rPr lang="zh-CN" altLang="en-US" sz="2000" dirty="0" smtClean="0">
                <a:solidFill>
                  <a:srgbClr val="C00000"/>
                </a:solidFill>
                <a:latin typeface="微軟正黑體" panose="020B0604030504040204" pitchFamily="34" charset="-120"/>
                <a:ea typeface="微軟正黑體" panose="020B0604030504040204" pitchFamily="34" charset="-120"/>
              </a:rPr>
              <a:t>校发</a:t>
            </a:r>
            <a:r>
              <a:rPr lang="zh-CN" altLang="en-US" sz="2000" dirty="0">
                <a:solidFill>
                  <a:srgbClr val="C00000"/>
                </a:solidFill>
                <a:latin typeface="微軟正黑體" panose="020B0604030504040204" pitchFamily="34" charset="-120"/>
                <a:ea typeface="微軟正黑體" panose="020B0604030504040204" pitchFamily="34" charset="-120"/>
              </a:rPr>
              <a:t>给学生家长信，上面有诽谤大法内容，并要求学生家长</a:t>
            </a:r>
            <a:r>
              <a:rPr lang="zh-CN" altLang="en-US" sz="2000" dirty="0" smtClean="0">
                <a:solidFill>
                  <a:srgbClr val="C00000"/>
                </a:solidFill>
                <a:latin typeface="微軟正黑體" panose="020B0604030504040204" pitchFamily="34" charset="-120"/>
                <a:ea typeface="微軟正黑體" panose="020B0604030504040204" pitchFamily="34" charset="-120"/>
              </a:rPr>
              <a:t>在信</a:t>
            </a:r>
            <a:r>
              <a:rPr lang="zh-CN" altLang="en-US" sz="2000" dirty="0">
                <a:solidFill>
                  <a:srgbClr val="C00000"/>
                </a:solidFill>
                <a:latin typeface="微軟正黑體" panose="020B0604030504040204" pitchFamily="34" charset="-120"/>
                <a:ea typeface="微軟正黑體" panose="020B0604030504040204" pitchFamily="34" charset="-120"/>
              </a:rPr>
              <a:t>上签字，毒害好多众</a:t>
            </a:r>
            <a:r>
              <a:rPr lang="zh-CN" altLang="en-US" sz="2000" dirty="0" smtClean="0">
                <a:solidFill>
                  <a:srgbClr val="C00000"/>
                </a:solidFill>
                <a:latin typeface="微軟正黑體" panose="020B0604030504040204" pitchFamily="34" charset="-120"/>
                <a:ea typeface="微軟正黑體" panose="020B0604030504040204" pitchFamily="34" charset="-120"/>
              </a:rPr>
              <a:t>生</a:t>
            </a:r>
            <a:r>
              <a:rPr lang="zh-TW" altLang="en-US" sz="2000" dirty="0">
                <a:solidFill>
                  <a:srgbClr val="C00000"/>
                </a:solidFill>
                <a:latin typeface="微軟正黑體" panose="020B0604030504040204" pitchFamily="34" charset="-120"/>
                <a:ea typeface="微軟正黑體" panose="020B0604030504040204" pitchFamily="34" charset="-120"/>
              </a:rPr>
              <a:t>。</a:t>
            </a:r>
            <a:endParaRPr lang="en-US" altLang="zh-CN" sz="2000" dirty="0">
              <a:solidFill>
                <a:srgbClr val="C00000"/>
              </a:solidFill>
              <a:latin typeface="微軟正黑體" panose="020B0604030504040204" pitchFamily="34" charset="-120"/>
              <a:ea typeface="微軟正黑體" panose="020B0604030504040204" pitchFamily="34" charset="-120"/>
            </a:endParaRPr>
          </a:p>
          <a:p>
            <a:pPr fontAlgn="base"/>
            <a:r>
              <a:rPr lang="zh-CN" altLang="en-US" sz="2000" b="1" dirty="0" smtClean="0">
                <a:solidFill>
                  <a:srgbClr val="C00000"/>
                </a:solidFill>
                <a:latin typeface="微軟正黑體" panose="020B0604030504040204" pitchFamily="34" charset="-120"/>
                <a:ea typeface="微軟正黑體" panose="020B0604030504040204" pitchFamily="34" charset="-120"/>
              </a:rPr>
              <a:t>南</a:t>
            </a:r>
            <a:r>
              <a:rPr lang="zh-CN" altLang="en-US" sz="2000" b="1" dirty="0">
                <a:solidFill>
                  <a:srgbClr val="C00000"/>
                </a:solidFill>
                <a:latin typeface="微軟正黑體" panose="020B0604030504040204" pitchFamily="34" charset="-120"/>
                <a:ea typeface="微軟正黑體" panose="020B0604030504040204" pitchFamily="34" charset="-120"/>
              </a:rPr>
              <a:t>关学校</a:t>
            </a:r>
            <a:r>
              <a:rPr lang="zh-CN" altLang="en-US" sz="2000" dirty="0">
                <a:solidFill>
                  <a:srgbClr val="C00000"/>
                </a:solidFill>
                <a:latin typeface="微軟正黑體" panose="020B0604030504040204" pitchFamily="34" charset="-120"/>
                <a:ea typeface="微軟正黑體" panose="020B0604030504040204" pitchFamily="34" charset="-120"/>
              </a:rPr>
              <a:t>在教室里挂诽谤大法条幅，张贴标语</a:t>
            </a:r>
            <a:r>
              <a:rPr lang="zh-CN" altLang="en-US" sz="2000" dirty="0" smtClean="0">
                <a:solidFill>
                  <a:srgbClr val="C00000"/>
                </a:solidFill>
                <a:latin typeface="微軟正黑體" panose="020B0604030504040204" pitchFamily="34" charset="-120"/>
                <a:ea typeface="微軟正黑體" panose="020B0604030504040204" pitchFamily="34" charset="-120"/>
              </a:rPr>
              <a:t>，</a:t>
            </a:r>
            <a:endParaRPr lang="en-US" altLang="zh-CN" sz="2000" dirty="0" smtClean="0">
              <a:solidFill>
                <a:srgbClr val="C00000"/>
              </a:solidFill>
              <a:latin typeface="微軟正黑體" panose="020B0604030504040204" pitchFamily="34" charset="-120"/>
              <a:ea typeface="微軟正黑體" panose="020B0604030504040204" pitchFamily="34" charset="-120"/>
            </a:endParaRPr>
          </a:p>
          <a:p>
            <a:pPr fontAlgn="base"/>
            <a:r>
              <a:rPr lang="zh-CN" altLang="en-US" sz="2000" b="1" dirty="0" smtClean="0">
                <a:solidFill>
                  <a:srgbClr val="C00000"/>
                </a:solidFill>
                <a:latin typeface="微軟正黑體" panose="020B0604030504040204" pitchFamily="34" charset="-120"/>
                <a:ea typeface="微軟正黑體" panose="020B0604030504040204" pitchFamily="34" charset="-120"/>
              </a:rPr>
              <a:t>四</a:t>
            </a:r>
            <a:r>
              <a:rPr lang="zh-CN" altLang="en-US" sz="2000" b="1" dirty="0">
                <a:solidFill>
                  <a:srgbClr val="C00000"/>
                </a:solidFill>
                <a:latin typeface="微軟正黑體" panose="020B0604030504040204" pitchFamily="34" charset="-120"/>
                <a:ea typeface="微軟正黑體" panose="020B0604030504040204" pitchFamily="34" charset="-120"/>
              </a:rPr>
              <a:t>中老师</a:t>
            </a:r>
            <a:r>
              <a:rPr lang="zh-CN" altLang="en-US" sz="2000" dirty="0">
                <a:solidFill>
                  <a:srgbClr val="C00000"/>
                </a:solidFill>
                <a:latin typeface="微軟正黑體" panose="020B0604030504040204" pitchFamily="34" charset="-120"/>
                <a:ea typeface="微軟正黑體" panose="020B0604030504040204" pitchFamily="34" charset="-120"/>
              </a:rPr>
              <a:t>让学生举手表决对法轮功的态度等。</a:t>
            </a:r>
          </a:p>
          <a:p>
            <a:pPr fontAlgn="base"/>
            <a:endParaRPr lang="en-US" altLang="zh-CN" sz="2000" dirty="0" smtClean="0">
              <a:latin typeface="微軟正黑體" panose="020B0604030504040204" pitchFamily="34" charset="-120"/>
              <a:ea typeface="微軟正黑體" panose="020B0604030504040204" pitchFamily="34" charset="-120"/>
            </a:endParaRPr>
          </a:p>
          <a:p>
            <a:pPr fontAlgn="base"/>
            <a:r>
              <a:rPr lang="zh-CN" altLang="en-US" sz="2000" b="1" dirty="0" smtClean="0">
                <a:solidFill>
                  <a:srgbClr val="0070C0"/>
                </a:solidFill>
                <a:latin typeface="微軟正黑體" panose="020B0604030504040204" pitchFamily="34" charset="-120"/>
                <a:ea typeface="微軟正黑體" panose="020B0604030504040204" pitchFamily="34" charset="-120"/>
              </a:rPr>
              <a:t>每参</a:t>
            </a:r>
            <a:r>
              <a:rPr lang="zh-CN" altLang="en-US" sz="2000" b="1" dirty="0">
                <a:solidFill>
                  <a:srgbClr val="0070C0"/>
                </a:solidFill>
                <a:latin typeface="微軟正黑體" panose="020B0604030504040204" pitchFamily="34" charset="-120"/>
                <a:ea typeface="微軟正黑體" panose="020B0604030504040204" pitchFamily="34" charset="-120"/>
              </a:rPr>
              <a:t>与一次迫害，都是在把自己的性命跟江泽民“死亡岗”绑牢</a:t>
            </a:r>
            <a:r>
              <a:rPr lang="zh-CN" altLang="en-US" sz="2000" b="1" dirty="0" smtClean="0">
                <a:solidFill>
                  <a:srgbClr val="0070C0"/>
                </a:solidFill>
                <a:latin typeface="微軟正黑體" panose="020B0604030504040204" pitchFamily="34" charset="-120"/>
                <a:ea typeface="微軟正黑體" panose="020B0604030504040204" pitchFamily="34" charset="-120"/>
              </a:rPr>
              <a:t>；</a:t>
            </a:r>
            <a:endParaRPr lang="en-US" altLang="zh-CN" sz="2000" b="1" dirty="0" smtClean="0">
              <a:solidFill>
                <a:srgbClr val="0070C0"/>
              </a:solidFill>
              <a:latin typeface="微軟正黑體" panose="020B0604030504040204" pitchFamily="34" charset="-120"/>
              <a:ea typeface="微軟正黑體" panose="020B0604030504040204" pitchFamily="34" charset="-120"/>
            </a:endParaRPr>
          </a:p>
          <a:p>
            <a:pPr fontAlgn="base"/>
            <a:r>
              <a:rPr lang="zh-CN" altLang="en-US" sz="2000" b="1" dirty="0" smtClean="0">
                <a:solidFill>
                  <a:srgbClr val="0070C0"/>
                </a:solidFill>
                <a:latin typeface="微軟正黑體" panose="020B0604030504040204" pitchFamily="34" charset="-120"/>
                <a:ea typeface="微軟正黑體" panose="020B0604030504040204" pitchFamily="34" charset="-120"/>
              </a:rPr>
              <a:t>而</a:t>
            </a:r>
            <a:r>
              <a:rPr lang="zh-CN" altLang="en-US" sz="2000" b="1" dirty="0">
                <a:solidFill>
                  <a:srgbClr val="0070C0"/>
                </a:solidFill>
                <a:latin typeface="微軟正黑體" panose="020B0604030504040204" pitchFamily="34" charset="-120"/>
                <a:ea typeface="微軟正黑體" panose="020B0604030504040204" pitchFamily="34" charset="-120"/>
              </a:rPr>
              <a:t>每一次对法轮功学员的善行，都是在跟江泽民“死亡岗”掰开</a:t>
            </a:r>
            <a:r>
              <a:rPr lang="zh-CN" altLang="en-US" sz="2000" b="1" dirty="0" smtClean="0">
                <a:solidFill>
                  <a:srgbClr val="0070C0"/>
                </a:solidFill>
                <a:latin typeface="微軟正黑體" panose="020B0604030504040204" pitchFamily="34" charset="-120"/>
                <a:ea typeface="微軟正黑體" panose="020B0604030504040204" pitchFamily="34" charset="-120"/>
              </a:rPr>
              <a:t>。</a:t>
            </a:r>
            <a:endParaRPr lang="en-US" altLang="zh-CN" sz="2000" b="1" dirty="0" smtClean="0">
              <a:solidFill>
                <a:srgbClr val="0070C0"/>
              </a:solidFill>
              <a:latin typeface="微軟正黑體" panose="020B0604030504040204" pitchFamily="34" charset="-120"/>
              <a:ea typeface="微軟正黑體" panose="020B0604030504040204" pitchFamily="34" charset="-120"/>
            </a:endParaRPr>
          </a:p>
          <a:p>
            <a:pPr fontAlgn="base"/>
            <a:endParaRPr lang="en-US" altLang="zh-CN" sz="2000" dirty="0" smtClean="0">
              <a:latin typeface="微軟正黑體" panose="020B0604030504040204" pitchFamily="34" charset="-120"/>
              <a:ea typeface="微軟正黑體" panose="020B0604030504040204" pitchFamily="34" charset="-120"/>
            </a:endParaRPr>
          </a:p>
          <a:p>
            <a:pPr fontAlgn="base"/>
            <a:r>
              <a:rPr lang="zh-CN" altLang="en-US" sz="2000" dirty="0" smtClean="0">
                <a:latin typeface="微軟正黑體" panose="020B0604030504040204" pitchFamily="34" charset="-120"/>
                <a:ea typeface="微軟正黑體" panose="020B0604030504040204" pitchFamily="34" charset="-120"/>
              </a:rPr>
              <a:t>最</a:t>
            </a:r>
            <a:r>
              <a:rPr lang="zh-CN" altLang="en-US" sz="2000" dirty="0">
                <a:latin typeface="微軟正黑體" panose="020B0604030504040204" pitchFamily="34" charset="-120"/>
                <a:ea typeface="微軟正黑體" panose="020B0604030504040204" pitchFamily="34" charset="-120"/>
              </a:rPr>
              <a:t>后再叮嘱迫害法轮功学员的所有执行者几句话</a:t>
            </a:r>
            <a:r>
              <a:rPr lang="zh-CN" altLang="en-US" sz="2000" dirty="0" smtClean="0">
                <a:latin typeface="微軟正黑體" panose="020B0604030504040204" pitchFamily="34" charset="-120"/>
                <a:ea typeface="微軟正黑體" panose="020B0604030504040204" pitchFamily="34" charset="-120"/>
              </a:rPr>
              <a:t>：</a:t>
            </a:r>
            <a:endParaRPr lang="en-US" altLang="zh-CN" sz="2000" dirty="0" smtClean="0">
              <a:latin typeface="微軟正黑體" panose="020B0604030504040204" pitchFamily="34" charset="-120"/>
              <a:ea typeface="微軟正黑體" panose="020B0604030504040204" pitchFamily="34" charset="-120"/>
            </a:endParaRPr>
          </a:p>
          <a:p>
            <a:pPr fontAlgn="base"/>
            <a:r>
              <a:rPr lang="zh-CN" altLang="en-US" sz="2000" b="1" dirty="0" smtClean="0">
                <a:solidFill>
                  <a:srgbClr val="0070C0"/>
                </a:solidFill>
                <a:latin typeface="微軟正黑體" panose="020B0604030504040204" pitchFamily="34" charset="-120"/>
                <a:ea typeface="微軟正黑體" panose="020B0604030504040204" pitchFamily="34" charset="-120"/>
              </a:rPr>
              <a:t>佛法</a:t>
            </a:r>
            <a:r>
              <a:rPr lang="zh-CN" altLang="en-US" sz="2000" b="1" dirty="0">
                <a:solidFill>
                  <a:srgbClr val="0070C0"/>
                </a:solidFill>
                <a:latin typeface="微軟正黑體" panose="020B0604030504040204" pitchFamily="34" charset="-120"/>
                <a:ea typeface="微軟正黑體" panose="020B0604030504040204" pitchFamily="34" charset="-120"/>
              </a:rPr>
              <a:t>慈悲，但威严同在</a:t>
            </a:r>
            <a:r>
              <a:rPr lang="zh-CN" altLang="en-US" sz="2000" b="1" dirty="0" smtClean="0">
                <a:solidFill>
                  <a:srgbClr val="0070C0"/>
                </a:solidFill>
                <a:latin typeface="微軟正黑體" panose="020B0604030504040204" pitchFamily="34" charset="-120"/>
                <a:ea typeface="微軟正黑體" panose="020B0604030504040204" pitchFamily="34" charset="-120"/>
              </a:rPr>
              <a:t>。生死</a:t>
            </a:r>
            <a:r>
              <a:rPr lang="zh-CN" altLang="en-US" sz="2000" b="1" dirty="0">
                <a:solidFill>
                  <a:srgbClr val="0070C0"/>
                </a:solidFill>
                <a:latin typeface="微軟正黑體" panose="020B0604030504040204" pitchFamily="34" charset="-120"/>
                <a:ea typeface="微軟正黑體" panose="020B0604030504040204" pitchFamily="34" charset="-120"/>
              </a:rPr>
              <a:t>阴阳界，善恶分两边</a:t>
            </a:r>
            <a:r>
              <a:rPr lang="zh-CN" altLang="en-US" sz="2000" b="1" dirty="0" smtClean="0">
                <a:solidFill>
                  <a:srgbClr val="0070C0"/>
                </a:solidFill>
                <a:latin typeface="微軟正黑體" panose="020B0604030504040204" pitchFamily="34" charset="-120"/>
                <a:ea typeface="微軟正黑體" panose="020B0604030504040204" pitchFamily="34" charset="-120"/>
              </a:rPr>
              <a:t>。</a:t>
            </a:r>
            <a:endParaRPr lang="en-US" altLang="zh-CN" sz="2000" b="1" dirty="0" smtClean="0">
              <a:solidFill>
                <a:srgbClr val="0070C0"/>
              </a:solidFill>
              <a:latin typeface="微軟正黑體" panose="020B0604030504040204" pitchFamily="34" charset="-120"/>
              <a:ea typeface="微軟正黑體" panose="020B0604030504040204" pitchFamily="34" charset="-120"/>
            </a:endParaRPr>
          </a:p>
          <a:p>
            <a:pPr fontAlgn="base"/>
            <a:r>
              <a:rPr lang="zh-CN" altLang="en-US" sz="2000" dirty="0" smtClean="0">
                <a:latin typeface="微軟正黑體" panose="020B0604030504040204" pitchFamily="34" charset="-120"/>
                <a:ea typeface="微軟正黑體" panose="020B0604030504040204" pitchFamily="34" charset="-120"/>
              </a:rPr>
              <a:t>常言道：</a:t>
            </a:r>
            <a:r>
              <a:rPr lang="zh-CN" altLang="en-US" sz="2000" b="1" dirty="0" smtClean="0">
                <a:solidFill>
                  <a:srgbClr val="0070C0"/>
                </a:solidFill>
                <a:latin typeface="微軟正黑體" panose="020B0604030504040204" pitchFamily="34" charset="-120"/>
                <a:ea typeface="微軟正黑體" panose="020B0604030504040204" pitchFamily="34" charset="-120"/>
              </a:rPr>
              <a:t>机</a:t>
            </a:r>
            <a:r>
              <a:rPr lang="zh-CN" altLang="en-US" sz="2000" b="1" dirty="0">
                <a:solidFill>
                  <a:srgbClr val="0070C0"/>
                </a:solidFill>
                <a:latin typeface="微軟正黑體" panose="020B0604030504040204" pitchFamily="34" charset="-120"/>
                <a:ea typeface="微軟正黑體" panose="020B0604030504040204" pitchFamily="34" charset="-120"/>
              </a:rPr>
              <a:t>不可失，时不再来</a:t>
            </a:r>
            <a:r>
              <a:rPr lang="zh-CN" altLang="en-US" sz="2000" b="1" dirty="0" smtClean="0">
                <a:solidFill>
                  <a:srgbClr val="0070C0"/>
                </a:solidFill>
                <a:latin typeface="微軟正黑體" panose="020B0604030504040204" pitchFamily="34" charset="-120"/>
                <a:ea typeface="微軟正黑體" panose="020B0604030504040204" pitchFamily="34" charset="-120"/>
              </a:rPr>
              <a:t>。往</a:t>
            </a:r>
            <a:r>
              <a:rPr lang="zh-CN" altLang="en-US" sz="2000" b="1" dirty="0">
                <a:solidFill>
                  <a:srgbClr val="0070C0"/>
                </a:solidFill>
                <a:latin typeface="微軟正黑體" panose="020B0604030504040204" pitchFamily="34" charset="-120"/>
                <a:ea typeface="微軟正黑體" panose="020B0604030504040204" pitchFamily="34" charset="-120"/>
              </a:rPr>
              <a:t>后人生怎么走</a:t>
            </a:r>
            <a:r>
              <a:rPr lang="zh-CN" altLang="en-US" sz="2000" b="1" dirty="0" smtClean="0">
                <a:solidFill>
                  <a:srgbClr val="0070C0"/>
                </a:solidFill>
                <a:latin typeface="微軟正黑體" panose="020B0604030504040204" pitchFamily="34" charset="-120"/>
                <a:ea typeface="微軟正黑體" panose="020B0604030504040204" pitchFamily="34" charset="-120"/>
              </a:rPr>
              <a:t>，</a:t>
            </a:r>
            <a:endParaRPr lang="en-US" altLang="zh-CN" sz="2000" b="1" dirty="0" smtClean="0">
              <a:solidFill>
                <a:srgbClr val="0070C0"/>
              </a:solidFill>
              <a:latin typeface="微軟正黑體" panose="020B0604030504040204" pitchFamily="34" charset="-120"/>
              <a:ea typeface="微軟正黑體" panose="020B0604030504040204" pitchFamily="34" charset="-120"/>
            </a:endParaRPr>
          </a:p>
          <a:p>
            <a:pPr fontAlgn="base"/>
            <a:r>
              <a:rPr lang="zh-CN" altLang="en-US" sz="2000" b="1" dirty="0" smtClean="0">
                <a:solidFill>
                  <a:srgbClr val="0070C0"/>
                </a:solidFill>
                <a:latin typeface="微軟正黑體" panose="020B0604030504040204" pitchFamily="34" charset="-120"/>
                <a:ea typeface="微軟正黑體" panose="020B0604030504040204" pitchFamily="34" charset="-120"/>
              </a:rPr>
              <a:t>这</a:t>
            </a:r>
            <a:r>
              <a:rPr lang="zh-CN" altLang="en-US" sz="2000" b="1" dirty="0">
                <a:solidFill>
                  <a:srgbClr val="0070C0"/>
                </a:solidFill>
                <a:latin typeface="微軟正黑體" panose="020B0604030504040204" pitchFamily="34" charset="-120"/>
                <a:ea typeface="微軟正黑體" panose="020B0604030504040204" pitchFamily="34" charset="-120"/>
              </a:rPr>
              <a:t>个所谓铁饭碗怎么端，你们可要三思而善行啊</a:t>
            </a:r>
            <a:r>
              <a:rPr lang="zh-CN" altLang="en-US" sz="2000" b="1" dirty="0" smtClean="0">
                <a:solidFill>
                  <a:srgbClr val="0070C0"/>
                </a:solidFill>
                <a:latin typeface="微軟正黑體" panose="020B0604030504040204" pitchFamily="34" charset="-120"/>
                <a:ea typeface="微軟正黑體" panose="020B0604030504040204" pitchFamily="34" charset="-120"/>
              </a:rPr>
              <a:t>！</a:t>
            </a:r>
            <a:endParaRPr lang="en-US" altLang="zh-CN" sz="2000" b="1" dirty="0">
              <a:solidFill>
                <a:srgbClr val="0070C0"/>
              </a:solidFill>
              <a:latin typeface="微軟正黑體" panose="020B0604030504040204" pitchFamily="34" charset="-120"/>
              <a:ea typeface="微軟正黑體" panose="020B0604030504040204" pitchFamily="34" charset="-120"/>
            </a:endParaRPr>
          </a:p>
          <a:p>
            <a:pPr fontAlgn="base"/>
            <a:r>
              <a:rPr lang="en-US" altLang="zh-TW" sz="2000" b="1" dirty="0">
                <a:solidFill>
                  <a:srgbClr val="00B0F0"/>
                </a:solidFill>
                <a:latin typeface="微軟正黑體" panose="020B0604030504040204" pitchFamily="34" charset="-120"/>
                <a:ea typeface="微軟正黑體" panose="020B0604030504040204" pitchFamily="34" charset="-120"/>
              </a:rPr>
              <a:t>【</a:t>
            </a:r>
            <a:r>
              <a:rPr lang="zh-TW" altLang="en-US" sz="2000" b="1" dirty="0">
                <a:solidFill>
                  <a:srgbClr val="00B0F0"/>
                </a:solidFill>
                <a:latin typeface="微軟正黑體" panose="020B0604030504040204" pitchFamily="34" charset="-120"/>
                <a:ea typeface="微軟正黑體" panose="020B0604030504040204" pitchFamily="34" charset="-120"/>
              </a:rPr>
              <a:t>明慧网</a:t>
            </a:r>
            <a:r>
              <a:rPr lang="en-US" altLang="zh-TW" sz="2000" b="1" dirty="0">
                <a:solidFill>
                  <a:srgbClr val="00B0F0"/>
                </a:solidFill>
                <a:latin typeface="微軟正黑體" panose="020B0604030504040204" pitchFamily="34" charset="-120"/>
                <a:ea typeface="微軟正黑體" panose="020B0604030504040204" pitchFamily="34" charset="-120"/>
              </a:rPr>
              <a:t>2017</a:t>
            </a:r>
            <a:r>
              <a:rPr lang="zh-TW" altLang="en-US" sz="2000" b="1" dirty="0">
                <a:solidFill>
                  <a:srgbClr val="00B0F0"/>
                </a:solidFill>
                <a:latin typeface="微軟正黑體" panose="020B0604030504040204" pitchFamily="34" charset="-120"/>
                <a:ea typeface="微軟正黑體" panose="020B0604030504040204" pitchFamily="34" charset="-120"/>
              </a:rPr>
              <a:t>年</a:t>
            </a:r>
            <a:r>
              <a:rPr lang="en-US" altLang="zh-TW" sz="2000" b="1" dirty="0">
                <a:solidFill>
                  <a:srgbClr val="00B0F0"/>
                </a:solidFill>
                <a:latin typeface="微軟正黑體" panose="020B0604030504040204" pitchFamily="34" charset="-120"/>
                <a:ea typeface="微軟正黑體" panose="020B0604030504040204" pitchFamily="34" charset="-120"/>
              </a:rPr>
              <a:t>3</a:t>
            </a:r>
            <a:r>
              <a:rPr lang="zh-TW" altLang="en-US" sz="2000" b="1" dirty="0">
                <a:solidFill>
                  <a:srgbClr val="00B0F0"/>
                </a:solidFill>
                <a:latin typeface="微軟正黑體" panose="020B0604030504040204" pitchFamily="34" charset="-120"/>
                <a:ea typeface="微軟正黑體" panose="020B0604030504040204" pitchFamily="34" charset="-120"/>
              </a:rPr>
              <a:t>月</a:t>
            </a:r>
            <a:r>
              <a:rPr lang="en-US" altLang="zh-TW" sz="2000" b="1" dirty="0">
                <a:solidFill>
                  <a:srgbClr val="00B0F0"/>
                </a:solidFill>
                <a:latin typeface="微軟正黑體" panose="020B0604030504040204" pitchFamily="34" charset="-120"/>
                <a:ea typeface="微軟正黑體" panose="020B0604030504040204" pitchFamily="34" charset="-120"/>
              </a:rPr>
              <a:t>5</a:t>
            </a:r>
            <a:r>
              <a:rPr lang="zh-TW" altLang="en-US" sz="2000" b="1" dirty="0">
                <a:solidFill>
                  <a:srgbClr val="00B0F0"/>
                </a:solidFill>
                <a:latin typeface="微軟正黑體" panose="020B0604030504040204" pitchFamily="34" charset="-120"/>
                <a:ea typeface="微軟正黑體" panose="020B0604030504040204" pitchFamily="34" charset="-120"/>
              </a:rPr>
              <a:t>日</a:t>
            </a:r>
            <a:r>
              <a:rPr lang="en-US" altLang="zh-TW" sz="2000" b="1" dirty="0" smtClean="0">
                <a:solidFill>
                  <a:srgbClr val="00B0F0"/>
                </a:solidFill>
                <a:latin typeface="微軟正黑體" panose="020B0604030504040204" pitchFamily="34" charset="-120"/>
                <a:ea typeface="微軟正黑體" panose="020B0604030504040204" pitchFamily="34" charset="-120"/>
              </a:rPr>
              <a:t>】</a:t>
            </a:r>
            <a:endParaRPr lang="en-US" altLang="zh-CN" sz="20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7036264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0" y="0"/>
            <a:ext cx="9144000" cy="6858000"/>
          </a:xfrm>
          <a:prstGeom prst="rect">
            <a:avLst/>
          </a:prstGeom>
        </p:spPr>
      </p:pic>
      <p:sp>
        <p:nvSpPr>
          <p:cNvPr id="3" name="矩形 2"/>
          <p:cNvSpPr/>
          <p:nvPr/>
        </p:nvSpPr>
        <p:spPr>
          <a:xfrm>
            <a:off x="-39350" y="4797152"/>
            <a:ext cx="9178146" cy="1728192"/>
          </a:xfrm>
          <a:prstGeom prst="rect">
            <a:avLst/>
          </a:prstGeom>
          <a:solidFill>
            <a:srgbClr val="4F6228">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942" tIns="45472" rIns="90942" bIns="45472" rtlCol="0" anchor="ctr"/>
          <a:lstStyle/>
          <a:p>
            <a:pPr algn="ctr"/>
            <a:r>
              <a:rPr lang="zh-TW" altLang="en-US" sz="3200" b="1" dirty="0" smtClean="0">
                <a:latin typeface="微軟正黑體" panose="020B0604030504040204" pitchFamily="34" charset="-120"/>
                <a:ea typeface="微軟正黑體" panose="020B0604030504040204" pitchFamily="34" charset="-120"/>
              </a:rPr>
              <a:t>河北省</a:t>
            </a:r>
            <a:r>
              <a:rPr lang="en-US" altLang="zh-TW" sz="3200" b="1" dirty="0">
                <a:latin typeface="微軟正黑體" panose="020B0604030504040204" pitchFamily="34" charset="-120"/>
                <a:ea typeface="微軟正黑體" panose="020B0604030504040204" pitchFamily="34" charset="-120"/>
              </a:rPr>
              <a:t>-</a:t>
            </a:r>
            <a:r>
              <a:rPr lang="en-US" altLang="zh-TW" sz="3200" b="1" dirty="0" smtClean="0">
                <a:latin typeface="微軟正黑體" panose="020B0604030504040204" pitchFamily="34" charset="-120"/>
                <a:ea typeface="微軟正黑體" panose="020B0604030504040204" pitchFamily="34" charset="-120"/>
              </a:rPr>
              <a:t>RTC</a:t>
            </a:r>
            <a:r>
              <a:rPr lang="zh-TW" altLang="zh-TW" sz="3200" b="1" dirty="0" smtClean="0">
                <a:latin typeface="微軟正黑體" panose="020B0604030504040204" pitchFamily="34" charset="-120"/>
                <a:ea typeface="微軟正黑體" panose="020B0604030504040204" pitchFamily="34" charset="-120"/>
              </a:rPr>
              <a:t>专案</a:t>
            </a:r>
            <a:r>
              <a:rPr lang="zh-CN" altLang="zh-TW" sz="3200" b="1" dirty="0" smtClean="0">
                <a:latin typeface="微軟正黑體" panose="020B0604030504040204" pitchFamily="34" charset="-120"/>
                <a:ea typeface="微軟正黑體" panose="020B0604030504040204" pitchFamily="34" charset="-120"/>
              </a:rPr>
              <a:t>说明参考资料</a:t>
            </a:r>
            <a:endParaRPr lang="en-US" altLang="zh-CN" sz="3200" b="1" dirty="0">
              <a:latin typeface="微軟正黑體" panose="020B0604030504040204" pitchFamily="34" charset="-120"/>
              <a:ea typeface="微軟正黑體" panose="020B0604030504040204" pitchFamily="34" charset="-120"/>
            </a:endParaRPr>
          </a:p>
          <a:p>
            <a:pPr algn="r"/>
            <a:endParaRPr lang="en-US" altLang="zh-TW" sz="2400" dirty="0">
              <a:latin typeface="微軟正黑體" panose="020B0604030504040204" pitchFamily="34" charset="-120"/>
              <a:ea typeface="微軟正黑體" panose="020B0604030504040204" pitchFamily="34" charset="-120"/>
            </a:endParaRPr>
          </a:p>
          <a:p>
            <a:pPr algn="r"/>
            <a:r>
              <a:rPr lang="zh-TW" altLang="en-US" sz="2400" b="1" dirty="0">
                <a:latin typeface="微軟正黑體" panose="020B0604030504040204" pitchFamily="34" charset="-120"/>
                <a:ea typeface="微軟正黑體" panose="020B0604030504040204" pitchFamily="34" charset="-120"/>
              </a:rPr>
              <a:t>專案開始日期 </a:t>
            </a:r>
            <a:r>
              <a:rPr lang="en-US" altLang="zh-TW" sz="2400" b="1" dirty="0">
                <a:latin typeface="微軟正黑體" panose="020B0604030504040204" pitchFamily="34" charset="-120"/>
                <a:ea typeface="微軟正黑體" panose="020B0604030504040204" pitchFamily="34" charset="-120"/>
              </a:rPr>
              <a:t>:</a:t>
            </a:r>
            <a:r>
              <a:rPr lang="en-US" altLang="zh-TW" sz="2400" b="1" dirty="0">
                <a:solidFill>
                  <a:schemeClr val="bg1"/>
                </a:solidFill>
                <a:latin typeface="微軟正黑體" panose="020B0604030504040204" pitchFamily="34" charset="-120"/>
                <a:ea typeface="微軟正黑體" panose="020B0604030504040204" pitchFamily="34" charset="-120"/>
              </a:rPr>
              <a:t> 2017/10/09</a:t>
            </a:r>
            <a:endParaRPr lang="zh-TW" altLang="en-US" sz="2400" dirty="0">
              <a:latin typeface="微軟正黑體" panose="020B0604030504040204" pitchFamily="34" charset="-120"/>
              <a:ea typeface="微軟正黑體" panose="020B0604030504040204" pitchFamily="34" charset="-120"/>
            </a:endParaRPr>
          </a:p>
        </p:txBody>
      </p:sp>
      <p:sp>
        <p:nvSpPr>
          <p:cNvPr id="2" name="矩形 1"/>
          <p:cNvSpPr/>
          <p:nvPr/>
        </p:nvSpPr>
        <p:spPr>
          <a:xfrm>
            <a:off x="296586" y="5085184"/>
            <a:ext cx="496246" cy="830496"/>
          </a:xfrm>
          <a:prstGeom prst="rect">
            <a:avLst/>
          </a:prstGeom>
        </p:spPr>
        <p:txBody>
          <a:bodyPr wrap="none" lIns="90942" tIns="45472" rIns="90942" bIns="45472">
            <a:spAutoFit/>
          </a:bodyPr>
          <a:lstStyle/>
          <a:p>
            <a:r>
              <a:rPr lang="en-US" altLang="zh-TW" sz="4800" dirty="0" smtClean="0">
                <a:solidFill>
                  <a:schemeClr val="bg1"/>
                </a:solidFill>
              </a:rPr>
              <a:t>1</a:t>
            </a:r>
            <a:endParaRPr lang="zh-TW" altLang="en-US" sz="4800" dirty="0">
              <a:solidFill>
                <a:schemeClr val="bg1"/>
              </a:solidFill>
            </a:endParaRPr>
          </a:p>
        </p:txBody>
      </p:sp>
    </p:spTree>
    <p:extLst>
      <p:ext uri="{BB962C8B-B14F-4D97-AF65-F5344CB8AC3E}">
        <p14:creationId xmlns:p14="http://schemas.microsoft.com/office/powerpoint/2010/main" val="141635906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矩形 7"/>
          <p:cNvSpPr/>
          <p:nvPr/>
        </p:nvSpPr>
        <p:spPr>
          <a:xfrm>
            <a:off x="16350" y="908766"/>
            <a:ext cx="8786543" cy="5119533"/>
          </a:xfrm>
          <a:prstGeom prst="rect">
            <a:avLst/>
          </a:prstGeom>
          <a:solidFill>
            <a:srgbClr val="FFFFFF"/>
          </a:solidFill>
          <a:ln w="12700">
            <a:miter lim="400000"/>
          </a:ln>
        </p:spPr>
        <p:txBody>
          <a:bodyPr lIns="45474" tIns="45474" rIns="45474" bIns="45474" anchor="ctr"/>
          <a:lstStyle/>
          <a:p>
            <a:pPr algn="ctr" defTabSz="909551" hangingPunct="0">
              <a:defRPr b="0">
                <a:latin typeface="Calibri"/>
                <a:ea typeface="Calibri"/>
                <a:cs typeface="Calibri"/>
                <a:sym typeface="Calibri"/>
              </a:defRPr>
            </a:pPr>
            <a:endParaRPr sz="1700" kern="0">
              <a:solidFill>
                <a:srgbClr val="000000"/>
              </a:solidFill>
              <a:latin typeface="Calibri"/>
              <a:ea typeface="Calibri"/>
              <a:cs typeface="Calibri"/>
              <a:sym typeface="Calibri"/>
            </a:endParaRPr>
          </a:p>
        </p:txBody>
      </p:sp>
      <p:sp>
        <p:nvSpPr>
          <p:cNvPr id="179" name="矩形 10"/>
          <p:cNvSpPr txBox="1"/>
          <p:nvPr/>
        </p:nvSpPr>
        <p:spPr>
          <a:xfrm>
            <a:off x="182896" y="1052736"/>
            <a:ext cx="8961104" cy="4831595"/>
          </a:xfrm>
          <a:prstGeom prst="rect">
            <a:avLst/>
          </a:prstGeom>
          <a:ln w="12700">
            <a:miter lim="400000"/>
          </a:ln>
          <a:extLst>
            <a:ext uri="{C572A759-6A51-4108-AA02-DFA0A04FC94B}">
              <ma14:wrappingTextBoxFlag xmlns="" xmlns:ma14="http://schemas.microsoft.com/office/mac/drawingml/2011/main" val="1"/>
            </a:ext>
          </a:extLst>
        </p:spPr>
        <p:txBody>
          <a:bodyPr wrap="square" lIns="45474" tIns="45474" rIns="45474" bIns="45474">
            <a:spAutoFit/>
          </a:bodyPr>
          <a:lstStyle/>
          <a:p>
            <a:pPr defTabSz="909551" hangingPunct="0">
              <a:defRPr sz="3000">
                <a:latin typeface="微軟正黑體"/>
                <a:ea typeface="微軟正黑體"/>
                <a:cs typeface="微軟正黑體"/>
                <a:sym typeface="微軟正黑體"/>
              </a:defRPr>
            </a:pPr>
            <a:r>
              <a:rPr sz="2200" b="1" kern="0" dirty="0" err="1" smtClean="0">
                <a:solidFill>
                  <a:srgbClr val="000000"/>
                </a:solidFill>
                <a:latin typeface="微軟正黑體"/>
                <a:ea typeface="微軟正黑體"/>
                <a:cs typeface="微軟正黑體"/>
                <a:sym typeface="微軟正黑體"/>
              </a:rPr>
              <a:t>性质：</a:t>
            </a:r>
            <a:r>
              <a:rPr sz="2200" b="1" kern="0" dirty="0" err="1" smtClean="0">
                <a:solidFill>
                  <a:srgbClr val="C00000"/>
                </a:solidFill>
                <a:latin typeface="微軟正黑體"/>
                <a:ea typeface="微軟正黑體"/>
                <a:cs typeface="微軟正黑體"/>
                <a:sym typeface="微軟正黑體"/>
              </a:rPr>
              <a:t>骚扰</a:t>
            </a:r>
            <a:r>
              <a:rPr sz="2200" b="1" kern="0" dirty="0" smtClean="0">
                <a:solidFill>
                  <a:srgbClr val="C00000"/>
                </a:solidFill>
                <a:latin typeface="微軟正黑體"/>
                <a:ea typeface="微軟正黑體"/>
                <a:cs typeface="微軟正黑體"/>
                <a:sym typeface="微軟正黑體"/>
              </a:rPr>
              <a:t> </a:t>
            </a:r>
            <a:r>
              <a:rPr lang="en-US" sz="2200" b="1" kern="0" dirty="0" smtClean="0">
                <a:solidFill>
                  <a:srgbClr val="C00000"/>
                </a:solidFill>
                <a:latin typeface="微軟正黑體"/>
                <a:ea typeface="微軟正黑體"/>
                <a:cs typeface="微軟正黑體"/>
                <a:sym typeface="微軟正黑體"/>
              </a:rPr>
              <a:t>– </a:t>
            </a:r>
            <a:r>
              <a:rPr lang="zh-TW" altLang="en-US" sz="2200" b="1" kern="0" dirty="0" smtClean="0">
                <a:solidFill>
                  <a:srgbClr val="C00000"/>
                </a:solidFill>
                <a:latin typeface="微軟正黑體"/>
                <a:ea typeface="微軟正黑體"/>
                <a:cs typeface="微軟正黑體"/>
                <a:sym typeface="微軟正黑體"/>
              </a:rPr>
              <a:t>敲门行动</a:t>
            </a:r>
            <a:endParaRPr sz="2200" b="1" kern="0" dirty="0">
              <a:solidFill>
                <a:srgbClr val="C00000"/>
              </a:solidFill>
              <a:latin typeface="微軟正黑體"/>
              <a:ea typeface="微軟正黑體"/>
              <a:cs typeface="微軟正黑體"/>
              <a:sym typeface="微軟正黑體"/>
            </a:endParaRPr>
          </a:p>
          <a:p>
            <a:pPr defTabSz="909551" hangingPunct="0">
              <a:defRPr sz="3000">
                <a:latin typeface="微軟正黑體"/>
                <a:ea typeface="微軟正黑體"/>
                <a:cs typeface="微軟正黑體"/>
                <a:sym typeface="微軟正黑體"/>
              </a:defRPr>
            </a:pPr>
            <a:endParaRPr lang="en-US" sz="2200" b="1" kern="0" dirty="0" smtClean="0">
              <a:solidFill>
                <a:srgbClr val="000000"/>
              </a:solidFill>
              <a:latin typeface="微軟正黑體"/>
              <a:ea typeface="微軟正黑體"/>
              <a:cs typeface="微軟正黑體"/>
              <a:sym typeface="微軟正黑體"/>
            </a:endParaRPr>
          </a:p>
          <a:p>
            <a:pPr defTabSz="909551" hangingPunct="0">
              <a:defRPr sz="3000">
                <a:latin typeface="微軟正黑體"/>
                <a:ea typeface="微軟正黑體"/>
                <a:cs typeface="微軟正黑體"/>
                <a:sym typeface="微軟正黑體"/>
              </a:defRPr>
            </a:pPr>
            <a:r>
              <a:rPr sz="2200" b="1" kern="0" dirty="0" smtClean="0">
                <a:solidFill>
                  <a:srgbClr val="000000"/>
                </a:solidFill>
                <a:latin typeface="微軟正黑體" panose="020B0604030504040204" pitchFamily="34" charset="-120"/>
                <a:ea typeface="微軟正黑體" panose="020B0604030504040204" pitchFamily="34" charset="-120"/>
                <a:cs typeface="微軟正黑體"/>
                <a:sym typeface="微軟正黑體"/>
              </a:rPr>
              <a:t>情况：</a:t>
            </a:r>
            <a:r>
              <a:rPr sz="2200" kern="0" dirty="0" smtClean="0">
                <a:solidFill>
                  <a:srgbClr val="000000"/>
                </a:solidFill>
                <a:latin typeface="微軟正黑體" panose="020B0604030504040204" pitchFamily="34" charset="-120"/>
                <a:ea typeface="微軟正黑體" panose="020B0604030504040204" pitchFamily="34" charset="-120"/>
                <a:cs typeface="Calibri"/>
                <a:sym typeface="Calibri"/>
              </a:rPr>
              <a:t>2017</a:t>
            </a:r>
            <a:r>
              <a:rPr sz="2200" kern="0" dirty="0">
                <a:solidFill>
                  <a:srgbClr val="000000"/>
                </a:solidFill>
                <a:latin typeface="微軟正黑體" panose="020B0604030504040204" pitchFamily="34" charset="-120"/>
                <a:ea typeface="微軟正黑體" panose="020B0604030504040204" pitchFamily="34" charset="-120"/>
                <a:cs typeface="Calibri"/>
                <a:sym typeface="Calibri"/>
              </a:rPr>
              <a:t>年6月9日至10</a:t>
            </a:r>
            <a:r>
              <a:rPr sz="2200" kern="0" dirty="0" smtClean="0">
                <a:solidFill>
                  <a:srgbClr val="000000"/>
                </a:solidFill>
                <a:latin typeface="微軟正黑體" panose="020B0604030504040204" pitchFamily="34" charset="-120"/>
                <a:ea typeface="微軟正黑體" panose="020B0604030504040204" pitchFamily="34" charset="-120"/>
                <a:cs typeface="Calibri"/>
                <a:sym typeface="Calibri"/>
              </a:rPr>
              <a:t>日</a:t>
            </a:r>
            <a:r>
              <a:rPr lang="zh-TW" altLang="en-US" sz="2200" kern="0" dirty="0" smtClean="0">
                <a:solidFill>
                  <a:srgbClr val="000000"/>
                </a:solidFill>
                <a:latin typeface="微軟正黑體" panose="020B0604030504040204" pitchFamily="34" charset="-120"/>
                <a:ea typeface="微軟正黑體" panose="020B0604030504040204" pitchFamily="34" charset="-120"/>
                <a:cs typeface="Calibri"/>
                <a:sym typeface="Calibri"/>
              </a:rPr>
              <a:t>，</a:t>
            </a:r>
            <a:r>
              <a:rPr sz="2200" b="1" kern="0" dirty="0" err="1" smtClean="0">
                <a:latin typeface="微軟正黑體" panose="020B0604030504040204" pitchFamily="34" charset="-120"/>
                <a:ea typeface="微軟正黑體" panose="020B0604030504040204" pitchFamily="34" charset="-120"/>
                <a:cs typeface="Calibri"/>
                <a:sym typeface="Calibri"/>
              </a:rPr>
              <a:t>赞皇县当地派出所警察</a:t>
            </a:r>
            <a:r>
              <a:rPr sz="2200" kern="0" dirty="0" err="1" smtClean="0">
                <a:solidFill>
                  <a:srgbClr val="000000"/>
                </a:solidFill>
                <a:latin typeface="微軟正黑體" panose="020B0604030504040204" pitchFamily="34" charset="-120"/>
                <a:ea typeface="微軟正黑體" panose="020B0604030504040204" pitchFamily="34" charset="-120"/>
                <a:cs typeface="Calibri"/>
                <a:sym typeface="Calibri"/>
              </a:rPr>
              <a:t>由</a:t>
            </a:r>
            <a:r>
              <a:rPr sz="2200" b="1" kern="0" dirty="0" err="1" smtClean="0">
                <a:latin typeface="微軟正黑體" panose="020B0604030504040204" pitchFamily="34" charset="-120"/>
                <a:ea typeface="微軟正黑體" panose="020B0604030504040204" pitchFamily="34" charset="-120"/>
                <a:cs typeface="Calibri"/>
                <a:sym typeface="Calibri"/>
              </a:rPr>
              <a:t>乡村委会人员</a:t>
            </a:r>
            <a:endParaRPr lang="en-US" sz="2200" b="1" kern="0" dirty="0" smtClean="0">
              <a:latin typeface="微軟正黑體" panose="020B0604030504040204" pitchFamily="34" charset="-120"/>
              <a:ea typeface="微軟正黑體" panose="020B0604030504040204" pitchFamily="34" charset="-120"/>
              <a:cs typeface="Calibri"/>
              <a:sym typeface="Calibri"/>
            </a:endParaRPr>
          </a:p>
          <a:p>
            <a:pPr defTabSz="909551" hangingPunct="0">
              <a:defRPr sz="3000">
                <a:latin typeface="微軟正黑體"/>
                <a:ea typeface="微軟正黑體"/>
                <a:cs typeface="微軟正黑體"/>
                <a:sym typeface="微軟正黑體"/>
              </a:defRPr>
            </a:pPr>
            <a:r>
              <a:rPr sz="2200" kern="0" dirty="0" err="1" smtClean="0">
                <a:solidFill>
                  <a:srgbClr val="000000"/>
                </a:solidFill>
                <a:latin typeface="微軟正黑體" panose="020B0604030504040204" pitchFamily="34" charset="-120"/>
                <a:ea typeface="微軟正黑體" panose="020B0604030504040204" pitchFamily="34" charset="-120"/>
                <a:cs typeface="Calibri"/>
                <a:sym typeface="Calibri"/>
              </a:rPr>
              <a:t>带领</a:t>
            </a:r>
            <a:r>
              <a:rPr sz="2200" kern="0" dirty="0" smtClean="0">
                <a:solidFill>
                  <a:srgbClr val="000000"/>
                </a:solidFill>
                <a:latin typeface="微軟正黑體" panose="020B0604030504040204" pitchFamily="34" charset="-120"/>
                <a:ea typeface="微軟正黑體" panose="020B0604030504040204" pitchFamily="34" charset="-120"/>
                <a:cs typeface="Calibri"/>
                <a:sym typeface="Calibri"/>
              </a:rPr>
              <a:t>，</a:t>
            </a:r>
            <a:r>
              <a:rPr lang="zh-TW" altLang="en-US" sz="2200" kern="0" dirty="0">
                <a:solidFill>
                  <a:srgbClr val="000000"/>
                </a:solidFill>
                <a:latin typeface="微軟正黑體" panose="020B0604030504040204" pitchFamily="34" charset="-120"/>
                <a:ea typeface="微軟正黑體" panose="020B0604030504040204" pitchFamily="34" charset="-120"/>
                <a:cs typeface="Calibri"/>
                <a:sym typeface="Calibri"/>
              </a:rPr>
              <a:t>到</a:t>
            </a:r>
            <a:r>
              <a:rPr sz="2200" kern="0" dirty="0" err="1" smtClean="0">
                <a:solidFill>
                  <a:srgbClr val="000000"/>
                </a:solidFill>
                <a:latin typeface="微軟正黑體" panose="020B0604030504040204" pitchFamily="34" charset="-120"/>
                <a:ea typeface="微軟正黑體" panose="020B0604030504040204" pitchFamily="34" charset="-120"/>
                <a:cs typeface="Calibri"/>
                <a:sym typeface="Calibri"/>
              </a:rPr>
              <a:t>多名</a:t>
            </a:r>
            <a:r>
              <a:rPr sz="2200" b="1" kern="0" dirty="0" err="1" smtClean="0">
                <a:solidFill>
                  <a:srgbClr val="000000"/>
                </a:solidFill>
                <a:latin typeface="微軟正黑體" panose="020B0604030504040204" pitchFamily="34" charset="-120"/>
                <a:ea typeface="微軟正黑體" panose="020B0604030504040204" pitchFamily="34" charset="-120"/>
                <a:cs typeface="Calibri"/>
                <a:sym typeface="Calibri"/>
              </a:rPr>
              <a:t>实名诉江</a:t>
            </a:r>
            <a:r>
              <a:rPr sz="2200" kern="0" dirty="0" err="1" smtClean="0">
                <a:solidFill>
                  <a:srgbClr val="000000"/>
                </a:solidFill>
                <a:latin typeface="微軟正黑體" panose="020B0604030504040204" pitchFamily="34" charset="-120"/>
                <a:ea typeface="微軟正黑體" panose="020B0604030504040204" pitchFamily="34" charset="-120"/>
                <a:cs typeface="Calibri"/>
                <a:sym typeface="Calibri"/>
              </a:rPr>
              <a:t>的法轮功学员家里骚扰</a:t>
            </a:r>
            <a:r>
              <a:rPr sz="2200" kern="0" dirty="0" smtClean="0">
                <a:solidFill>
                  <a:srgbClr val="000000"/>
                </a:solidFill>
                <a:latin typeface="微軟正黑體" panose="020B0604030504040204" pitchFamily="34" charset="-120"/>
                <a:ea typeface="微軟正黑體" panose="020B0604030504040204" pitchFamily="34" charset="-120"/>
                <a:cs typeface="Calibri"/>
                <a:sym typeface="Calibri"/>
              </a:rPr>
              <a:t>。</a:t>
            </a:r>
            <a:endParaRPr lang="en-US" sz="2200" kern="0" dirty="0" smtClean="0">
              <a:solidFill>
                <a:srgbClr val="000000"/>
              </a:solidFill>
              <a:latin typeface="微軟正黑體" panose="020B0604030504040204" pitchFamily="34" charset="-120"/>
              <a:ea typeface="微軟正黑體" panose="020B0604030504040204" pitchFamily="34" charset="-120"/>
              <a:cs typeface="Calibri"/>
              <a:sym typeface="Calibri"/>
            </a:endParaRPr>
          </a:p>
          <a:p>
            <a:pPr defTabSz="909551" hangingPunct="0">
              <a:defRPr sz="3000">
                <a:latin typeface="微軟正黑體"/>
                <a:ea typeface="微軟正黑體"/>
                <a:cs typeface="微軟正黑體"/>
                <a:sym typeface="微軟正黑體"/>
              </a:defRPr>
            </a:pPr>
            <a:endParaRPr lang="en-US" sz="2200" kern="0" dirty="0">
              <a:solidFill>
                <a:srgbClr val="000000"/>
              </a:solidFill>
              <a:latin typeface="微軟正黑體" panose="020B0604030504040204" pitchFamily="34" charset="-120"/>
              <a:ea typeface="微軟正黑體" panose="020B0604030504040204" pitchFamily="34" charset="-120"/>
              <a:cs typeface="Calibri"/>
              <a:sym typeface="Calibri"/>
            </a:endParaRPr>
          </a:p>
          <a:p>
            <a:pPr defTabSz="909551" hangingPunct="0">
              <a:defRPr sz="3000">
                <a:latin typeface="微軟正黑體"/>
                <a:ea typeface="微軟正黑體"/>
                <a:cs typeface="微軟正黑體"/>
                <a:sym typeface="微軟正黑體"/>
              </a:defRPr>
            </a:pPr>
            <a:r>
              <a:rPr lang="zh-TW" altLang="en-US" sz="2200" kern="0" dirty="0" smtClean="0">
                <a:latin typeface="微軟正黑體" panose="020B0604030504040204" pitchFamily="34" charset="-120"/>
                <a:ea typeface="微軟正黑體" panose="020B0604030504040204" pitchFamily="34" charset="-120"/>
                <a:cs typeface="Calibri"/>
                <a:sym typeface="Calibri"/>
              </a:rPr>
              <a:t>城关镇</a:t>
            </a:r>
            <a:r>
              <a:rPr sz="2200" kern="0" dirty="0" smtClean="0">
                <a:solidFill>
                  <a:srgbClr val="000000"/>
                </a:solidFill>
                <a:latin typeface="微軟正黑體" panose="020B0604030504040204" pitchFamily="34" charset="-120"/>
                <a:ea typeface="微軟正黑體" panose="020B0604030504040204" pitchFamily="34" charset="-120"/>
                <a:cs typeface="Calibri"/>
                <a:sym typeface="Calibri"/>
              </a:rPr>
              <a:t>有10人被骚扰，</a:t>
            </a:r>
            <a:r>
              <a:rPr sz="2200" kern="0" dirty="0" smtClean="0">
                <a:latin typeface="微軟正黑體" panose="020B0604030504040204" pitchFamily="34" charset="-120"/>
                <a:ea typeface="微軟正黑體" panose="020B0604030504040204" pitchFamily="34" charset="-120"/>
                <a:cs typeface="Calibri"/>
                <a:sym typeface="Calibri"/>
              </a:rPr>
              <a:t>许亭乡</a:t>
            </a:r>
            <a:r>
              <a:rPr lang="en-US" sz="2200" kern="0" dirty="0" smtClean="0">
                <a:latin typeface="微軟正黑體" panose="020B0604030504040204" pitchFamily="34" charset="-120"/>
                <a:ea typeface="微軟正黑體" panose="020B0604030504040204" pitchFamily="34" charset="-120"/>
                <a:cs typeface="Calibri"/>
                <a:sym typeface="Calibri"/>
              </a:rPr>
              <a:t>-</a:t>
            </a:r>
            <a:r>
              <a:rPr sz="2200" kern="0" dirty="0" smtClean="0">
                <a:latin typeface="微軟正黑體" panose="020B0604030504040204" pitchFamily="34" charset="-120"/>
                <a:ea typeface="微軟正黑體" panose="020B0604030504040204" pitchFamily="34" charset="-120"/>
                <a:cs typeface="Calibri"/>
                <a:sym typeface="Calibri"/>
              </a:rPr>
              <a:t>南潘村</a:t>
            </a:r>
            <a:r>
              <a:rPr sz="2200" kern="0" dirty="0">
                <a:latin typeface="微軟正黑體" panose="020B0604030504040204" pitchFamily="34" charset="-120"/>
                <a:ea typeface="微軟正黑體" panose="020B0604030504040204" pitchFamily="34" charset="-120"/>
                <a:cs typeface="Calibri"/>
                <a:sym typeface="Calibri"/>
              </a:rPr>
              <a:t>、北潘村</a:t>
            </a:r>
            <a:r>
              <a:rPr sz="2200" kern="0" dirty="0">
                <a:solidFill>
                  <a:srgbClr val="000000"/>
                </a:solidFill>
                <a:latin typeface="微軟正黑體" panose="020B0604030504040204" pitchFamily="34" charset="-120"/>
                <a:ea typeface="微軟正黑體" panose="020B0604030504040204" pitchFamily="34" charset="-120"/>
                <a:cs typeface="Calibri"/>
                <a:sym typeface="Calibri"/>
              </a:rPr>
              <a:t>有</a:t>
            </a:r>
            <a:r>
              <a:rPr sz="2200" kern="0" dirty="0" smtClean="0">
                <a:solidFill>
                  <a:srgbClr val="000000"/>
                </a:solidFill>
                <a:latin typeface="微軟正黑體" panose="020B0604030504040204" pitchFamily="34" charset="-120"/>
                <a:ea typeface="微軟正黑體" panose="020B0604030504040204" pitchFamily="34" charset="-120"/>
                <a:cs typeface="Calibri"/>
                <a:sym typeface="Calibri"/>
              </a:rPr>
              <a:t>5人被骚扰</a:t>
            </a:r>
            <a:r>
              <a:rPr lang="zh-TW" altLang="en-US" sz="2200" kern="0" dirty="0" smtClean="0">
                <a:solidFill>
                  <a:srgbClr val="000000"/>
                </a:solidFill>
                <a:latin typeface="微軟正黑體" panose="020B0604030504040204" pitchFamily="34" charset="-120"/>
                <a:ea typeface="微軟正黑體" panose="020B0604030504040204" pitchFamily="34" charset="-120"/>
                <a:cs typeface="Calibri"/>
                <a:sym typeface="Calibri"/>
              </a:rPr>
              <a:t>。</a:t>
            </a:r>
            <a:endParaRPr lang="en-US" altLang="zh-TW" sz="2200" kern="0" dirty="0" smtClean="0">
              <a:solidFill>
                <a:srgbClr val="000000"/>
              </a:solidFill>
              <a:latin typeface="微軟正黑體" panose="020B0604030504040204" pitchFamily="34" charset="-120"/>
              <a:ea typeface="微軟正黑體" panose="020B0604030504040204" pitchFamily="34" charset="-120"/>
              <a:cs typeface="Calibri"/>
              <a:sym typeface="Calibri"/>
            </a:endParaRPr>
          </a:p>
          <a:p>
            <a:pPr defTabSz="909551" hangingPunct="0">
              <a:defRPr sz="3000">
                <a:latin typeface="微軟正黑體"/>
                <a:ea typeface="微軟正黑體"/>
                <a:cs typeface="微軟正黑體"/>
                <a:sym typeface="微軟正黑體"/>
              </a:defRPr>
            </a:pPr>
            <a:endParaRPr lang="en-US" sz="2200" kern="0" dirty="0">
              <a:solidFill>
                <a:srgbClr val="000000"/>
              </a:solidFill>
              <a:latin typeface="微軟正黑體"/>
              <a:ea typeface="微軟正黑體"/>
              <a:cs typeface="Calibri"/>
              <a:sym typeface="微軟正黑體"/>
            </a:endParaRPr>
          </a:p>
          <a:p>
            <a:pPr defTabSz="909551" hangingPunct="0">
              <a:defRPr sz="3000">
                <a:latin typeface="微軟正黑體"/>
                <a:ea typeface="微軟正黑體"/>
                <a:cs typeface="微軟正黑體"/>
                <a:sym typeface="微軟正黑體"/>
              </a:defRPr>
            </a:pPr>
            <a:r>
              <a:rPr lang="zh-TW" altLang="en-US" sz="2200" b="1" kern="0" dirty="0" smtClean="0">
                <a:solidFill>
                  <a:srgbClr val="000000"/>
                </a:solidFill>
                <a:latin typeface="微軟正黑體"/>
                <a:ea typeface="微軟正黑體"/>
                <a:cs typeface="Calibri"/>
                <a:sym typeface="微軟正黑體"/>
              </a:rPr>
              <a:t>单位：</a:t>
            </a:r>
            <a:r>
              <a:rPr lang="zh-TW" altLang="en-US" sz="2200" dirty="0" smtClean="0"/>
              <a:t>石家庄市</a:t>
            </a:r>
            <a:r>
              <a:rPr lang="en-US" altLang="zh-TW" sz="2200" dirty="0" smtClean="0"/>
              <a:t>---</a:t>
            </a:r>
            <a:r>
              <a:rPr lang="zh-TW" altLang="en-US" sz="2200" dirty="0" smtClean="0"/>
              <a:t>市委政法</a:t>
            </a:r>
            <a:r>
              <a:rPr lang="zh-TW" altLang="en-US" sz="2200" dirty="0"/>
              <a:t>委</a:t>
            </a:r>
            <a:r>
              <a:rPr lang="zh-TW" altLang="en-US" sz="2200" dirty="0" smtClean="0"/>
              <a:t>、市委</a:t>
            </a:r>
            <a:r>
              <a:rPr lang="en-US" altLang="zh-TW" sz="2200" dirty="0" smtClean="0"/>
              <a:t>610</a:t>
            </a:r>
            <a:r>
              <a:rPr lang="zh-TW" altLang="en-US" sz="2200" dirty="0" smtClean="0"/>
              <a:t>办、</a:t>
            </a:r>
            <a:endParaRPr lang="en-US" altLang="zh-TW" sz="2200" dirty="0" smtClean="0"/>
          </a:p>
          <a:p>
            <a:pPr defTabSz="909551" hangingPunct="0">
              <a:defRPr sz="3000">
                <a:latin typeface="微軟正黑體"/>
                <a:ea typeface="微軟正黑體"/>
                <a:cs typeface="微軟正黑體"/>
                <a:sym typeface="微軟正黑體"/>
              </a:defRPr>
            </a:pPr>
            <a:r>
              <a:rPr lang="zh-TW" altLang="en-US" sz="2200" dirty="0"/>
              <a:t> </a:t>
            </a:r>
            <a:r>
              <a:rPr lang="zh-TW" altLang="en-US" sz="2200" dirty="0" smtClean="0"/>
              <a:t>           赞皇县</a:t>
            </a:r>
            <a:r>
              <a:rPr lang="en-US" altLang="zh-TW" sz="2200" dirty="0" smtClean="0"/>
              <a:t>-----</a:t>
            </a:r>
            <a:r>
              <a:rPr lang="zh-TW" altLang="en-US" sz="2200" dirty="0" smtClean="0"/>
              <a:t>县委政法委、县委</a:t>
            </a:r>
            <a:r>
              <a:rPr lang="en-US" altLang="zh-TW" sz="2200" dirty="0" smtClean="0"/>
              <a:t>610</a:t>
            </a:r>
            <a:r>
              <a:rPr lang="zh-TW" altLang="en-US" sz="2200" dirty="0" smtClean="0"/>
              <a:t>办、</a:t>
            </a:r>
            <a:endParaRPr lang="en-US" altLang="zh-TW" sz="2200" dirty="0" smtClean="0"/>
          </a:p>
          <a:p>
            <a:pPr defTabSz="909551" hangingPunct="0">
              <a:defRPr sz="3000">
                <a:latin typeface="微軟正黑體"/>
                <a:ea typeface="微軟正黑體"/>
                <a:cs typeface="微軟正黑體"/>
                <a:sym typeface="微軟正黑體"/>
              </a:defRPr>
            </a:pPr>
            <a:r>
              <a:rPr lang="en-US" altLang="zh-TW" sz="2200" dirty="0"/>
              <a:t> </a:t>
            </a:r>
            <a:r>
              <a:rPr lang="en-US" altLang="zh-TW" sz="2200" dirty="0" smtClean="0"/>
              <a:t>                               </a:t>
            </a:r>
            <a:r>
              <a:rPr lang="zh-TW" altLang="en-US" sz="2200" dirty="0" smtClean="0"/>
              <a:t>许亭乡派出所、</a:t>
            </a:r>
            <a:endParaRPr lang="en-US" altLang="zh-TW" sz="2200" dirty="0" smtClean="0"/>
          </a:p>
          <a:p>
            <a:pPr defTabSz="909551" hangingPunct="0">
              <a:defRPr sz="3000">
                <a:latin typeface="微軟正黑體"/>
                <a:ea typeface="微軟正黑體"/>
                <a:cs typeface="微軟正黑體"/>
                <a:sym typeface="微軟正黑體"/>
              </a:defRPr>
            </a:pPr>
            <a:r>
              <a:rPr lang="zh-TW" altLang="en-US" sz="2200" dirty="0"/>
              <a:t> </a:t>
            </a:r>
            <a:r>
              <a:rPr lang="zh-TW" altLang="en-US" sz="2200" dirty="0" smtClean="0"/>
              <a:t>                               城关镇北街大队村委会</a:t>
            </a:r>
            <a:endParaRPr lang="en-US" altLang="zh-TW" sz="2200" dirty="0"/>
          </a:p>
          <a:p>
            <a:pPr defTabSz="909551" hangingPunct="0">
              <a:defRPr sz="3000">
                <a:latin typeface="微軟正黑體"/>
                <a:ea typeface="微軟正黑體"/>
                <a:cs typeface="微軟正黑體"/>
                <a:sym typeface="微軟正黑體"/>
              </a:defRPr>
            </a:pPr>
            <a:r>
              <a:rPr lang="en-US" altLang="zh-TW" sz="2200" dirty="0" smtClean="0"/>
              <a:t>                                </a:t>
            </a:r>
            <a:r>
              <a:rPr lang="zh-TW" altLang="en-US" sz="2200" dirty="0" smtClean="0"/>
              <a:t>南</a:t>
            </a:r>
            <a:r>
              <a:rPr lang="zh-TW" altLang="en-US" sz="2200" dirty="0"/>
              <a:t>潘村</a:t>
            </a:r>
            <a:r>
              <a:rPr lang="zh-TW" altLang="en-US" sz="2200" dirty="0" smtClean="0"/>
              <a:t>委会</a:t>
            </a:r>
            <a:endParaRPr lang="en-US" altLang="zh-TW" sz="2200" dirty="0" smtClean="0"/>
          </a:p>
          <a:p>
            <a:pPr defTabSz="909551" hangingPunct="0">
              <a:defRPr sz="3000">
                <a:latin typeface="微軟正黑體"/>
                <a:ea typeface="微軟正黑體"/>
                <a:cs typeface="微軟正黑體"/>
                <a:sym typeface="微軟正黑體"/>
              </a:defRPr>
            </a:pPr>
            <a:endParaRPr lang="en-US" altLang="zh-TW" sz="2200" dirty="0"/>
          </a:p>
          <a:p>
            <a:pPr defTabSz="909551" hangingPunct="0">
              <a:defRPr sz="3000">
                <a:latin typeface="微軟正黑體"/>
                <a:ea typeface="微軟正黑體"/>
                <a:cs typeface="微軟正黑體"/>
                <a:sym typeface="微軟正黑體"/>
              </a:defRPr>
            </a:pPr>
            <a:r>
              <a:rPr lang="zh-TW" altLang="en-US" sz="2200" b="1" dirty="0" smtClean="0">
                <a:solidFill>
                  <a:srgbClr val="0070C0"/>
                </a:solidFill>
              </a:rPr>
              <a:t>情况已被曝光在明慧网</a:t>
            </a:r>
            <a:r>
              <a:rPr lang="en-US" altLang="zh-TW" sz="2200" dirty="0" smtClean="0"/>
              <a:t>【2017</a:t>
            </a:r>
            <a:r>
              <a:rPr lang="zh-CN" altLang="en-US" sz="2200" dirty="0" smtClean="0"/>
              <a:t>年</a:t>
            </a:r>
            <a:r>
              <a:rPr lang="en-US" altLang="zh-CN" sz="2200" dirty="0" smtClean="0"/>
              <a:t>7</a:t>
            </a:r>
            <a:r>
              <a:rPr lang="zh-CN" altLang="en-US" sz="2200" dirty="0" smtClean="0"/>
              <a:t>月</a:t>
            </a:r>
            <a:r>
              <a:rPr lang="en-US" altLang="zh-CN" sz="2200" dirty="0" smtClean="0"/>
              <a:t>16</a:t>
            </a:r>
            <a:r>
              <a:rPr lang="zh-CN" altLang="en-US" sz="2200" dirty="0" smtClean="0"/>
              <a:t>日</a:t>
            </a:r>
            <a:r>
              <a:rPr lang="zh-CN" altLang="en-US" sz="2200" dirty="0"/>
              <a:t>大陆综合</a:t>
            </a:r>
            <a:r>
              <a:rPr lang="zh-CN" altLang="en-US" sz="2200" dirty="0" smtClean="0"/>
              <a:t>消息</a:t>
            </a:r>
            <a:r>
              <a:rPr lang="en-US" altLang="zh-TW" sz="2200" dirty="0" smtClean="0"/>
              <a:t>】</a:t>
            </a:r>
            <a:endParaRPr lang="en-US" altLang="zh-TW" sz="2200" dirty="0"/>
          </a:p>
        </p:txBody>
      </p:sp>
      <p:grpSp>
        <p:nvGrpSpPr>
          <p:cNvPr id="182" name="矩形 5"/>
          <p:cNvGrpSpPr/>
          <p:nvPr/>
        </p:nvGrpSpPr>
        <p:grpSpPr>
          <a:xfrm>
            <a:off x="-1" y="-5"/>
            <a:ext cx="9144001" cy="848943"/>
            <a:chOff x="0" y="-3"/>
            <a:chExt cx="13004800" cy="1207383"/>
          </a:xfrm>
        </p:grpSpPr>
        <p:sp>
          <p:nvSpPr>
            <p:cNvPr id="180" name="矩形"/>
            <p:cNvSpPr/>
            <p:nvPr/>
          </p:nvSpPr>
          <p:spPr>
            <a:xfrm>
              <a:off x="0" y="-3"/>
              <a:ext cx="13004800" cy="1207383"/>
            </a:xfrm>
            <a:prstGeom prst="rect">
              <a:avLst/>
            </a:prstGeom>
            <a:solidFill>
              <a:srgbClr val="E46C0A"/>
            </a:solidFill>
            <a:ln w="12700" cap="flat">
              <a:noFill/>
              <a:miter lim="400000"/>
            </a:ln>
            <a:effectLst/>
          </p:spPr>
          <p:txBody>
            <a:bodyPr wrap="square" lIns="65022" tIns="65022" rIns="65022" bIns="65022" numCol="1" anchor="ctr">
              <a:noAutofit/>
            </a:bodyPr>
            <a:lstStyle/>
            <a:p>
              <a:pPr defTabSz="909551" hangingPunct="0">
                <a:defRPr b="0">
                  <a:solidFill>
                    <a:srgbClr val="FFFFFF"/>
                  </a:solidFill>
                  <a:latin typeface="Calibri"/>
                  <a:ea typeface="Calibri"/>
                  <a:cs typeface="Calibri"/>
                  <a:sym typeface="Calibri"/>
                </a:defRPr>
              </a:pPr>
              <a:endParaRPr sz="1700" kern="0">
                <a:solidFill>
                  <a:srgbClr val="FFFFFF"/>
                </a:solidFill>
                <a:latin typeface="Calibri"/>
                <a:ea typeface="Calibri"/>
                <a:cs typeface="Calibri"/>
                <a:sym typeface="Calibri"/>
              </a:endParaRPr>
            </a:p>
          </p:txBody>
        </p:sp>
        <p:sp>
          <p:nvSpPr>
            <p:cNvPr id="181" name="9-1. 湖南專案一(株洲市)"/>
            <p:cNvSpPr txBox="1"/>
            <p:nvPr/>
          </p:nvSpPr>
          <p:spPr>
            <a:xfrm>
              <a:off x="0" y="116354"/>
              <a:ext cx="13004800" cy="97466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65022" tIns="65022" rIns="65022" bIns="65022" numCol="1" anchor="ctr">
              <a:spAutoFit/>
            </a:bodyPr>
            <a:lstStyle>
              <a:lvl1pPr algn="l" defTabSz="1300480">
                <a:defRPr sz="4400">
                  <a:solidFill>
                    <a:srgbClr val="FFFFFF"/>
                  </a:solidFill>
                  <a:latin typeface="微軟正黑體"/>
                  <a:ea typeface="微軟正黑體"/>
                  <a:cs typeface="微軟正黑體"/>
                  <a:sym typeface="微軟正黑體"/>
                </a:defRPr>
              </a:lvl1pPr>
            </a:lstStyle>
            <a:p>
              <a:pPr hangingPunct="0"/>
              <a:r>
                <a:rPr lang="en-US" sz="3600" b="1" kern="0" dirty="0"/>
                <a:t>8</a:t>
              </a:r>
              <a:r>
                <a:rPr sz="3600" b="1" kern="0" dirty="0" smtClean="0"/>
                <a:t>-1</a:t>
              </a:r>
              <a:r>
                <a:rPr sz="3600" b="1" kern="0" dirty="0"/>
                <a:t>. </a:t>
              </a:r>
              <a:r>
                <a:rPr sz="3600" b="1" kern="0" dirty="0" err="1" smtClean="0"/>
                <a:t>石家庄市</a:t>
              </a:r>
              <a:r>
                <a:rPr lang="en-US" sz="3600" b="1" kern="0" dirty="0" smtClean="0"/>
                <a:t>-</a:t>
              </a:r>
              <a:r>
                <a:rPr lang="zh-TW" altLang="en-US" sz="3600" b="1" kern="0" dirty="0" smtClean="0"/>
                <a:t>赞皇县</a:t>
              </a:r>
              <a:endParaRPr sz="3600" b="1" kern="0" dirty="0"/>
            </a:p>
          </p:txBody>
        </p:sp>
      </p:grpSp>
      <p:sp>
        <p:nvSpPr>
          <p:cNvPr id="10" name="矩形"/>
          <p:cNvSpPr/>
          <p:nvPr/>
        </p:nvSpPr>
        <p:spPr>
          <a:xfrm>
            <a:off x="7164287" y="100504"/>
            <a:ext cx="1882804" cy="648076"/>
          </a:xfrm>
          <a:prstGeom prst="rect">
            <a:avLst/>
          </a:prstGeom>
          <a:solidFill>
            <a:srgbClr val="FFFFFF"/>
          </a:solidFill>
          <a:ln w="38100" cap="flat">
            <a:solidFill>
              <a:srgbClr val="F79646"/>
            </a:solidFill>
            <a:prstDash val="solid"/>
            <a:round/>
          </a:ln>
          <a:effectLst/>
        </p:spPr>
        <p:txBody>
          <a:bodyPr wrap="square" lIns="65022" tIns="65022" rIns="65022" bIns="65022" numCol="1" anchor="ctr">
            <a:noAutofit/>
          </a:bodyPr>
          <a:lstStyle/>
          <a:p>
            <a:pPr algn="ctr" defTabSz="909458">
              <a:defRPr sz="5600">
                <a:solidFill>
                  <a:srgbClr val="984807"/>
                </a:solidFill>
                <a:latin typeface="微軟正黑體"/>
                <a:ea typeface="微軟正黑體"/>
                <a:cs typeface="微軟正黑體"/>
                <a:sym typeface="微軟正黑體"/>
              </a:defRPr>
            </a:pPr>
            <a:r>
              <a:rPr lang="en-US" sz="4000" dirty="0" smtClean="0"/>
              <a:t>案情</a:t>
            </a:r>
            <a:r>
              <a:rPr lang="en-US" sz="4000" dirty="0"/>
              <a:t>3</a:t>
            </a: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 name="株洲市許多官員因迫害法輪功被國際追查，包括…"/>
          <p:cNvSpPr txBox="1"/>
          <p:nvPr/>
        </p:nvSpPr>
        <p:spPr>
          <a:xfrm>
            <a:off x="192591" y="1309410"/>
            <a:ext cx="8772217" cy="271663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65022" tIns="65022" rIns="65022" bIns="65022" numCol="1" anchor="ctr">
            <a:spAutoFit/>
          </a:bodyPr>
          <a:lstStyle/>
          <a:p>
            <a:pPr defTabSz="909691" hangingPunct="0">
              <a:defRPr sz="3400">
                <a:solidFill>
                  <a:srgbClr val="C00000"/>
                </a:solidFill>
                <a:latin typeface="微軟正黑體"/>
                <a:ea typeface="微軟正黑體"/>
                <a:cs typeface="微軟正黑體"/>
                <a:sym typeface="微軟正黑體"/>
              </a:defRPr>
            </a:pPr>
            <a:r>
              <a:rPr sz="2400" b="1" kern="0" dirty="0" err="1" smtClean="0">
                <a:solidFill>
                  <a:srgbClr val="C00000"/>
                </a:solidFill>
                <a:latin typeface="微軟正黑體"/>
                <a:ea typeface="微軟正黑體"/>
                <a:cs typeface="微軟正黑體"/>
                <a:sym typeface="微軟正黑體"/>
              </a:rPr>
              <a:t>石家庄市</a:t>
            </a:r>
            <a:r>
              <a:rPr sz="2400" kern="0" dirty="0" err="1" smtClean="0">
                <a:solidFill>
                  <a:srgbClr val="000000"/>
                </a:solidFill>
                <a:latin typeface="微軟正黑體"/>
                <a:ea typeface="微軟正黑體"/>
                <a:cs typeface="微軟正黑體"/>
                <a:sym typeface="微軟正黑體"/>
              </a:rPr>
              <a:t>许多官员因迫害法轮功被国际追查，包括</a:t>
            </a:r>
            <a:endParaRPr lang="en-US" sz="2400" kern="0" dirty="0" smtClean="0">
              <a:solidFill>
                <a:srgbClr val="000000"/>
              </a:solidFill>
              <a:latin typeface="微軟正黑體"/>
              <a:ea typeface="微軟正黑體"/>
              <a:cs typeface="微軟正黑體"/>
              <a:sym typeface="微軟正黑體"/>
            </a:endParaRPr>
          </a:p>
          <a:p>
            <a:pPr defTabSz="909691" hangingPunct="0">
              <a:defRPr sz="3400">
                <a:solidFill>
                  <a:srgbClr val="C00000"/>
                </a:solidFill>
                <a:latin typeface="微軟正黑體"/>
                <a:ea typeface="微軟正黑體"/>
                <a:cs typeface="微軟正黑體"/>
                <a:sym typeface="微軟正黑體"/>
              </a:defRPr>
            </a:pPr>
            <a:endParaRPr sz="2400" kern="0" dirty="0">
              <a:solidFill>
                <a:srgbClr val="000000"/>
              </a:solidFill>
              <a:latin typeface="微軟正黑體"/>
              <a:ea typeface="微軟正黑體"/>
              <a:cs typeface="微軟正黑體"/>
              <a:sym typeface="微軟正黑體"/>
            </a:endParaRPr>
          </a:p>
          <a:p>
            <a:pPr defTabSz="909691" hangingPunct="0">
              <a:defRPr sz="3400" b="0">
                <a:latin typeface="微軟正黑體"/>
                <a:ea typeface="微軟正黑體"/>
                <a:cs typeface="微軟正黑體"/>
                <a:sym typeface="微軟正黑體"/>
              </a:defRPr>
            </a:pPr>
            <a:r>
              <a:rPr lang="zh-TW" altLang="en-US" sz="2400" kern="0" dirty="0" smtClean="0">
                <a:solidFill>
                  <a:srgbClr val="000000"/>
                </a:solidFill>
                <a:latin typeface="微軟正黑體"/>
                <a:ea typeface="微軟正黑體"/>
                <a:cs typeface="微軟正黑體"/>
                <a:sym typeface="微軟正黑體"/>
              </a:rPr>
              <a:t>石家庄</a:t>
            </a:r>
            <a:r>
              <a:rPr sz="2400" kern="0" dirty="0" err="1" smtClean="0">
                <a:solidFill>
                  <a:srgbClr val="000000"/>
                </a:solidFill>
                <a:latin typeface="微軟正黑體"/>
                <a:ea typeface="微軟正黑體"/>
                <a:cs typeface="微軟正黑體"/>
                <a:sym typeface="微軟正黑體"/>
              </a:rPr>
              <a:t>市政法委书记</a:t>
            </a:r>
            <a:r>
              <a:rPr lang="en-US" altLang="zh-TW" sz="2400" kern="0" dirty="0" smtClean="0">
                <a:solidFill>
                  <a:srgbClr val="000000"/>
                </a:solidFill>
                <a:latin typeface="微軟正黑體"/>
                <a:ea typeface="微軟正黑體"/>
                <a:cs typeface="微軟正黑體"/>
                <a:sym typeface="微軟正黑體"/>
              </a:rPr>
              <a:t>(</a:t>
            </a:r>
            <a:r>
              <a:rPr lang="zh-TW" altLang="en-US" sz="2400" kern="0" dirty="0" smtClean="0">
                <a:solidFill>
                  <a:srgbClr val="000000"/>
                </a:solidFill>
                <a:latin typeface="微軟正黑體"/>
                <a:ea typeface="微軟正黑體"/>
                <a:cs typeface="微軟正黑體"/>
                <a:sym typeface="微軟正黑體"/>
              </a:rPr>
              <a:t>现任和历任</a:t>
            </a:r>
            <a:r>
              <a:rPr lang="en-US" altLang="zh-TW" sz="2400" kern="0" dirty="0" smtClean="0">
                <a:solidFill>
                  <a:srgbClr val="000000"/>
                </a:solidFill>
                <a:latin typeface="微軟正黑體"/>
                <a:ea typeface="微軟正黑體"/>
                <a:cs typeface="微軟正黑體"/>
                <a:sym typeface="微軟正黑體"/>
              </a:rPr>
              <a:t>)</a:t>
            </a:r>
            <a:r>
              <a:rPr lang="zh-TW" altLang="en-US" sz="2400" kern="0" dirty="0" smtClean="0">
                <a:solidFill>
                  <a:srgbClr val="000000"/>
                </a:solidFill>
                <a:latin typeface="微軟正黑體"/>
                <a:ea typeface="微軟正黑體"/>
                <a:cs typeface="微軟正黑體"/>
                <a:sym typeface="微軟正黑體"/>
              </a:rPr>
              <a:t>：</a:t>
            </a:r>
            <a:r>
              <a:rPr sz="2400" b="1" kern="0" dirty="0" err="1" smtClean="0">
                <a:solidFill>
                  <a:srgbClr val="0070C0"/>
                </a:solidFill>
                <a:latin typeface="微軟正黑體"/>
                <a:ea typeface="微軟正黑體"/>
                <a:cs typeface="微軟正黑體"/>
                <a:sym typeface="微軟正黑體"/>
              </a:rPr>
              <a:t>郭运兴、刘志鹏、张铁</a:t>
            </a:r>
            <a:r>
              <a:rPr sz="2400" kern="0" dirty="0" smtClean="0">
                <a:solidFill>
                  <a:srgbClr val="000000"/>
                </a:solidFill>
                <a:latin typeface="微軟正黑體"/>
                <a:ea typeface="微軟正黑體"/>
                <a:cs typeface="微軟正黑體"/>
                <a:sym typeface="微軟正黑體"/>
              </a:rPr>
              <a:t>；</a:t>
            </a:r>
            <a:endParaRPr lang="en-US" sz="2400" kern="0" dirty="0" smtClean="0">
              <a:solidFill>
                <a:srgbClr val="000000"/>
              </a:solidFill>
              <a:latin typeface="微軟正黑體"/>
              <a:ea typeface="微軟正黑體"/>
              <a:cs typeface="微軟正黑體"/>
              <a:sym typeface="微軟正黑體"/>
            </a:endParaRPr>
          </a:p>
          <a:p>
            <a:pPr defTabSz="909691" hangingPunct="0">
              <a:defRPr sz="3400" b="0">
                <a:latin typeface="微軟正黑體"/>
                <a:ea typeface="微軟正黑體"/>
                <a:cs typeface="微軟正黑體"/>
                <a:sym typeface="微軟正黑體"/>
              </a:defRPr>
            </a:pPr>
            <a:endParaRPr lang="en-US" sz="2400" kern="0" dirty="0" smtClean="0">
              <a:solidFill>
                <a:srgbClr val="000000"/>
              </a:solidFill>
              <a:latin typeface="微軟正黑體"/>
              <a:ea typeface="微軟正黑體"/>
              <a:cs typeface="微軟正黑體"/>
              <a:sym typeface="微軟正黑體"/>
            </a:endParaRPr>
          </a:p>
          <a:p>
            <a:pPr defTabSz="909691" hangingPunct="0">
              <a:defRPr sz="3400" b="0">
                <a:latin typeface="微軟正黑體"/>
                <a:ea typeface="微軟正黑體"/>
                <a:cs typeface="微軟正黑體"/>
                <a:sym typeface="微軟正黑體"/>
              </a:defRPr>
            </a:pPr>
            <a:r>
              <a:rPr sz="2400" kern="0" dirty="0" err="1" smtClean="0">
                <a:solidFill>
                  <a:srgbClr val="000000"/>
                </a:solidFill>
                <a:latin typeface="微軟正黑體"/>
                <a:ea typeface="微軟正黑體"/>
                <a:cs typeface="微軟正黑體"/>
                <a:sym typeface="微軟正黑體"/>
              </a:rPr>
              <a:t>石家庄市</a:t>
            </a:r>
            <a:r>
              <a:rPr lang="zh-TW" altLang="en-US" sz="2400" kern="0" dirty="0" smtClean="0">
                <a:solidFill>
                  <a:srgbClr val="000000"/>
                </a:solidFill>
                <a:latin typeface="微軟正黑體"/>
                <a:ea typeface="微軟正黑體"/>
                <a:cs typeface="微軟正黑體"/>
                <a:sym typeface="微軟正黑體"/>
              </a:rPr>
              <a:t>防范办主任</a:t>
            </a:r>
            <a:r>
              <a:rPr lang="en-US" altLang="zh-TW" sz="2400" kern="0" dirty="0" smtClean="0">
                <a:solidFill>
                  <a:srgbClr val="000000"/>
                </a:solidFill>
                <a:latin typeface="微軟正黑體"/>
                <a:ea typeface="微軟正黑體"/>
                <a:cs typeface="微軟正黑體"/>
                <a:sym typeface="微軟正黑體"/>
              </a:rPr>
              <a:t>(</a:t>
            </a:r>
            <a:r>
              <a:rPr sz="2400" kern="0" dirty="0" smtClean="0">
                <a:solidFill>
                  <a:srgbClr val="000000"/>
                </a:solidFill>
                <a:latin typeface="微軟正黑體"/>
                <a:ea typeface="微軟正黑體"/>
                <a:cs typeface="微軟正黑體"/>
                <a:sym typeface="微軟正黑體"/>
              </a:rPr>
              <a:t>610办</a:t>
            </a:r>
            <a:r>
              <a:rPr lang="en-US" altLang="zh-TW" sz="2400" kern="0" dirty="0" smtClean="0">
                <a:solidFill>
                  <a:srgbClr val="000000"/>
                </a:solidFill>
                <a:latin typeface="微軟正黑體"/>
                <a:ea typeface="微軟正黑體"/>
                <a:cs typeface="微軟正黑體"/>
                <a:sym typeface="微軟正黑體"/>
              </a:rPr>
              <a:t>)</a:t>
            </a:r>
            <a:r>
              <a:rPr sz="2400" kern="0" dirty="0" smtClean="0">
                <a:solidFill>
                  <a:srgbClr val="000000"/>
                </a:solidFill>
                <a:latin typeface="微軟正黑體"/>
                <a:ea typeface="微軟正黑體"/>
                <a:cs typeface="微軟正黑體"/>
                <a:sym typeface="微軟正黑體"/>
              </a:rPr>
              <a:t> </a:t>
            </a:r>
            <a:r>
              <a:rPr lang="zh-TW" altLang="en-US" sz="2400" kern="0" dirty="0" smtClean="0">
                <a:solidFill>
                  <a:srgbClr val="000000"/>
                </a:solidFill>
                <a:latin typeface="微軟正黑體"/>
                <a:ea typeface="微軟正黑體"/>
                <a:cs typeface="微軟正黑體"/>
                <a:sym typeface="微軟正黑體"/>
              </a:rPr>
              <a:t>：</a:t>
            </a:r>
            <a:r>
              <a:rPr sz="2400" b="1" kern="0" dirty="0" err="1" smtClean="0">
                <a:solidFill>
                  <a:srgbClr val="0070C0"/>
                </a:solidFill>
                <a:latin typeface="微軟正黑體"/>
                <a:ea typeface="微軟正黑體"/>
                <a:cs typeface="微軟正黑體"/>
                <a:sym typeface="微軟正黑體"/>
              </a:rPr>
              <a:t>程文才、黄朝庆、李京</a:t>
            </a:r>
            <a:r>
              <a:rPr sz="2400" kern="0" dirty="0" smtClean="0">
                <a:solidFill>
                  <a:srgbClr val="000000"/>
                </a:solidFill>
                <a:latin typeface="微軟正黑體"/>
                <a:ea typeface="微軟正黑體"/>
                <a:cs typeface="微軟正黑體"/>
                <a:sym typeface="微軟正黑體"/>
              </a:rPr>
              <a:t>；</a:t>
            </a:r>
            <a:endParaRPr lang="en-US" sz="2400" kern="0" dirty="0" smtClean="0">
              <a:solidFill>
                <a:srgbClr val="000000"/>
              </a:solidFill>
              <a:latin typeface="微軟正黑體"/>
              <a:ea typeface="微軟正黑體"/>
              <a:cs typeface="微軟正黑體"/>
              <a:sym typeface="微軟正黑體"/>
            </a:endParaRPr>
          </a:p>
          <a:p>
            <a:pPr defTabSz="909691" hangingPunct="0">
              <a:defRPr sz="3400" b="0">
                <a:latin typeface="微軟正黑體"/>
                <a:ea typeface="微軟正黑體"/>
                <a:cs typeface="微軟正黑體"/>
                <a:sym typeface="微軟正黑體"/>
              </a:defRPr>
            </a:pPr>
            <a:endParaRPr lang="en-US" sz="2400" kern="0" dirty="0" smtClean="0">
              <a:solidFill>
                <a:srgbClr val="000000"/>
              </a:solidFill>
              <a:latin typeface="微軟正黑體"/>
              <a:ea typeface="微軟正黑體"/>
              <a:cs typeface="微軟正黑體"/>
              <a:sym typeface="微軟正黑體"/>
            </a:endParaRPr>
          </a:p>
          <a:p>
            <a:pPr defTabSz="909691" hangingPunct="0">
              <a:defRPr sz="3400" b="0">
                <a:latin typeface="微軟正黑體"/>
                <a:ea typeface="微軟正黑體"/>
                <a:cs typeface="微軟正黑體"/>
                <a:sym typeface="微軟正黑體"/>
              </a:defRPr>
            </a:pPr>
            <a:r>
              <a:rPr sz="2400" b="1" kern="0" dirty="0" err="1" smtClean="0">
                <a:solidFill>
                  <a:srgbClr val="C00000"/>
                </a:solidFill>
                <a:latin typeface="微軟正黑體"/>
                <a:ea typeface="微軟正黑體"/>
                <a:cs typeface="微軟正黑體"/>
                <a:sym typeface="微軟正黑體"/>
              </a:rPr>
              <a:t>赞皇县</a:t>
            </a:r>
            <a:r>
              <a:rPr sz="2400" kern="0" dirty="0" err="1" smtClean="0">
                <a:solidFill>
                  <a:srgbClr val="000000"/>
                </a:solidFill>
                <a:latin typeface="微軟正黑體"/>
                <a:ea typeface="微軟正黑體"/>
                <a:cs typeface="微軟正黑體"/>
                <a:sym typeface="微軟正黑體"/>
              </a:rPr>
              <a:t>政法委书记</a:t>
            </a:r>
            <a:r>
              <a:rPr lang="zh-TW" altLang="en-US" sz="2400" kern="0" dirty="0" smtClean="0">
                <a:solidFill>
                  <a:srgbClr val="000000"/>
                </a:solidFill>
                <a:latin typeface="微軟正黑體"/>
                <a:ea typeface="微軟正黑體"/>
                <a:cs typeface="微軟正黑體"/>
                <a:sym typeface="微軟正黑體"/>
              </a:rPr>
              <a:t>：</a:t>
            </a:r>
            <a:r>
              <a:rPr sz="2400" b="1" kern="0" dirty="0" err="1" smtClean="0">
                <a:solidFill>
                  <a:srgbClr val="0070C0"/>
                </a:solidFill>
                <a:latin typeface="微軟正黑體"/>
                <a:ea typeface="微軟正黑體"/>
                <a:cs typeface="微軟正黑體"/>
                <a:sym typeface="微軟正黑體"/>
              </a:rPr>
              <a:t>胡建忠、陈印增</a:t>
            </a:r>
            <a:r>
              <a:rPr sz="2400" b="1" kern="0" dirty="0" smtClean="0">
                <a:solidFill>
                  <a:srgbClr val="0070C0"/>
                </a:solidFill>
                <a:latin typeface="微軟正黑體"/>
                <a:ea typeface="微軟正黑體"/>
                <a:cs typeface="微軟正黑體"/>
                <a:sym typeface="微軟正黑體"/>
              </a:rPr>
              <a:t> </a:t>
            </a:r>
            <a:r>
              <a:rPr sz="2400" kern="0" dirty="0" smtClean="0">
                <a:solidFill>
                  <a:srgbClr val="000000"/>
                </a:solidFill>
                <a:latin typeface="微軟正黑體"/>
                <a:ea typeface="微軟正黑體"/>
                <a:cs typeface="微軟正黑體"/>
                <a:sym typeface="微軟正黑體"/>
              </a:rPr>
              <a:t>。</a:t>
            </a:r>
            <a:endParaRPr lang="en-US" sz="2400" kern="0" dirty="0" smtClean="0">
              <a:solidFill>
                <a:srgbClr val="000000"/>
              </a:solidFill>
              <a:latin typeface="微軟正黑體"/>
              <a:ea typeface="微軟正黑體"/>
              <a:cs typeface="微軟正黑體"/>
              <a:sym typeface="微軟正黑體"/>
            </a:endParaRPr>
          </a:p>
        </p:txBody>
      </p:sp>
      <p:grpSp>
        <p:nvGrpSpPr>
          <p:cNvPr id="192" name="矩形 5"/>
          <p:cNvGrpSpPr/>
          <p:nvPr/>
        </p:nvGrpSpPr>
        <p:grpSpPr>
          <a:xfrm>
            <a:off x="13399" y="-2"/>
            <a:ext cx="9130603" cy="836718"/>
            <a:chOff x="-1" y="-2"/>
            <a:chExt cx="12985745" cy="1189997"/>
          </a:xfrm>
        </p:grpSpPr>
        <p:sp>
          <p:nvSpPr>
            <p:cNvPr id="190" name="矩形"/>
            <p:cNvSpPr/>
            <p:nvPr/>
          </p:nvSpPr>
          <p:spPr>
            <a:xfrm>
              <a:off x="-1" y="-2"/>
              <a:ext cx="12985745" cy="1189997"/>
            </a:xfrm>
            <a:prstGeom prst="rect">
              <a:avLst/>
            </a:prstGeom>
            <a:solidFill>
              <a:srgbClr val="0070C0"/>
            </a:solidFill>
            <a:ln w="12700" cap="flat">
              <a:noFill/>
              <a:miter lim="400000"/>
            </a:ln>
            <a:effectLst/>
          </p:spPr>
          <p:txBody>
            <a:bodyPr wrap="square" lIns="65022" tIns="65022" rIns="65022" bIns="65022" numCol="1" anchor="ctr">
              <a:noAutofit/>
            </a:bodyPr>
            <a:lstStyle/>
            <a:p>
              <a:pPr defTabSz="909691" hangingPunct="0">
                <a:defRPr b="0">
                  <a:solidFill>
                    <a:srgbClr val="FFFFFF"/>
                  </a:solidFill>
                  <a:latin typeface="Calibri"/>
                  <a:ea typeface="Calibri"/>
                  <a:cs typeface="Calibri"/>
                  <a:sym typeface="Calibri"/>
                </a:defRPr>
              </a:pPr>
              <a:endParaRPr sz="1700" kern="0">
                <a:solidFill>
                  <a:srgbClr val="FFFFFF"/>
                </a:solidFill>
                <a:latin typeface="Calibri"/>
                <a:ea typeface="Calibri"/>
                <a:cs typeface="Calibri"/>
                <a:sym typeface="Calibri"/>
              </a:endParaRPr>
            </a:p>
          </p:txBody>
        </p:sp>
        <p:sp>
          <p:nvSpPr>
            <p:cNvPr id="191" name="9-3. 株洲市被國際追查官員"/>
            <p:cNvSpPr txBox="1"/>
            <p:nvPr/>
          </p:nvSpPr>
          <p:spPr>
            <a:xfrm>
              <a:off x="-1" y="20121"/>
              <a:ext cx="12985745" cy="114975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65022" tIns="65022" rIns="65022" bIns="65022" numCol="1" anchor="ctr">
              <a:spAutoFit/>
            </a:bodyPr>
            <a:lstStyle>
              <a:lvl1pPr algn="l" defTabSz="1300480">
                <a:defRPr sz="4400">
                  <a:solidFill>
                    <a:srgbClr val="FFFFFF"/>
                  </a:solidFill>
                  <a:latin typeface="微軟正黑體"/>
                  <a:ea typeface="微軟正黑體"/>
                  <a:cs typeface="微軟正黑體"/>
                  <a:sym typeface="微軟正黑體"/>
                </a:defRPr>
              </a:lvl1pPr>
            </a:lstStyle>
            <a:p>
              <a:pPr hangingPunct="0"/>
              <a:r>
                <a:rPr b="1" kern="0" dirty="0"/>
                <a:t> </a:t>
              </a:r>
              <a:r>
                <a:rPr lang="en-US" sz="4000" b="1" kern="0" dirty="0"/>
                <a:t>8</a:t>
              </a:r>
              <a:r>
                <a:rPr sz="4000" b="1" kern="0" dirty="0" smtClean="0"/>
                <a:t>-</a:t>
              </a:r>
              <a:r>
                <a:rPr lang="en-US" sz="4000" b="1" kern="0" dirty="0"/>
                <a:t>2</a:t>
              </a:r>
              <a:r>
                <a:rPr sz="4000" b="1" kern="0" dirty="0" smtClean="0"/>
                <a:t>. </a:t>
              </a:r>
              <a:r>
                <a:rPr sz="4000" b="1" kern="0" dirty="0" err="1" smtClean="0"/>
                <a:t>石家庄市</a:t>
              </a:r>
              <a:endParaRPr sz="4000" b="1" kern="0" dirty="0"/>
            </a:p>
          </p:txBody>
        </p:sp>
      </p:grpSp>
      <p:sp>
        <p:nvSpPr>
          <p:cNvPr id="193" name="矩形 6"/>
          <p:cNvSpPr/>
          <p:nvPr/>
        </p:nvSpPr>
        <p:spPr>
          <a:xfrm>
            <a:off x="211833" y="5445224"/>
            <a:ext cx="8774613" cy="828087"/>
          </a:xfrm>
          <a:prstGeom prst="rect">
            <a:avLst/>
          </a:prstGeom>
          <a:ln w="38100">
            <a:solidFill>
              <a:srgbClr val="0070C0"/>
            </a:solidFill>
          </a:ln>
          <a:extLst>
            <a:ext uri="{C572A759-6A51-4108-AA02-DFA0A04FC94B}">
              <ma14:wrappingTextBoxFlag xmlns="" xmlns:ma14="http://schemas.microsoft.com/office/mac/drawingml/2011/main" val="1"/>
            </a:ext>
          </a:extLst>
        </p:spPr>
        <p:txBody>
          <a:bodyPr lIns="45481" tIns="45481" rIns="45481" bIns="45481">
            <a:spAutoFit/>
          </a:bodyPr>
          <a:lstStyle/>
          <a:p>
            <a:pPr defTabSz="909691" hangingPunct="0">
              <a:defRPr sz="3400" b="0">
                <a:latin typeface="微軟正黑體"/>
                <a:ea typeface="微軟正黑體"/>
                <a:cs typeface="微軟正黑體"/>
                <a:sym typeface="微軟正黑體"/>
              </a:defRPr>
            </a:pPr>
            <a:r>
              <a:rPr sz="2400" kern="0" smtClean="0">
                <a:solidFill>
                  <a:srgbClr val="000000"/>
                </a:solidFill>
                <a:latin typeface="微軟正黑體"/>
                <a:ea typeface="微軟正黑體"/>
                <a:cs typeface="微軟正黑體"/>
                <a:sym typeface="微軟正黑體"/>
              </a:rPr>
              <a:t>到目前为止，</a:t>
            </a:r>
            <a:r>
              <a:rPr sz="2400" b="1" kern="0" smtClean="0">
                <a:solidFill>
                  <a:srgbClr val="C00000"/>
                </a:solidFill>
                <a:latin typeface="微軟正黑體"/>
                <a:ea typeface="微軟正黑體"/>
                <a:cs typeface="微軟正黑體"/>
                <a:sym typeface="微軟正黑體"/>
              </a:rPr>
              <a:t>河北省</a:t>
            </a:r>
            <a:r>
              <a:rPr sz="2400" kern="0" smtClean="0">
                <a:solidFill>
                  <a:srgbClr val="000000"/>
                </a:solidFill>
                <a:latin typeface="微軟正黑體"/>
                <a:ea typeface="微軟正黑體"/>
                <a:cs typeface="微軟正黑體"/>
                <a:sym typeface="微軟正黑體"/>
              </a:rPr>
              <a:t>有</a:t>
            </a:r>
            <a:r>
              <a:rPr sz="2400" b="1" kern="0">
                <a:solidFill>
                  <a:srgbClr val="C00000"/>
                </a:solidFill>
                <a:latin typeface="微軟正黑體"/>
                <a:ea typeface="微軟正黑體"/>
                <a:cs typeface="微軟正黑體"/>
                <a:sym typeface="微軟正黑體"/>
              </a:rPr>
              <a:t>5880</a:t>
            </a:r>
            <a:r>
              <a:rPr sz="2400" b="1" kern="0" smtClean="0">
                <a:solidFill>
                  <a:srgbClr val="C00000"/>
                </a:solidFill>
                <a:latin typeface="微軟正黑體"/>
                <a:ea typeface="微軟正黑體"/>
                <a:cs typeface="微軟正黑體"/>
                <a:sym typeface="微軟正黑體"/>
              </a:rPr>
              <a:t>名</a:t>
            </a:r>
            <a:r>
              <a:rPr sz="2400" kern="0" smtClean="0">
                <a:solidFill>
                  <a:srgbClr val="000000"/>
                </a:solidFill>
                <a:latin typeface="微軟正黑體"/>
                <a:ea typeface="微軟正黑體"/>
                <a:cs typeface="微軟正黑體"/>
                <a:sym typeface="微軟正黑體"/>
              </a:rPr>
              <a:t>的公检法司、教育界、媒体界</a:t>
            </a:r>
            <a:endParaRPr lang="en-US" sz="2400" kern="0" dirty="0" smtClean="0">
              <a:solidFill>
                <a:srgbClr val="000000"/>
              </a:solidFill>
              <a:latin typeface="微軟正黑體"/>
              <a:ea typeface="微軟正黑體"/>
              <a:cs typeface="微軟正黑體"/>
              <a:sym typeface="微軟正黑體"/>
            </a:endParaRPr>
          </a:p>
          <a:p>
            <a:pPr defTabSz="909691" hangingPunct="0">
              <a:defRPr sz="3400" b="0">
                <a:latin typeface="微軟正黑體"/>
                <a:ea typeface="微軟正黑體"/>
                <a:cs typeface="微軟正黑體"/>
                <a:sym typeface="微軟正黑體"/>
              </a:defRPr>
            </a:pPr>
            <a:r>
              <a:rPr sz="2400" kern="0" smtClean="0">
                <a:solidFill>
                  <a:srgbClr val="000000"/>
                </a:solidFill>
                <a:latin typeface="微軟正黑體"/>
                <a:ea typeface="微軟正黑體"/>
                <a:cs typeface="微軟正黑體"/>
                <a:sym typeface="微軟正黑體"/>
              </a:rPr>
              <a:t>等人员因迫害法轮功学员，被海外组织“追查国际”立案追查</a:t>
            </a:r>
            <a:endParaRPr sz="2400" kern="0" dirty="0">
              <a:solidFill>
                <a:srgbClr val="000000"/>
              </a:solidFill>
              <a:latin typeface="微軟正黑體"/>
              <a:ea typeface="微軟正黑體"/>
              <a:cs typeface="微軟正黑體"/>
              <a:sym typeface="微軟正黑體"/>
            </a:endParaRPr>
          </a:p>
        </p:txBody>
      </p:sp>
      <p:sp>
        <p:nvSpPr>
          <p:cNvPr id="12" name="矩形"/>
          <p:cNvSpPr/>
          <p:nvPr/>
        </p:nvSpPr>
        <p:spPr>
          <a:xfrm>
            <a:off x="7164287" y="100505"/>
            <a:ext cx="1847946" cy="648076"/>
          </a:xfrm>
          <a:prstGeom prst="rect">
            <a:avLst/>
          </a:prstGeom>
          <a:solidFill>
            <a:srgbClr val="FFFFFF"/>
          </a:solidFill>
          <a:ln w="38100" cap="flat">
            <a:solidFill>
              <a:srgbClr val="0070C0"/>
            </a:solidFill>
            <a:prstDash val="solid"/>
            <a:round/>
          </a:ln>
          <a:effectLst/>
        </p:spPr>
        <p:txBody>
          <a:bodyPr wrap="square" lIns="65022" tIns="65022" rIns="65022" bIns="65022" numCol="1" anchor="ctr">
            <a:noAutofit/>
          </a:bodyPr>
          <a:lstStyle/>
          <a:p>
            <a:pPr algn="ctr" defTabSz="909458">
              <a:defRPr sz="5600">
                <a:solidFill>
                  <a:srgbClr val="0070C0"/>
                </a:solidFill>
                <a:latin typeface="微軟正黑體"/>
                <a:ea typeface="微軟正黑體"/>
                <a:cs typeface="微軟正黑體"/>
                <a:sym typeface="微軟正黑體"/>
              </a:defRPr>
            </a:pPr>
            <a:r>
              <a:rPr lang="zh-Hant" altLang="en-US" sz="4400" dirty="0" smtClean="0"/>
              <a:t>追查</a:t>
            </a:r>
            <a:r>
              <a:rPr lang="en-US" altLang="zh-Hant" sz="4400" dirty="0"/>
              <a:t>3</a:t>
            </a: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 name="矩形 10"/>
          <p:cNvSpPr txBox="1"/>
          <p:nvPr/>
        </p:nvSpPr>
        <p:spPr>
          <a:xfrm>
            <a:off x="206529" y="1017013"/>
            <a:ext cx="8840562" cy="5201176"/>
          </a:xfrm>
          <a:prstGeom prst="rect">
            <a:avLst/>
          </a:prstGeom>
          <a:ln w="12700">
            <a:miter lim="400000"/>
          </a:ln>
          <a:extLst>
            <a:ext uri="{C572A759-6A51-4108-AA02-DFA0A04FC94B}">
              <ma14:wrappingTextBoxFlag xmlns="" xmlns:ma14="http://schemas.microsoft.com/office/mac/drawingml/2011/main" val="1"/>
            </a:ext>
          </a:extLst>
        </p:spPr>
        <p:txBody>
          <a:bodyPr wrap="square" lIns="45597" tIns="45597" rIns="45597" bIns="45597">
            <a:spAutoFit/>
          </a:bodyPr>
          <a:lstStyle/>
          <a:p>
            <a:pPr defTabSz="909551" hangingPunct="0">
              <a:defRPr sz="3000">
                <a:latin typeface="微軟正黑體"/>
                <a:ea typeface="微軟正黑體"/>
                <a:cs typeface="微軟正黑體"/>
                <a:sym typeface="微軟正黑體"/>
              </a:defRPr>
            </a:pPr>
            <a:r>
              <a:rPr lang="zh-TW" altLang="en-US" sz="2200" b="1" kern="0" smtClean="0">
                <a:solidFill>
                  <a:srgbClr val="000000"/>
                </a:solidFill>
                <a:latin typeface="微軟正黑體" panose="020B0604030504040204" pitchFamily="34" charset="-120"/>
                <a:ea typeface="微軟正黑體" panose="020B0604030504040204" pitchFamily="34" charset="-120"/>
                <a:cs typeface="微軟正黑體"/>
                <a:sym typeface="微軟正黑體"/>
              </a:rPr>
              <a:t>情况：</a:t>
            </a:r>
            <a:r>
              <a:rPr lang="zh-CN" altLang="en-US" sz="2200" b="1" smtClean="0">
                <a:sym typeface="微軟正黑體"/>
              </a:rPr>
              <a:t>深</a:t>
            </a:r>
            <a:r>
              <a:rPr lang="zh-CN" altLang="en-US" sz="2200" b="1">
                <a:sym typeface="微軟正黑體"/>
              </a:rPr>
              <a:t>泽</a:t>
            </a:r>
            <a:r>
              <a:rPr lang="zh-CN" altLang="en-US" sz="2200" b="1" smtClean="0">
                <a:sym typeface="微軟正黑體"/>
              </a:rPr>
              <a:t>县</a:t>
            </a:r>
            <a:r>
              <a:rPr lang="zh-TW" altLang="en-US" sz="2200" b="1" kern="0" smtClean="0">
                <a:latin typeface="微軟正黑體" panose="020B0604030504040204" pitchFamily="34" charset="-120"/>
                <a:ea typeface="微軟正黑體" panose="020B0604030504040204" pitchFamily="34" charset="-120"/>
                <a:cs typeface="Calibri"/>
                <a:sym typeface="Calibri"/>
              </a:rPr>
              <a:t>当地派出所</a:t>
            </a:r>
            <a:r>
              <a:rPr lang="zh-TW" altLang="en-US" sz="2200" kern="0" smtClean="0">
                <a:latin typeface="微軟正黑體" panose="020B0604030504040204" pitchFamily="34" charset="-120"/>
                <a:ea typeface="微軟正黑體" panose="020B0604030504040204" pitchFamily="34" charset="-120"/>
                <a:cs typeface="Calibri"/>
                <a:sym typeface="Calibri"/>
              </a:rPr>
              <a:t>警察</a:t>
            </a:r>
            <a:r>
              <a:rPr lang="zh-TW" altLang="en-US" sz="2200" kern="0" smtClean="0">
                <a:solidFill>
                  <a:srgbClr val="000000"/>
                </a:solidFill>
                <a:latin typeface="微軟正黑體" panose="020B0604030504040204" pitchFamily="34" charset="-120"/>
                <a:ea typeface="微軟正黑體" panose="020B0604030504040204" pitchFamily="34" charset="-120"/>
                <a:cs typeface="Calibri"/>
                <a:sym typeface="Calibri"/>
              </a:rPr>
              <a:t>和</a:t>
            </a:r>
            <a:r>
              <a:rPr lang="zh-TW" altLang="en-US" sz="2200" b="1" kern="0" smtClean="0">
                <a:latin typeface="微軟正黑體" panose="020B0604030504040204" pitchFamily="34" charset="-120"/>
                <a:ea typeface="微軟正黑體" panose="020B0604030504040204" pitchFamily="34" charset="-120"/>
                <a:cs typeface="Calibri"/>
                <a:sym typeface="Calibri"/>
              </a:rPr>
              <a:t>村委会人员</a:t>
            </a:r>
            <a:r>
              <a:rPr lang="zh-TW" altLang="en-US" sz="2200" kern="0" smtClean="0">
                <a:latin typeface="微軟正黑體" panose="020B0604030504040204" pitchFamily="34" charset="-120"/>
                <a:ea typeface="微軟正黑體" panose="020B0604030504040204" pitchFamily="34" charset="-120"/>
                <a:cs typeface="Calibri"/>
                <a:sym typeface="Calibri"/>
              </a:rPr>
              <a:t>，对</a:t>
            </a:r>
            <a:r>
              <a:rPr lang="zh-CN" altLang="en-US" sz="2200" smtClean="0">
                <a:sym typeface="微軟正黑體"/>
              </a:rPr>
              <a:t>学员</a:t>
            </a:r>
            <a:r>
              <a:rPr lang="zh-TW" altLang="en-US" sz="2200" smtClean="0">
                <a:sym typeface="微軟正黑體"/>
              </a:rPr>
              <a:t>进行</a:t>
            </a:r>
            <a:r>
              <a:rPr lang="zh-CN" altLang="en-US" sz="2200" b="1" smtClean="0">
                <a:solidFill>
                  <a:srgbClr val="FF0000"/>
                </a:solidFill>
                <a:sym typeface="微軟正黑體"/>
              </a:rPr>
              <a:t>敲</a:t>
            </a:r>
            <a:r>
              <a:rPr lang="zh-CN" altLang="en-US" sz="2200" b="1" dirty="0" smtClean="0">
                <a:solidFill>
                  <a:srgbClr val="FF0000"/>
                </a:solidFill>
                <a:sym typeface="微軟正黑體"/>
              </a:rPr>
              <a:t>门骚扰</a:t>
            </a:r>
            <a:r>
              <a:rPr lang="zh-TW" altLang="en-US" sz="2200" b="1" dirty="0" smtClean="0">
                <a:solidFill>
                  <a:srgbClr val="FF0000"/>
                </a:solidFill>
                <a:sym typeface="微軟正黑體"/>
              </a:rPr>
              <a:t>。</a:t>
            </a:r>
            <a:endParaRPr lang="en-US" altLang="zh-TW" sz="2200" b="1" dirty="0" smtClean="0">
              <a:solidFill>
                <a:srgbClr val="FF0000"/>
              </a:solidFill>
              <a:sym typeface="微軟正黑體"/>
            </a:endParaRPr>
          </a:p>
          <a:p>
            <a:pPr defTabSz="909551" hangingPunct="0">
              <a:defRPr sz="3000">
                <a:latin typeface="微軟正黑體"/>
                <a:ea typeface="微軟正黑體"/>
                <a:cs typeface="微軟正黑體"/>
                <a:sym typeface="微軟正黑體"/>
              </a:defRPr>
            </a:pPr>
            <a:r>
              <a:rPr lang="zh-TW" altLang="en-US" sz="2200" b="1" kern="0" smtClean="0">
                <a:solidFill>
                  <a:srgbClr val="FF0000"/>
                </a:solidFill>
                <a:latin typeface="微軟正黑體" panose="020B0604030504040204" pitchFamily="34" charset="-120"/>
                <a:ea typeface="微軟正黑體" panose="020B0604030504040204" pitchFamily="34" charset="-120"/>
                <a:cs typeface="微軟正黑體"/>
                <a:sym typeface="微軟正黑體"/>
              </a:rPr>
              <a:t>            </a:t>
            </a:r>
            <a:r>
              <a:rPr lang="zh-CN" altLang="en-US" sz="2200" b="1" kern="0" smtClean="0">
                <a:latin typeface="微軟正黑體" panose="020B0604030504040204" pitchFamily="34" charset="-120"/>
                <a:ea typeface="微軟正黑體" panose="020B0604030504040204" pitchFamily="34" charset="-120"/>
                <a:cs typeface="微軟正黑體"/>
                <a:sym typeface="微軟正黑體"/>
              </a:rPr>
              <a:t>已被</a:t>
            </a:r>
            <a:r>
              <a:rPr lang="zh-CN" altLang="en-US" sz="2200" b="1" kern="0" smtClean="0">
                <a:solidFill>
                  <a:srgbClr val="0070C0"/>
                </a:solidFill>
                <a:latin typeface="微軟正黑體" panose="020B0604030504040204" pitchFamily="34" charset="-120"/>
                <a:ea typeface="微軟正黑體" panose="020B0604030504040204" pitchFamily="34" charset="-120"/>
                <a:cs typeface="微軟正黑體"/>
                <a:sym typeface="微軟正黑體"/>
              </a:rPr>
              <a:t>明慧网</a:t>
            </a:r>
            <a:r>
              <a:rPr lang="zh-CN" altLang="en-US" sz="2200" b="1" kern="0" smtClean="0">
                <a:latin typeface="微軟正黑體" panose="020B0604030504040204" pitchFamily="34" charset="-120"/>
                <a:ea typeface="微軟正黑體" panose="020B0604030504040204" pitchFamily="34" charset="-120"/>
                <a:cs typeface="微軟正黑體"/>
                <a:sym typeface="微軟正黑體"/>
              </a:rPr>
              <a:t>曝光 </a:t>
            </a:r>
            <a:r>
              <a:rPr lang="en-US" altLang="zh-CN" sz="2200" b="1" kern="0" dirty="0">
                <a:latin typeface="微軟正黑體" panose="020B0604030504040204" pitchFamily="34" charset="-120"/>
                <a:ea typeface="微軟正黑體" panose="020B0604030504040204" pitchFamily="34" charset="-120"/>
                <a:cs typeface="微軟正黑體"/>
                <a:sym typeface="微軟正黑體"/>
              </a:rPr>
              <a:t>【2017</a:t>
            </a:r>
            <a:r>
              <a:rPr lang="zh-CN" altLang="en-US" sz="2200" b="1" kern="0" dirty="0">
                <a:latin typeface="微軟正黑體" panose="020B0604030504040204" pitchFamily="34" charset="-120"/>
                <a:ea typeface="微軟正黑體" panose="020B0604030504040204" pitchFamily="34" charset="-120"/>
                <a:cs typeface="微軟正黑體"/>
                <a:sym typeface="微軟正黑體"/>
              </a:rPr>
              <a:t>年</a:t>
            </a:r>
            <a:r>
              <a:rPr lang="en-US" altLang="zh-CN" sz="2200" b="1" kern="0" dirty="0">
                <a:latin typeface="微軟正黑體" panose="020B0604030504040204" pitchFamily="34" charset="-120"/>
                <a:ea typeface="微軟正黑體" panose="020B0604030504040204" pitchFamily="34" charset="-120"/>
                <a:cs typeface="微軟正黑體"/>
                <a:sym typeface="微軟正黑體"/>
              </a:rPr>
              <a:t>8</a:t>
            </a:r>
            <a:r>
              <a:rPr lang="zh-CN" altLang="en-US" sz="2200" b="1" kern="0" dirty="0">
                <a:latin typeface="微軟正黑體" panose="020B0604030504040204" pitchFamily="34" charset="-120"/>
                <a:ea typeface="微軟正黑體" panose="020B0604030504040204" pitchFamily="34" charset="-120"/>
                <a:cs typeface="微軟正黑體"/>
                <a:sym typeface="微軟正黑體"/>
              </a:rPr>
              <a:t>月</a:t>
            </a:r>
            <a:r>
              <a:rPr lang="en-US" altLang="zh-CN" sz="2200" b="1" kern="0" dirty="0">
                <a:latin typeface="微軟正黑體" panose="020B0604030504040204" pitchFamily="34" charset="-120"/>
                <a:ea typeface="微軟正黑體" panose="020B0604030504040204" pitchFamily="34" charset="-120"/>
                <a:cs typeface="微軟正黑體"/>
                <a:sym typeface="微軟正黑體"/>
              </a:rPr>
              <a:t>20</a:t>
            </a:r>
            <a:r>
              <a:rPr lang="zh-CN" altLang="en-US" sz="2200" b="1" kern="0" dirty="0">
                <a:latin typeface="微軟正黑體" panose="020B0604030504040204" pitchFamily="34" charset="-120"/>
                <a:ea typeface="微軟正黑體" panose="020B0604030504040204" pitchFamily="34" charset="-120"/>
                <a:cs typeface="微軟正黑體"/>
                <a:sym typeface="微軟正黑體"/>
              </a:rPr>
              <a:t>日大陆综合消息</a:t>
            </a:r>
            <a:r>
              <a:rPr lang="en-US" altLang="zh-CN" sz="2200" b="1" kern="0" dirty="0">
                <a:latin typeface="微軟正黑體" panose="020B0604030504040204" pitchFamily="34" charset="-120"/>
                <a:ea typeface="微軟正黑體" panose="020B0604030504040204" pitchFamily="34" charset="-120"/>
                <a:cs typeface="微軟正黑體"/>
                <a:sym typeface="微軟正黑體"/>
              </a:rPr>
              <a:t>】</a:t>
            </a:r>
          </a:p>
          <a:p>
            <a:pPr defTabSz="911981" hangingPunct="0">
              <a:defRPr sz="3000">
                <a:latin typeface="微軟正黑體"/>
                <a:ea typeface="微軟正黑體"/>
                <a:cs typeface="微軟正黑體"/>
                <a:sym typeface="微軟正黑體"/>
              </a:defRPr>
            </a:pPr>
            <a:endParaRPr lang="en-US" altLang="zh-TW" sz="2200" dirty="0" smtClean="0">
              <a:latin typeface="微軟正黑體" panose="020B0604030504040204" pitchFamily="34" charset="-120"/>
              <a:ea typeface="微軟正黑體" panose="020B0604030504040204" pitchFamily="34" charset="-120"/>
              <a:sym typeface="微軟正黑體"/>
            </a:endParaRPr>
          </a:p>
          <a:p>
            <a:pPr defTabSz="911981" hangingPunct="0">
              <a:defRPr sz="3000">
                <a:latin typeface="微軟正黑體"/>
                <a:ea typeface="微軟正黑體"/>
                <a:cs typeface="微軟正黑體"/>
                <a:sym typeface="微軟正黑體"/>
              </a:defRPr>
            </a:pPr>
            <a:r>
              <a:rPr lang="zh-TW" altLang="en-US" sz="2200" b="1" smtClean="0">
                <a:latin typeface="微軟正黑體" panose="020B0604030504040204" pitchFamily="34" charset="-120"/>
                <a:ea typeface="微軟正黑體" panose="020B0604030504040204" pitchFamily="34" charset="-120"/>
                <a:sym typeface="微軟正黑體"/>
              </a:rPr>
              <a:t>相关责任人：</a:t>
            </a:r>
            <a:endParaRPr lang="en-US" altLang="zh-TW" sz="2200" b="1" dirty="0" smtClean="0">
              <a:latin typeface="微軟正黑體" panose="020B0604030504040204" pitchFamily="34" charset="-120"/>
              <a:ea typeface="微軟正黑體" panose="020B0604030504040204" pitchFamily="34" charset="-120"/>
              <a:sym typeface="微軟正黑體"/>
            </a:endParaRPr>
          </a:p>
          <a:p>
            <a:pPr defTabSz="911981" hangingPunct="0">
              <a:defRPr sz="3000">
                <a:latin typeface="微軟正黑體"/>
                <a:ea typeface="微軟正黑體"/>
                <a:cs typeface="微軟正黑體"/>
                <a:sym typeface="微軟正黑體"/>
              </a:defRPr>
            </a:pPr>
            <a:r>
              <a:rPr lang="zh-CN" altLang="en-US" sz="2200" dirty="0" smtClean="0">
                <a:latin typeface="微軟正黑體" panose="020B0604030504040204" pitchFamily="34" charset="-120"/>
                <a:ea typeface="微軟正黑體" panose="020B0604030504040204" pitchFamily="34" charset="-120"/>
                <a:sym typeface="微軟正黑體"/>
              </a:rPr>
              <a:t>城</a:t>
            </a:r>
            <a:r>
              <a:rPr lang="zh-CN" altLang="en-US" sz="2200" dirty="0">
                <a:latin typeface="微軟正黑體" panose="020B0604030504040204" pitchFamily="34" charset="-120"/>
                <a:ea typeface="微軟正黑體" panose="020B0604030504040204" pitchFamily="34" charset="-120"/>
                <a:sym typeface="微軟正黑體"/>
              </a:rPr>
              <a:t>关派出所所</a:t>
            </a:r>
            <a:r>
              <a:rPr lang="zh-CN" altLang="en-US" sz="2200" dirty="0" smtClean="0">
                <a:latin typeface="微軟正黑體" panose="020B0604030504040204" pitchFamily="34" charset="-120"/>
                <a:ea typeface="微軟正黑體" panose="020B0604030504040204" pitchFamily="34" charset="-120"/>
                <a:sym typeface="微軟正黑體"/>
              </a:rPr>
              <a:t>长</a:t>
            </a:r>
            <a:r>
              <a:rPr lang="zh-TW" altLang="en-US" sz="2200" dirty="0" smtClean="0">
                <a:latin typeface="微軟正黑體" panose="020B0604030504040204" pitchFamily="34" charset="-120"/>
                <a:ea typeface="微軟正黑體" panose="020B0604030504040204" pitchFamily="34" charset="-120"/>
                <a:sym typeface="微軟正黑體"/>
              </a:rPr>
              <a:t>：</a:t>
            </a:r>
            <a:r>
              <a:rPr lang="zh-CN" altLang="en-US" sz="2200" b="1" dirty="0" smtClean="0">
                <a:solidFill>
                  <a:srgbClr val="0070C0"/>
                </a:solidFill>
                <a:latin typeface="微軟正黑體" panose="020B0604030504040204" pitchFamily="34" charset="-120"/>
                <a:ea typeface="微軟正黑體" panose="020B0604030504040204" pitchFamily="34" charset="-120"/>
                <a:sym typeface="微軟正黑體"/>
              </a:rPr>
              <a:t>贾</a:t>
            </a:r>
            <a:r>
              <a:rPr lang="zh-CN" altLang="en-US" sz="2200" b="1" dirty="0">
                <a:solidFill>
                  <a:srgbClr val="0070C0"/>
                </a:solidFill>
                <a:latin typeface="微軟正黑體" panose="020B0604030504040204" pitchFamily="34" charset="-120"/>
                <a:ea typeface="微軟正黑體" panose="020B0604030504040204" pitchFamily="34" charset="-120"/>
                <a:sym typeface="微軟正黑體"/>
              </a:rPr>
              <a:t>建红</a:t>
            </a:r>
            <a:r>
              <a:rPr lang="zh-CN" altLang="en-US" sz="2200" dirty="0">
                <a:latin typeface="微軟正黑體" panose="020B0604030504040204" pitchFamily="34" charset="-120"/>
                <a:ea typeface="微軟正黑體" panose="020B0604030504040204" pitchFamily="34" charset="-120"/>
                <a:sym typeface="微軟正黑體"/>
              </a:rPr>
              <a:t>、副所长</a:t>
            </a:r>
            <a:r>
              <a:rPr lang="zh-CN" altLang="en-US" sz="2200" b="1" dirty="0">
                <a:solidFill>
                  <a:srgbClr val="0070C0"/>
                </a:solidFill>
                <a:latin typeface="微軟正黑體" panose="020B0604030504040204" pitchFamily="34" charset="-120"/>
                <a:ea typeface="微軟正黑體" panose="020B0604030504040204" pitchFamily="34" charset="-120"/>
                <a:cs typeface="微軟正黑體"/>
                <a:sym typeface="微軟正黑體"/>
              </a:rPr>
              <a:t>张伟</a:t>
            </a:r>
          </a:p>
          <a:p>
            <a:pPr fontAlgn="base"/>
            <a:r>
              <a:rPr lang="zh-CN" altLang="en-US" sz="2200" dirty="0" smtClean="0">
                <a:latin typeface="微軟正黑體" panose="020B0604030504040204" pitchFamily="34" charset="-120"/>
                <a:ea typeface="微軟正黑體" panose="020B0604030504040204" pitchFamily="34" charset="-120"/>
              </a:rPr>
              <a:t>深泽县防范办（</a:t>
            </a:r>
            <a:r>
              <a:rPr lang="en-US" altLang="zh-CN" sz="2200" dirty="0" smtClean="0">
                <a:latin typeface="微軟正黑體" panose="020B0604030504040204" pitchFamily="34" charset="-120"/>
                <a:ea typeface="微軟正黑體" panose="020B0604030504040204" pitchFamily="34" charset="-120"/>
              </a:rPr>
              <a:t>610</a:t>
            </a:r>
            <a:r>
              <a:rPr lang="zh-CN" altLang="en-US" sz="2200" dirty="0" smtClean="0">
                <a:latin typeface="微軟正黑體" panose="020B0604030504040204" pitchFamily="34" charset="-120"/>
                <a:ea typeface="微軟正黑體" panose="020B0604030504040204" pitchFamily="34" charset="-120"/>
              </a:rPr>
              <a:t>）主任</a:t>
            </a:r>
            <a:r>
              <a:rPr lang="zh-CN" altLang="en-US" sz="2200" b="1" dirty="0" smtClean="0">
                <a:solidFill>
                  <a:srgbClr val="0070C0"/>
                </a:solidFill>
                <a:latin typeface="微軟正黑體" panose="020B0604030504040204" pitchFamily="34" charset="-120"/>
                <a:ea typeface="微軟正黑體" panose="020B0604030504040204" pitchFamily="34" charset="-120"/>
              </a:rPr>
              <a:t>杜学军</a:t>
            </a:r>
            <a:r>
              <a:rPr lang="zh-CN" altLang="en-US" sz="2200" dirty="0" smtClean="0">
                <a:latin typeface="微軟正黑體" panose="020B0604030504040204" pitchFamily="34" charset="-120"/>
                <a:ea typeface="微軟正黑體" panose="020B0604030504040204" pitchFamily="34" charset="-120"/>
              </a:rPr>
              <a:t>、副主任</a:t>
            </a:r>
            <a:r>
              <a:rPr lang="zh-CN" altLang="en-US" sz="2200" b="1" dirty="0" smtClean="0">
                <a:solidFill>
                  <a:srgbClr val="0070C0"/>
                </a:solidFill>
                <a:latin typeface="微軟正黑體" panose="020B0604030504040204" pitchFamily="34" charset="-120"/>
                <a:ea typeface="微軟正黑體" panose="020B0604030504040204" pitchFamily="34" charset="-120"/>
              </a:rPr>
              <a:t>范向辉</a:t>
            </a:r>
          </a:p>
          <a:p>
            <a:pPr fontAlgn="base"/>
            <a:endParaRPr lang="en-US" sz="2000" b="1" kern="0" dirty="0" smtClean="0">
              <a:solidFill>
                <a:srgbClr val="C00000"/>
              </a:solidFill>
              <a:latin typeface="微軟正黑體" panose="020B0604030504040204" pitchFamily="34" charset="-120"/>
              <a:ea typeface="微軟正黑體" panose="020B0604030504040204" pitchFamily="34" charset="-120"/>
              <a:cs typeface="微軟正黑體"/>
              <a:sym typeface="微軟正黑體"/>
            </a:endParaRPr>
          </a:p>
          <a:p>
            <a:pPr defTabSz="911981" hangingPunct="0">
              <a:defRPr sz="2600" b="0">
                <a:latin typeface="Calibri"/>
                <a:ea typeface="Calibri"/>
                <a:cs typeface="Calibri"/>
                <a:sym typeface="Calibri"/>
              </a:defRPr>
            </a:pPr>
            <a:r>
              <a:rPr lang="zh-TW" altLang="en-US" sz="2000" b="1" kern="0" smtClean="0">
                <a:solidFill>
                  <a:srgbClr val="000000"/>
                </a:solidFill>
                <a:latin typeface="微軟正黑體" panose="020B0604030504040204" pitchFamily="34" charset="-120"/>
                <a:ea typeface="微軟正黑體" panose="020B0604030504040204" pitchFamily="34" charset="-120"/>
                <a:cs typeface="Calibri"/>
                <a:sym typeface="Calibri"/>
              </a:rPr>
              <a:t>案情补充：</a:t>
            </a:r>
            <a:endParaRPr lang="en-US" altLang="zh-CN" sz="2000" b="1" kern="0" dirty="0" smtClean="0">
              <a:solidFill>
                <a:srgbClr val="000000"/>
              </a:solidFill>
              <a:latin typeface="微軟正黑體" panose="020B0604030504040204" pitchFamily="34" charset="-120"/>
              <a:ea typeface="微軟正黑體" panose="020B0604030504040204" pitchFamily="34" charset="-120"/>
              <a:cs typeface="Calibri"/>
              <a:sym typeface="Calibri"/>
            </a:endParaRPr>
          </a:p>
          <a:p>
            <a:pPr defTabSz="911981" hangingPunct="0">
              <a:defRPr sz="2600" b="0">
                <a:latin typeface="Calibri"/>
                <a:ea typeface="Calibri"/>
                <a:cs typeface="Calibri"/>
                <a:sym typeface="Calibri"/>
              </a:defRPr>
            </a:pPr>
            <a:r>
              <a:rPr lang="en-US" altLang="zh-CN" sz="2000" kern="0" dirty="0" smtClean="0">
                <a:solidFill>
                  <a:srgbClr val="000000"/>
                </a:solidFill>
                <a:latin typeface="微軟正黑體" panose="020B0604030504040204" pitchFamily="34" charset="-120"/>
                <a:ea typeface="微軟正黑體" panose="020B0604030504040204" pitchFamily="34" charset="-120"/>
                <a:cs typeface="Calibri"/>
                <a:sym typeface="Calibri"/>
              </a:rPr>
              <a:t>8</a:t>
            </a:r>
            <a:r>
              <a:rPr lang="zh-CN" altLang="en-US" sz="2000" kern="0" dirty="0">
                <a:solidFill>
                  <a:srgbClr val="000000"/>
                </a:solidFill>
                <a:latin typeface="微軟正黑體" panose="020B0604030504040204" pitchFamily="34" charset="-120"/>
                <a:ea typeface="微軟正黑體" panose="020B0604030504040204" pitchFamily="34" charset="-120"/>
                <a:cs typeface="Calibri"/>
                <a:sym typeface="Calibri"/>
              </a:rPr>
              <a:t>月</a:t>
            </a:r>
            <a:r>
              <a:rPr lang="en-US" altLang="zh-CN" sz="2000" kern="0" dirty="0">
                <a:solidFill>
                  <a:srgbClr val="000000"/>
                </a:solidFill>
                <a:latin typeface="微軟正黑體" panose="020B0604030504040204" pitchFamily="34" charset="-120"/>
                <a:ea typeface="微軟正黑體" panose="020B0604030504040204" pitchFamily="34" charset="-120"/>
                <a:cs typeface="Calibri"/>
                <a:sym typeface="Calibri"/>
              </a:rPr>
              <a:t>14</a:t>
            </a:r>
            <a:r>
              <a:rPr lang="zh-CN" altLang="en-US" sz="2000" kern="0" dirty="0">
                <a:solidFill>
                  <a:srgbClr val="000000"/>
                </a:solidFill>
                <a:latin typeface="微軟正黑體" panose="020B0604030504040204" pitchFamily="34" charset="-120"/>
                <a:ea typeface="微軟正黑體" panose="020B0604030504040204" pitchFamily="34" charset="-120"/>
                <a:cs typeface="Calibri"/>
                <a:sym typeface="Calibri"/>
              </a:rPr>
              <a:t>日，</a:t>
            </a:r>
            <a:r>
              <a:rPr lang="zh-CN" altLang="en-US" sz="2000" kern="0" dirty="0">
                <a:solidFill>
                  <a:schemeClr val="accent5">
                    <a:lumMod val="50000"/>
                  </a:schemeClr>
                </a:solidFill>
                <a:latin typeface="微軟正黑體" panose="020B0604030504040204" pitchFamily="34" charset="-120"/>
                <a:ea typeface="微軟正黑體" panose="020B0604030504040204" pitchFamily="34" charset="-120"/>
                <a:cs typeface="Calibri"/>
                <a:sym typeface="Calibri"/>
              </a:rPr>
              <a:t>马里乡大兴村</a:t>
            </a:r>
            <a:r>
              <a:rPr lang="zh-CN" altLang="en-US" sz="2000" kern="0" dirty="0">
                <a:solidFill>
                  <a:srgbClr val="000000"/>
                </a:solidFill>
                <a:latin typeface="微軟正黑體" panose="020B0604030504040204" pitchFamily="34" charset="-120"/>
                <a:ea typeface="微軟正黑體" panose="020B0604030504040204" pitchFamily="34" charset="-120"/>
                <a:cs typeface="Calibri"/>
                <a:sym typeface="Calibri"/>
              </a:rPr>
              <a:t>同修</a:t>
            </a:r>
            <a:r>
              <a:rPr lang="zh-CN" altLang="en-US" sz="2000" kern="0" dirty="0">
                <a:solidFill>
                  <a:srgbClr val="0070C0"/>
                </a:solidFill>
                <a:latin typeface="微軟正黑體" panose="020B0604030504040204" pitchFamily="34" charset="-120"/>
                <a:ea typeface="微軟正黑體" panose="020B0604030504040204" pitchFamily="34" charset="-120"/>
                <a:cs typeface="Calibri"/>
                <a:sym typeface="Calibri"/>
              </a:rPr>
              <a:t>王品</a:t>
            </a:r>
            <a:r>
              <a:rPr lang="zh-CN" altLang="en-US" sz="2000" kern="0" dirty="0">
                <a:solidFill>
                  <a:srgbClr val="000000"/>
                </a:solidFill>
                <a:latin typeface="微軟正黑體" panose="020B0604030504040204" pitchFamily="34" charset="-120"/>
                <a:ea typeface="微軟正黑體" panose="020B0604030504040204" pitchFamily="34" charset="-120"/>
                <a:cs typeface="Calibri"/>
                <a:sym typeface="Calibri"/>
              </a:rPr>
              <a:t>，</a:t>
            </a:r>
            <a:r>
              <a:rPr lang="zh-CN" altLang="en-US" sz="2000" kern="0" dirty="0">
                <a:latin typeface="微軟正黑體" panose="020B0604030504040204" pitchFamily="34" charset="-120"/>
                <a:ea typeface="微軟正黑體" panose="020B0604030504040204" pitchFamily="34" charset="-120"/>
                <a:cs typeface="Calibri"/>
                <a:sym typeface="Calibri"/>
              </a:rPr>
              <a:t>村干部</a:t>
            </a:r>
            <a:r>
              <a:rPr lang="zh-CN" altLang="en-US" sz="2000" kern="0" dirty="0">
                <a:solidFill>
                  <a:srgbClr val="000000"/>
                </a:solidFill>
                <a:latin typeface="微軟正黑體" panose="020B0604030504040204" pitchFamily="34" charset="-120"/>
                <a:ea typeface="微軟正黑體" panose="020B0604030504040204" pitchFamily="34" charset="-120"/>
                <a:cs typeface="Calibri"/>
                <a:sym typeface="Calibri"/>
              </a:rPr>
              <a:t>到他</a:t>
            </a:r>
            <a:r>
              <a:rPr lang="zh-CN" altLang="en-US" sz="2000" kern="0" dirty="0" smtClean="0">
                <a:solidFill>
                  <a:srgbClr val="000000"/>
                </a:solidFill>
                <a:latin typeface="微軟正黑體" panose="020B0604030504040204" pitchFamily="34" charset="-120"/>
                <a:ea typeface="微軟正黑體" panose="020B0604030504040204" pitchFamily="34" charset="-120"/>
                <a:cs typeface="Calibri"/>
                <a:sym typeface="Calibri"/>
              </a:rPr>
              <a:t>家照相</a:t>
            </a:r>
            <a:r>
              <a:rPr lang="zh-CN" altLang="en-US" sz="2000" kern="0" dirty="0">
                <a:solidFill>
                  <a:srgbClr val="000000"/>
                </a:solidFill>
                <a:latin typeface="微軟正黑體" panose="020B0604030504040204" pitchFamily="34" charset="-120"/>
                <a:ea typeface="微軟正黑體" panose="020B0604030504040204" pitchFamily="34" charset="-120"/>
                <a:cs typeface="Calibri"/>
                <a:sym typeface="Calibri"/>
              </a:rPr>
              <a:t>、签名，被王品拒</a:t>
            </a:r>
            <a:r>
              <a:rPr lang="zh-CN" altLang="en-US" sz="2000" kern="0" dirty="0" smtClean="0">
                <a:solidFill>
                  <a:srgbClr val="000000"/>
                </a:solidFill>
                <a:latin typeface="微軟正黑體" panose="020B0604030504040204" pitchFamily="34" charset="-120"/>
                <a:ea typeface="微軟正黑體" panose="020B0604030504040204" pitchFamily="34" charset="-120"/>
                <a:cs typeface="Calibri"/>
                <a:sym typeface="Calibri"/>
              </a:rPr>
              <a:t>绝</a:t>
            </a:r>
            <a:r>
              <a:rPr lang="zh-TW" altLang="en-US" sz="2000" kern="0" dirty="0" smtClean="0">
                <a:solidFill>
                  <a:srgbClr val="000000"/>
                </a:solidFill>
                <a:latin typeface="微軟正黑體" panose="020B0604030504040204" pitchFamily="34" charset="-120"/>
                <a:ea typeface="微軟正黑體" panose="020B0604030504040204" pitchFamily="34" charset="-120"/>
                <a:cs typeface="Calibri"/>
                <a:sym typeface="Calibri"/>
              </a:rPr>
              <a:t>。</a:t>
            </a:r>
            <a:endParaRPr lang="en-US" altLang="zh-TW" sz="2000" kern="0" dirty="0" smtClean="0">
              <a:solidFill>
                <a:srgbClr val="000000"/>
              </a:solidFill>
              <a:latin typeface="微軟正黑體" panose="020B0604030504040204" pitchFamily="34" charset="-120"/>
              <a:ea typeface="微軟正黑體" panose="020B0604030504040204" pitchFamily="34" charset="-120"/>
              <a:cs typeface="Calibri"/>
              <a:sym typeface="Calibri"/>
            </a:endParaRPr>
          </a:p>
          <a:p>
            <a:pPr defTabSz="911981" hangingPunct="0">
              <a:defRPr sz="2600" b="0">
                <a:latin typeface="Calibri"/>
                <a:ea typeface="Calibri"/>
                <a:cs typeface="Calibri"/>
                <a:sym typeface="Calibri"/>
              </a:defRPr>
            </a:pPr>
            <a:endParaRPr lang="zh-CN" altLang="en-US" sz="2000" kern="0" dirty="0">
              <a:solidFill>
                <a:srgbClr val="000000"/>
              </a:solidFill>
              <a:latin typeface="微軟正黑體" panose="020B0604030504040204" pitchFamily="34" charset="-120"/>
              <a:ea typeface="微軟正黑體" panose="020B0604030504040204" pitchFamily="34" charset="-120"/>
              <a:cs typeface="Calibri"/>
              <a:sym typeface="Calibri"/>
            </a:endParaRPr>
          </a:p>
          <a:p>
            <a:pPr defTabSz="911981" hangingPunct="0">
              <a:defRPr sz="2600" b="0">
                <a:latin typeface="Calibri"/>
                <a:ea typeface="Calibri"/>
                <a:cs typeface="Calibri"/>
                <a:sym typeface="Calibri"/>
              </a:defRPr>
            </a:pPr>
            <a:r>
              <a:rPr lang="en-US" altLang="zh-CN" sz="2000" kern="0" dirty="0">
                <a:solidFill>
                  <a:srgbClr val="000000"/>
                </a:solidFill>
                <a:latin typeface="微軟正黑體" panose="020B0604030504040204" pitchFamily="34" charset="-120"/>
                <a:ea typeface="微軟正黑體" panose="020B0604030504040204" pitchFamily="34" charset="-120"/>
                <a:cs typeface="Calibri"/>
                <a:sym typeface="Calibri"/>
              </a:rPr>
              <a:t>8</a:t>
            </a:r>
            <a:r>
              <a:rPr lang="zh-CN" altLang="en-US" sz="2000" kern="0" dirty="0">
                <a:solidFill>
                  <a:srgbClr val="000000"/>
                </a:solidFill>
                <a:latin typeface="微軟正黑體" panose="020B0604030504040204" pitchFamily="34" charset="-120"/>
                <a:ea typeface="微軟正黑體" panose="020B0604030504040204" pitchFamily="34" charset="-120"/>
                <a:cs typeface="Calibri"/>
                <a:sym typeface="Calibri"/>
              </a:rPr>
              <a:t>月</a:t>
            </a:r>
            <a:r>
              <a:rPr lang="en-US" altLang="zh-CN" sz="2000" kern="0" dirty="0">
                <a:solidFill>
                  <a:srgbClr val="000000"/>
                </a:solidFill>
                <a:latin typeface="微軟正黑體" panose="020B0604030504040204" pitchFamily="34" charset="-120"/>
                <a:ea typeface="微軟正黑體" panose="020B0604030504040204" pitchFamily="34" charset="-120"/>
                <a:cs typeface="Calibri"/>
                <a:sym typeface="Calibri"/>
              </a:rPr>
              <a:t>14</a:t>
            </a:r>
            <a:r>
              <a:rPr lang="zh-CN" altLang="en-US" sz="2000" kern="0" dirty="0">
                <a:solidFill>
                  <a:srgbClr val="000000"/>
                </a:solidFill>
                <a:latin typeface="微軟正黑體" panose="020B0604030504040204" pitchFamily="34" charset="-120"/>
                <a:ea typeface="微軟正黑體" panose="020B0604030504040204" pitchFamily="34" charset="-120"/>
                <a:cs typeface="Calibri"/>
                <a:sym typeface="Calibri"/>
              </a:rPr>
              <a:t>日，</a:t>
            </a:r>
            <a:r>
              <a:rPr lang="zh-CN" altLang="en-US" sz="2000" kern="0" dirty="0">
                <a:solidFill>
                  <a:schemeClr val="accent5">
                    <a:lumMod val="50000"/>
                  </a:schemeClr>
                </a:solidFill>
                <a:latin typeface="微軟正黑體" panose="020B0604030504040204" pitchFamily="34" charset="-120"/>
                <a:ea typeface="微軟正黑體" panose="020B0604030504040204" pitchFamily="34" charset="-120"/>
                <a:cs typeface="Calibri"/>
                <a:sym typeface="Calibri"/>
              </a:rPr>
              <a:t>深泽镇北袁庄村</a:t>
            </a:r>
            <a:r>
              <a:rPr lang="zh-CN" altLang="en-US" sz="2000" kern="0" dirty="0">
                <a:solidFill>
                  <a:srgbClr val="000000"/>
                </a:solidFill>
                <a:latin typeface="微軟正黑體" panose="020B0604030504040204" pitchFamily="34" charset="-120"/>
                <a:ea typeface="微軟正黑體" panose="020B0604030504040204" pitchFamily="34" charset="-120"/>
                <a:cs typeface="Calibri"/>
                <a:sym typeface="Calibri"/>
              </a:rPr>
              <a:t>同修</a:t>
            </a:r>
            <a:r>
              <a:rPr lang="zh-CN" altLang="en-US" sz="2000" kern="0" dirty="0">
                <a:solidFill>
                  <a:srgbClr val="0070C0"/>
                </a:solidFill>
                <a:latin typeface="微軟正黑體" panose="020B0604030504040204" pitchFamily="34" charset="-120"/>
                <a:ea typeface="微軟正黑體" panose="020B0604030504040204" pitchFamily="34" charset="-120"/>
                <a:cs typeface="Calibri"/>
                <a:sym typeface="Calibri"/>
              </a:rPr>
              <a:t>会勇</a:t>
            </a:r>
            <a:r>
              <a:rPr lang="zh-CN" altLang="en-US" sz="2000" kern="0" dirty="0">
                <a:solidFill>
                  <a:srgbClr val="000000"/>
                </a:solidFill>
                <a:latin typeface="微軟正黑體" panose="020B0604030504040204" pitchFamily="34" charset="-120"/>
                <a:ea typeface="微軟正黑體" panose="020B0604030504040204" pitchFamily="34" charset="-120"/>
                <a:cs typeface="Calibri"/>
                <a:sym typeface="Calibri"/>
              </a:rPr>
              <a:t>，</a:t>
            </a:r>
            <a:r>
              <a:rPr lang="zh-CN" altLang="en-US" sz="2000" u="sng" kern="0" dirty="0">
                <a:latin typeface="微軟正黑體" panose="020B0604030504040204" pitchFamily="34" charset="-120"/>
                <a:ea typeface="微軟正黑體" panose="020B0604030504040204" pitchFamily="34" charset="-120"/>
                <a:cs typeface="Calibri"/>
                <a:sym typeface="Calibri"/>
              </a:rPr>
              <a:t>城</a:t>
            </a:r>
            <a:r>
              <a:rPr lang="zh-CN" altLang="en-US" sz="2000" u="sng" kern="0">
                <a:latin typeface="微軟正黑體" panose="020B0604030504040204" pitchFamily="34" charset="-120"/>
                <a:ea typeface="微軟正黑體" panose="020B0604030504040204" pitchFamily="34" charset="-120"/>
                <a:cs typeface="Calibri"/>
                <a:sym typeface="Calibri"/>
              </a:rPr>
              <a:t>关</a:t>
            </a:r>
            <a:r>
              <a:rPr lang="zh-CN" altLang="en-US" sz="2000" u="sng" kern="0" smtClean="0">
                <a:latin typeface="微軟正黑體" panose="020B0604030504040204" pitchFamily="34" charset="-120"/>
                <a:ea typeface="微軟正黑體" panose="020B0604030504040204" pitchFamily="34" charset="-120"/>
                <a:cs typeface="Calibri"/>
                <a:sym typeface="Calibri"/>
              </a:rPr>
              <a:t>派出所</a:t>
            </a:r>
            <a:r>
              <a:rPr lang="zh-TW" altLang="en-US" sz="2000" kern="0" smtClean="0">
                <a:solidFill>
                  <a:srgbClr val="000000"/>
                </a:solidFill>
                <a:latin typeface="微軟正黑體" panose="020B0604030504040204" pitchFamily="34" charset="-120"/>
                <a:ea typeface="微軟正黑體" panose="020B0604030504040204" pitchFamily="34" charset="-120"/>
                <a:cs typeface="Calibri"/>
                <a:sym typeface="Calibri"/>
              </a:rPr>
              <a:t>警察</a:t>
            </a:r>
            <a:r>
              <a:rPr lang="zh-CN" altLang="en-US" sz="2000" kern="0" smtClean="0">
                <a:solidFill>
                  <a:srgbClr val="000000"/>
                </a:solidFill>
                <a:latin typeface="微軟正黑體" panose="020B0604030504040204" pitchFamily="34" charset="-120"/>
                <a:ea typeface="微軟正黑體" panose="020B0604030504040204" pitchFamily="34" charset="-120"/>
                <a:cs typeface="Calibri"/>
                <a:sym typeface="Calibri"/>
              </a:rPr>
              <a:t>去</a:t>
            </a:r>
            <a:r>
              <a:rPr lang="zh-CN" altLang="en-US" sz="2000" kern="0" dirty="0">
                <a:solidFill>
                  <a:srgbClr val="000000"/>
                </a:solidFill>
                <a:latin typeface="微軟正黑體" panose="020B0604030504040204" pitchFamily="34" charset="-120"/>
                <a:ea typeface="微軟正黑體" panose="020B0604030504040204" pitchFamily="34" charset="-120"/>
                <a:cs typeface="Calibri"/>
                <a:sym typeface="Calibri"/>
              </a:rPr>
              <a:t>他家</a:t>
            </a:r>
            <a:r>
              <a:rPr lang="zh-CN" altLang="en-US" sz="2000" kern="0" dirty="0" smtClean="0">
                <a:solidFill>
                  <a:srgbClr val="000000"/>
                </a:solidFill>
                <a:latin typeface="微軟正黑體" panose="020B0604030504040204" pitchFamily="34" charset="-120"/>
                <a:ea typeface="微軟正黑體" panose="020B0604030504040204" pitchFamily="34" charset="-120"/>
                <a:cs typeface="Calibri"/>
                <a:sym typeface="Calibri"/>
              </a:rPr>
              <a:t>，</a:t>
            </a:r>
            <a:endParaRPr lang="en-US" altLang="zh-CN" sz="2000" kern="0" dirty="0" smtClean="0">
              <a:solidFill>
                <a:srgbClr val="000000"/>
              </a:solidFill>
              <a:latin typeface="微軟正黑體" panose="020B0604030504040204" pitchFamily="34" charset="-120"/>
              <a:ea typeface="微軟正黑體" panose="020B0604030504040204" pitchFamily="34" charset="-120"/>
              <a:cs typeface="Calibri"/>
              <a:sym typeface="Calibri"/>
            </a:endParaRPr>
          </a:p>
          <a:p>
            <a:pPr defTabSz="911981" hangingPunct="0">
              <a:defRPr sz="2600" b="0">
                <a:latin typeface="Calibri"/>
                <a:ea typeface="Calibri"/>
                <a:cs typeface="Calibri"/>
                <a:sym typeface="Calibri"/>
              </a:defRPr>
            </a:pPr>
            <a:r>
              <a:rPr lang="zh-CN" altLang="en-US" sz="2000" kern="0" dirty="0" smtClean="0">
                <a:solidFill>
                  <a:srgbClr val="000000"/>
                </a:solidFill>
                <a:latin typeface="微軟正黑體" panose="020B0604030504040204" pitchFamily="34" charset="-120"/>
                <a:ea typeface="微軟正黑體" panose="020B0604030504040204" pitchFamily="34" charset="-120"/>
                <a:cs typeface="Calibri"/>
                <a:sym typeface="Calibri"/>
              </a:rPr>
              <a:t>他</a:t>
            </a:r>
            <a:r>
              <a:rPr lang="zh-CN" altLang="en-US" sz="2000" kern="0" dirty="0">
                <a:solidFill>
                  <a:srgbClr val="000000"/>
                </a:solidFill>
                <a:latin typeface="微軟正黑體" panose="020B0604030504040204" pitchFamily="34" charset="-120"/>
                <a:ea typeface="微軟正黑體" panose="020B0604030504040204" pitchFamily="34" charset="-120"/>
                <a:cs typeface="Calibri"/>
                <a:sym typeface="Calibri"/>
              </a:rPr>
              <a:t>不在家，问他妻子，会勇还炼不炼。他妻子说不炼了，他们就走了。</a:t>
            </a:r>
          </a:p>
          <a:p>
            <a:pPr defTabSz="911981" hangingPunct="0">
              <a:defRPr sz="2600" b="0">
                <a:latin typeface="Calibri"/>
                <a:ea typeface="Calibri"/>
                <a:cs typeface="Calibri"/>
                <a:sym typeface="Calibri"/>
              </a:defRPr>
            </a:pPr>
            <a:endParaRPr lang="zh-CN" altLang="en-US" sz="2000" kern="0" dirty="0">
              <a:solidFill>
                <a:srgbClr val="000000"/>
              </a:solidFill>
              <a:latin typeface="微軟正黑體" panose="020B0604030504040204" pitchFamily="34" charset="-120"/>
              <a:ea typeface="微軟正黑體" panose="020B0604030504040204" pitchFamily="34" charset="-120"/>
              <a:cs typeface="Calibri"/>
              <a:sym typeface="Calibri"/>
            </a:endParaRPr>
          </a:p>
          <a:p>
            <a:pPr defTabSz="911981" hangingPunct="0">
              <a:defRPr sz="2600" b="0">
                <a:latin typeface="Calibri"/>
                <a:ea typeface="Calibri"/>
                <a:cs typeface="Calibri"/>
                <a:sym typeface="Calibri"/>
              </a:defRPr>
            </a:pPr>
            <a:r>
              <a:rPr lang="en-US" altLang="zh-CN" sz="2000" kern="0" dirty="0">
                <a:solidFill>
                  <a:srgbClr val="000000"/>
                </a:solidFill>
                <a:latin typeface="微軟正黑體" panose="020B0604030504040204" pitchFamily="34" charset="-120"/>
                <a:ea typeface="微軟正黑體" panose="020B0604030504040204" pitchFamily="34" charset="-120"/>
                <a:cs typeface="Calibri"/>
                <a:sym typeface="Calibri"/>
              </a:rPr>
              <a:t>8</a:t>
            </a:r>
            <a:r>
              <a:rPr lang="zh-CN" altLang="en-US" sz="2000" kern="0" dirty="0">
                <a:solidFill>
                  <a:srgbClr val="000000"/>
                </a:solidFill>
                <a:latin typeface="微軟正黑體" panose="020B0604030504040204" pitchFamily="34" charset="-120"/>
                <a:ea typeface="微軟正黑體" panose="020B0604030504040204" pitchFamily="34" charset="-120"/>
                <a:cs typeface="Calibri"/>
                <a:sym typeface="Calibri"/>
              </a:rPr>
              <a:t>月</a:t>
            </a:r>
            <a:r>
              <a:rPr lang="en-US" altLang="zh-CN" sz="2000" kern="0" dirty="0">
                <a:solidFill>
                  <a:srgbClr val="000000"/>
                </a:solidFill>
                <a:latin typeface="微軟正黑體" panose="020B0604030504040204" pitchFamily="34" charset="-120"/>
                <a:ea typeface="微軟正黑體" panose="020B0604030504040204" pitchFamily="34" charset="-120"/>
                <a:cs typeface="Calibri"/>
                <a:sym typeface="Calibri"/>
              </a:rPr>
              <a:t>14</a:t>
            </a:r>
            <a:r>
              <a:rPr lang="zh-CN" altLang="en-US" sz="2000" kern="0" dirty="0">
                <a:solidFill>
                  <a:srgbClr val="000000"/>
                </a:solidFill>
                <a:latin typeface="微軟正黑體" panose="020B0604030504040204" pitchFamily="34" charset="-120"/>
                <a:ea typeface="微軟正黑體" panose="020B0604030504040204" pitchFamily="34" charset="-120"/>
                <a:cs typeface="Calibri"/>
                <a:sym typeface="Calibri"/>
              </a:rPr>
              <a:t>日去</a:t>
            </a:r>
            <a:r>
              <a:rPr lang="zh-CN" altLang="en-US" sz="2000" kern="0" dirty="0">
                <a:solidFill>
                  <a:schemeClr val="accent5">
                    <a:lumMod val="50000"/>
                  </a:schemeClr>
                </a:solidFill>
                <a:latin typeface="微軟正黑體" panose="020B0604030504040204" pitchFamily="34" charset="-120"/>
                <a:ea typeface="微軟正黑體" panose="020B0604030504040204" pitchFamily="34" charset="-120"/>
                <a:cs typeface="Calibri"/>
                <a:sym typeface="Calibri"/>
              </a:rPr>
              <a:t>赵八乡侯村</a:t>
            </a:r>
            <a:r>
              <a:rPr lang="zh-CN" altLang="en-US" sz="2000" kern="0" dirty="0">
                <a:solidFill>
                  <a:srgbClr val="000000"/>
                </a:solidFill>
                <a:latin typeface="微軟正黑體" panose="020B0604030504040204" pitchFamily="34" charset="-120"/>
                <a:ea typeface="微軟正黑體" panose="020B0604030504040204" pitchFamily="34" charset="-120"/>
                <a:cs typeface="Calibri"/>
                <a:sym typeface="Calibri"/>
              </a:rPr>
              <a:t>同修</a:t>
            </a:r>
            <a:r>
              <a:rPr lang="zh-CN" altLang="en-US" sz="2000" kern="0" dirty="0">
                <a:solidFill>
                  <a:srgbClr val="0070C0"/>
                </a:solidFill>
                <a:latin typeface="微軟正黑體" panose="020B0604030504040204" pitchFamily="34" charset="-120"/>
                <a:ea typeface="微軟正黑體" panose="020B0604030504040204" pitchFamily="34" charset="-120"/>
                <a:cs typeface="Calibri"/>
                <a:sym typeface="Calibri"/>
              </a:rPr>
              <a:t>曹俊恋</a:t>
            </a:r>
            <a:r>
              <a:rPr lang="zh-CN" altLang="en-US" sz="2000" kern="0" dirty="0">
                <a:solidFill>
                  <a:srgbClr val="000000"/>
                </a:solidFill>
                <a:latin typeface="微軟正黑體" panose="020B0604030504040204" pitchFamily="34" charset="-120"/>
                <a:ea typeface="微軟正黑體" panose="020B0604030504040204" pitchFamily="34" charset="-120"/>
                <a:cs typeface="Calibri"/>
                <a:sym typeface="Calibri"/>
              </a:rPr>
              <a:t>家</a:t>
            </a:r>
            <a:r>
              <a:rPr lang="zh-TW" altLang="en-US" sz="2000" kern="0" dirty="0" smtClean="0">
                <a:solidFill>
                  <a:srgbClr val="000000"/>
                </a:solidFill>
                <a:latin typeface="微軟正黑體" panose="020B0604030504040204" pitchFamily="34" charset="-120"/>
                <a:ea typeface="微軟正黑體" panose="020B0604030504040204" pitchFamily="34" charset="-120"/>
                <a:cs typeface="Calibri"/>
                <a:sym typeface="Calibri"/>
              </a:rPr>
              <a:t>；</a:t>
            </a:r>
            <a:endParaRPr lang="en-US" altLang="zh-TW" sz="2000" kern="0" dirty="0" smtClean="0">
              <a:solidFill>
                <a:srgbClr val="000000"/>
              </a:solidFill>
              <a:latin typeface="微軟正黑體" panose="020B0604030504040204" pitchFamily="34" charset="-120"/>
              <a:ea typeface="微軟正黑體" panose="020B0604030504040204" pitchFamily="34" charset="-120"/>
              <a:cs typeface="Calibri"/>
              <a:sym typeface="Calibri"/>
            </a:endParaRPr>
          </a:p>
          <a:p>
            <a:pPr defTabSz="911981" hangingPunct="0">
              <a:defRPr sz="2600" b="0">
                <a:latin typeface="Calibri"/>
                <a:ea typeface="Calibri"/>
                <a:cs typeface="Calibri"/>
                <a:sym typeface="Calibri"/>
              </a:defRPr>
            </a:pPr>
            <a:r>
              <a:rPr lang="en-US" altLang="zh-CN" sz="2000" kern="0" dirty="0" smtClean="0">
                <a:solidFill>
                  <a:srgbClr val="000000"/>
                </a:solidFill>
                <a:latin typeface="微軟正黑體" panose="020B0604030504040204" pitchFamily="34" charset="-120"/>
                <a:ea typeface="微軟正黑體" panose="020B0604030504040204" pitchFamily="34" charset="-120"/>
                <a:cs typeface="Calibri"/>
                <a:sym typeface="Calibri"/>
              </a:rPr>
              <a:t>8</a:t>
            </a:r>
            <a:r>
              <a:rPr lang="zh-CN" altLang="en-US" sz="2000" kern="0" dirty="0">
                <a:solidFill>
                  <a:srgbClr val="000000"/>
                </a:solidFill>
                <a:latin typeface="微軟正黑體" panose="020B0604030504040204" pitchFamily="34" charset="-120"/>
                <a:ea typeface="微軟正黑體" panose="020B0604030504040204" pitchFamily="34" charset="-120"/>
                <a:cs typeface="Calibri"/>
                <a:sym typeface="Calibri"/>
              </a:rPr>
              <a:t>月</a:t>
            </a:r>
            <a:r>
              <a:rPr lang="en-US" altLang="zh-CN" sz="2000" kern="0" dirty="0">
                <a:solidFill>
                  <a:srgbClr val="000000"/>
                </a:solidFill>
                <a:latin typeface="微軟正黑體" panose="020B0604030504040204" pitchFamily="34" charset="-120"/>
                <a:ea typeface="微軟正黑體" panose="020B0604030504040204" pitchFamily="34" charset="-120"/>
                <a:cs typeface="Calibri"/>
                <a:sym typeface="Calibri"/>
              </a:rPr>
              <a:t>16</a:t>
            </a:r>
            <a:r>
              <a:rPr lang="zh-CN" altLang="en-US" sz="2000" kern="0" dirty="0">
                <a:solidFill>
                  <a:srgbClr val="000000"/>
                </a:solidFill>
                <a:latin typeface="微軟正黑體" panose="020B0604030504040204" pitchFamily="34" charset="-120"/>
                <a:ea typeface="微軟正黑體" panose="020B0604030504040204" pitchFamily="34" charset="-120"/>
                <a:cs typeface="Calibri"/>
                <a:sym typeface="Calibri"/>
              </a:rPr>
              <a:t>日到</a:t>
            </a:r>
            <a:r>
              <a:rPr lang="zh-CN" altLang="en-US" sz="2000" kern="0" dirty="0">
                <a:solidFill>
                  <a:schemeClr val="accent5">
                    <a:lumMod val="50000"/>
                  </a:schemeClr>
                </a:solidFill>
                <a:latin typeface="微軟正黑體" panose="020B0604030504040204" pitchFamily="34" charset="-120"/>
                <a:ea typeface="微軟正黑體" panose="020B0604030504040204" pitchFamily="34" charset="-120"/>
                <a:cs typeface="Calibri"/>
                <a:sym typeface="Calibri"/>
              </a:rPr>
              <a:t>赵八乡侯村</a:t>
            </a:r>
            <a:r>
              <a:rPr lang="zh-CN" altLang="en-US" sz="2000" kern="0" dirty="0">
                <a:solidFill>
                  <a:srgbClr val="000000"/>
                </a:solidFill>
                <a:latin typeface="微軟正黑體" panose="020B0604030504040204" pitchFamily="34" charset="-120"/>
                <a:ea typeface="微軟正黑體" panose="020B0604030504040204" pitchFamily="34" charset="-120"/>
                <a:cs typeface="Calibri"/>
                <a:sym typeface="Calibri"/>
              </a:rPr>
              <a:t>同修</a:t>
            </a:r>
            <a:r>
              <a:rPr lang="zh-CN" altLang="en-US" sz="2000" kern="0" dirty="0">
                <a:solidFill>
                  <a:srgbClr val="0070C0"/>
                </a:solidFill>
                <a:latin typeface="微軟正黑體" panose="020B0604030504040204" pitchFamily="34" charset="-120"/>
                <a:ea typeface="微軟正黑體" panose="020B0604030504040204" pitchFamily="34" charset="-120"/>
                <a:cs typeface="Calibri"/>
                <a:sym typeface="Calibri"/>
              </a:rPr>
              <a:t>曹月红</a:t>
            </a:r>
            <a:r>
              <a:rPr lang="zh-CN" altLang="en-US" sz="2000" kern="0" dirty="0">
                <a:solidFill>
                  <a:srgbClr val="000000"/>
                </a:solidFill>
                <a:latin typeface="微軟正黑體" panose="020B0604030504040204" pitchFamily="34" charset="-120"/>
                <a:ea typeface="微軟正黑體" panose="020B0604030504040204" pitchFamily="34" charset="-120"/>
                <a:cs typeface="Calibri"/>
                <a:sym typeface="Calibri"/>
              </a:rPr>
              <a:t>家；</a:t>
            </a:r>
            <a:endParaRPr lang="en-US" altLang="zh-CN" sz="2000" kern="0" dirty="0">
              <a:solidFill>
                <a:srgbClr val="000000"/>
              </a:solidFill>
              <a:latin typeface="微軟正黑體" panose="020B0604030504040204" pitchFamily="34" charset="-120"/>
              <a:ea typeface="微軟正黑體" panose="020B0604030504040204" pitchFamily="34" charset="-120"/>
              <a:cs typeface="Calibri"/>
              <a:sym typeface="Calibri"/>
            </a:endParaRPr>
          </a:p>
          <a:p>
            <a:pPr defTabSz="911981" hangingPunct="0">
              <a:defRPr sz="2600" b="0">
                <a:latin typeface="Calibri"/>
                <a:ea typeface="Calibri"/>
                <a:cs typeface="Calibri"/>
                <a:sym typeface="Calibri"/>
              </a:defRPr>
            </a:pPr>
            <a:r>
              <a:rPr lang="zh-CN" altLang="en-US" sz="2000" u="sng" kern="0" dirty="0" smtClean="0">
                <a:latin typeface="微軟正黑體" panose="020B0604030504040204" pitchFamily="34" charset="-120"/>
                <a:ea typeface="微軟正黑體" panose="020B0604030504040204" pitchFamily="34" charset="-120"/>
                <a:cs typeface="Calibri"/>
                <a:sym typeface="Calibri"/>
              </a:rPr>
              <a:t>赵</a:t>
            </a:r>
            <a:r>
              <a:rPr lang="zh-CN" altLang="en-US" sz="2000" u="sng" kern="0" dirty="0">
                <a:latin typeface="微軟正黑體" panose="020B0604030504040204" pitchFamily="34" charset="-120"/>
                <a:ea typeface="微軟正黑體" panose="020B0604030504040204" pitchFamily="34" charset="-120"/>
                <a:cs typeface="Calibri"/>
                <a:sym typeface="Calibri"/>
              </a:rPr>
              <a:t>八乡政府工作人员</a:t>
            </a:r>
            <a:r>
              <a:rPr lang="zh-CN" altLang="en-US" sz="2000" kern="0" dirty="0">
                <a:solidFill>
                  <a:srgbClr val="000000"/>
                </a:solidFill>
                <a:latin typeface="微軟正黑體" panose="020B0604030504040204" pitchFamily="34" charset="-120"/>
                <a:ea typeface="微軟正黑體" panose="020B0604030504040204" pitchFamily="34" charset="-120"/>
                <a:cs typeface="Calibri"/>
                <a:sym typeface="Calibri"/>
              </a:rPr>
              <a:t>和</a:t>
            </a:r>
            <a:r>
              <a:rPr lang="zh-CN" altLang="en-US" sz="2000" u="sng" kern="0" dirty="0">
                <a:latin typeface="微軟正黑體" panose="020B0604030504040204" pitchFamily="34" charset="-120"/>
                <a:ea typeface="微軟正黑體" panose="020B0604030504040204" pitchFamily="34" charset="-120"/>
                <a:cs typeface="Calibri"/>
                <a:sym typeface="Calibri"/>
              </a:rPr>
              <a:t>赵八乡派出所员</a:t>
            </a:r>
            <a:r>
              <a:rPr lang="zh-CN" altLang="en-US" sz="2000" u="sng" kern="0">
                <a:latin typeface="微軟正黑體" panose="020B0604030504040204" pitchFamily="34" charset="-120"/>
                <a:ea typeface="微軟正黑體" panose="020B0604030504040204" pitchFamily="34" charset="-120"/>
                <a:cs typeface="Calibri"/>
                <a:sym typeface="Calibri"/>
              </a:rPr>
              <a:t>警</a:t>
            </a:r>
            <a:r>
              <a:rPr lang="zh-CN" altLang="en-US" sz="2000" u="sng" kern="0" smtClean="0">
                <a:latin typeface="微軟正黑體" panose="020B0604030504040204" pitchFamily="34" charset="-120"/>
                <a:ea typeface="微軟正黑體" panose="020B0604030504040204" pitchFamily="34" charset="-120"/>
                <a:cs typeface="Calibri"/>
                <a:sym typeface="Calibri"/>
              </a:rPr>
              <a:t>，</a:t>
            </a:r>
            <a:r>
              <a:rPr lang="zh-TW" altLang="en-US" sz="2000" u="sng" kern="0" smtClean="0">
                <a:latin typeface="微軟正黑體" panose="020B0604030504040204" pitchFamily="34" charset="-120"/>
                <a:ea typeface="微軟正黑體" panose="020B0604030504040204" pitchFamily="34" charset="-120"/>
                <a:cs typeface="Calibri"/>
                <a:sym typeface="Calibri"/>
              </a:rPr>
              <a:t>到学员家要求</a:t>
            </a:r>
            <a:r>
              <a:rPr lang="zh-CN" altLang="en-US" sz="2000" kern="0" smtClean="0">
                <a:solidFill>
                  <a:srgbClr val="000000"/>
                </a:solidFill>
                <a:latin typeface="微軟正黑體" panose="020B0604030504040204" pitchFamily="34" charset="-120"/>
                <a:ea typeface="微軟正黑體" panose="020B0604030504040204" pitchFamily="34" charset="-120"/>
                <a:cs typeface="Calibri"/>
                <a:sym typeface="Calibri"/>
              </a:rPr>
              <a:t>签字、</a:t>
            </a:r>
            <a:r>
              <a:rPr lang="zh-CN" altLang="en-US" sz="2000" kern="0" dirty="0" smtClean="0">
                <a:solidFill>
                  <a:srgbClr val="000000"/>
                </a:solidFill>
                <a:latin typeface="微軟正黑體" panose="020B0604030504040204" pitchFamily="34" charset="-120"/>
                <a:ea typeface="微軟正黑體" panose="020B0604030504040204" pitchFamily="34" charset="-120"/>
                <a:cs typeface="Calibri"/>
                <a:sym typeface="Calibri"/>
              </a:rPr>
              <a:t>拍照</a:t>
            </a:r>
            <a:endParaRPr lang="en-US" altLang="zh-CN" sz="2000" kern="0" dirty="0" smtClean="0">
              <a:solidFill>
                <a:srgbClr val="000000"/>
              </a:solidFill>
              <a:latin typeface="微軟正黑體" panose="020B0604030504040204" pitchFamily="34" charset="-120"/>
              <a:ea typeface="微軟正黑體" panose="020B0604030504040204" pitchFamily="34" charset="-120"/>
              <a:cs typeface="Calibri"/>
              <a:sym typeface="Calibri"/>
            </a:endParaRPr>
          </a:p>
        </p:txBody>
      </p:sp>
      <p:sp>
        <p:nvSpPr>
          <p:cNvPr id="271" name="矩形"/>
          <p:cNvSpPr/>
          <p:nvPr/>
        </p:nvSpPr>
        <p:spPr>
          <a:xfrm>
            <a:off x="-1" y="-5"/>
            <a:ext cx="9144001" cy="848943"/>
          </a:xfrm>
          <a:prstGeom prst="rect">
            <a:avLst/>
          </a:prstGeom>
          <a:solidFill>
            <a:srgbClr val="E46C0A"/>
          </a:solidFill>
          <a:ln w="12700" cap="flat">
            <a:noFill/>
            <a:miter lim="400000"/>
          </a:ln>
          <a:effectLst/>
        </p:spPr>
        <p:txBody>
          <a:bodyPr wrap="square" lIns="65022" tIns="65022" rIns="65022" bIns="65022" numCol="1" anchor="ctr">
            <a:noAutofit/>
          </a:bodyPr>
          <a:lstStyle/>
          <a:p>
            <a:pPr defTabSz="911981" hangingPunct="0">
              <a:defRPr b="0">
                <a:solidFill>
                  <a:srgbClr val="FFFFFF"/>
                </a:solidFill>
                <a:latin typeface="Calibri"/>
                <a:ea typeface="Calibri"/>
                <a:cs typeface="Calibri"/>
                <a:sym typeface="Calibri"/>
              </a:defRPr>
            </a:pPr>
            <a:r>
              <a:rPr lang="en-US" altLang="zh-Hant" sz="3600" b="1" kern="0" dirty="0" smtClean="0">
                <a:latin typeface="微軟正黑體" panose="020B0604030504040204" pitchFamily="34" charset="-120"/>
                <a:ea typeface="微軟正黑體" panose="020B0604030504040204" pitchFamily="34" charset="-120"/>
              </a:rPr>
              <a:t> 9-1. </a:t>
            </a:r>
            <a:r>
              <a:rPr lang="zh-Hant" altLang="en-US" sz="3600" b="1" kern="0" dirty="0" smtClean="0">
                <a:latin typeface="微軟正黑體" panose="020B0604030504040204" pitchFamily="34" charset="-120"/>
                <a:ea typeface="微軟正黑體" panose="020B0604030504040204" pitchFamily="34" charset="-120"/>
              </a:rPr>
              <a:t>石家庄市</a:t>
            </a:r>
            <a:r>
              <a:rPr lang="en-US" altLang="zh-Hant" sz="3600" b="1" kern="0" dirty="0" smtClean="0">
                <a:latin typeface="微軟正黑體" panose="020B0604030504040204" pitchFamily="34" charset="-120"/>
                <a:ea typeface="微軟正黑體" panose="020B0604030504040204" pitchFamily="34" charset="-120"/>
              </a:rPr>
              <a:t>-</a:t>
            </a:r>
            <a:r>
              <a:rPr lang="zh-Hant" altLang="en-US" sz="3600" b="1" kern="0" dirty="0" smtClean="0">
                <a:latin typeface="微軟正黑體" panose="020B0604030504040204" pitchFamily="34" charset="-120"/>
                <a:ea typeface="微軟正黑體" panose="020B0604030504040204" pitchFamily="34" charset="-120"/>
              </a:rPr>
              <a:t>深泽县</a:t>
            </a:r>
            <a:endParaRPr lang="zh-Hant" altLang="en-US" sz="3600" b="1" kern="0" dirty="0">
              <a:latin typeface="微軟正黑體" panose="020B0604030504040204" pitchFamily="34" charset="-120"/>
              <a:ea typeface="微軟正黑體" panose="020B0604030504040204" pitchFamily="34" charset="-120"/>
            </a:endParaRPr>
          </a:p>
        </p:txBody>
      </p:sp>
      <p:sp>
        <p:nvSpPr>
          <p:cNvPr id="10" name="矩形"/>
          <p:cNvSpPr/>
          <p:nvPr/>
        </p:nvSpPr>
        <p:spPr>
          <a:xfrm>
            <a:off x="7164287" y="100504"/>
            <a:ext cx="1882804" cy="648076"/>
          </a:xfrm>
          <a:prstGeom prst="rect">
            <a:avLst/>
          </a:prstGeom>
          <a:solidFill>
            <a:srgbClr val="FFFFFF"/>
          </a:solidFill>
          <a:ln w="38100" cap="flat">
            <a:solidFill>
              <a:srgbClr val="F79646"/>
            </a:solidFill>
            <a:prstDash val="solid"/>
            <a:round/>
          </a:ln>
          <a:effectLst/>
        </p:spPr>
        <p:txBody>
          <a:bodyPr wrap="square" lIns="65022" tIns="65022" rIns="65022" bIns="65022" numCol="1" anchor="ctr">
            <a:noAutofit/>
          </a:bodyPr>
          <a:lstStyle/>
          <a:p>
            <a:pPr algn="ctr" defTabSz="909458">
              <a:defRPr sz="5600">
                <a:solidFill>
                  <a:srgbClr val="984807"/>
                </a:solidFill>
                <a:latin typeface="微軟正黑體"/>
                <a:ea typeface="微軟正黑體"/>
                <a:cs typeface="微軟正黑體"/>
                <a:sym typeface="微軟正黑體"/>
              </a:defRPr>
            </a:pPr>
            <a:r>
              <a:rPr lang="en-US" sz="4000" dirty="0" smtClean="0"/>
              <a:t>案情</a:t>
            </a:r>
            <a:r>
              <a:rPr lang="en-US" sz="4000" dirty="0"/>
              <a:t>4</a:t>
            </a: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株洲市許多官員因迫害法輪功被國際追查，包括…"/>
          <p:cNvSpPr txBox="1"/>
          <p:nvPr/>
        </p:nvSpPr>
        <p:spPr>
          <a:xfrm>
            <a:off x="150643" y="1124744"/>
            <a:ext cx="8772217" cy="34553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65022" tIns="65022" rIns="65022" bIns="65022" numCol="1" anchor="ctr">
            <a:spAutoFit/>
          </a:bodyPr>
          <a:lstStyle/>
          <a:p>
            <a:pPr defTabSz="912495" hangingPunct="0">
              <a:defRPr sz="3400">
                <a:solidFill>
                  <a:srgbClr val="C00000"/>
                </a:solidFill>
                <a:latin typeface="微軟正黑體"/>
                <a:ea typeface="微軟正黑體"/>
                <a:cs typeface="微軟正黑體"/>
                <a:sym typeface="微軟正黑體"/>
              </a:defRPr>
            </a:pPr>
            <a:r>
              <a:rPr sz="2400" b="1" kern="0" smtClean="0">
                <a:solidFill>
                  <a:srgbClr val="C00000"/>
                </a:solidFill>
                <a:latin typeface="微軟正黑體"/>
                <a:ea typeface="微軟正黑體"/>
                <a:cs typeface="微軟正黑體"/>
                <a:sym typeface="微軟正黑體"/>
              </a:rPr>
              <a:t>石家庄市</a:t>
            </a:r>
            <a:r>
              <a:rPr sz="2400" kern="0" smtClean="0">
                <a:solidFill>
                  <a:srgbClr val="000000"/>
                </a:solidFill>
                <a:latin typeface="微軟正黑體"/>
                <a:ea typeface="微軟正黑體"/>
                <a:cs typeface="微軟正黑體"/>
                <a:sym typeface="微軟正黑體"/>
              </a:rPr>
              <a:t>许多官员因迫害法轮功被国际追查，</a:t>
            </a:r>
            <a:r>
              <a:rPr sz="2400" kern="0" dirty="0" err="1" smtClean="0">
                <a:solidFill>
                  <a:srgbClr val="000000"/>
                </a:solidFill>
                <a:latin typeface="微軟正黑體"/>
                <a:ea typeface="微軟正黑體"/>
                <a:cs typeface="微軟正黑體"/>
                <a:sym typeface="微軟正黑體"/>
              </a:rPr>
              <a:t>包括</a:t>
            </a:r>
            <a:endParaRPr lang="en-US" sz="2400" kern="0" dirty="0" smtClean="0">
              <a:solidFill>
                <a:srgbClr val="000000"/>
              </a:solidFill>
              <a:latin typeface="微軟正黑體"/>
              <a:ea typeface="微軟正黑體"/>
              <a:cs typeface="微軟正黑體"/>
              <a:sym typeface="微軟正黑體"/>
            </a:endParaRPr>
          </a:p>
          <a:p>
            <a:pPr defTabSz="912495" hangingPunct="0">
              <a:defRPr sz="3400" b="0">
                <a:latin typeface="微軟正黑體"/>
                <a:ea typeface="微軟正黑體"/>
                <a:cs typeface="微軟正黑體"/>
                <a:sym typeface="微軟正黑體"/>
              </a:defRPr>
            </a:pPr>
            <a:endParaRPr lang="en-US" sz="2400" kern="0" dirty="0">
              <a:solidFill>
                <a:srgbClr val="000000"/>
              </a:solidFill>
              <a:latin typeface="微軟正黑體"/>
              <a:ea typeface="微軟正黑體"/>
              <a:cs typeface="微軟正黑體"/>
              <a:sym typeface="微軟正黑體"/>
            </a:endParaRPr>
          </a:p>
          <a:p>
            <a:pPr defTabSz="909691" hangingPunct="0">
              <a:defRPr sz="3400">
                <a:solidFill>
                  <a:srgbClr val="C00000"/>
                </a:solidFill>
                <a:latin typeface="微軟正黑體"/>
                <a:ea typeface="微軟正黑體"/>
                <a:cs typeface="微軟正黑體"/>
                <a:sym typeface="微軟正黑體"/>
              </a:defRPr>
            </a:pPr>
            <a:r>
              <a:rPr lang="zh-TW" altLang="en-US" sz="2400" b="1" kern="0" smtClean="0">
                <a:solidFill>
                  <a:srgbClr val="C00000"/>
                </a:solidFill>
                <a:latin typeface="微軟正黑體"/>
                <a:ea typeface="微軟正黑體"/>
                <a:cs typeface="微軟正黑體"/>
                <a:sym typeface="微軟正黑體"/>
              </a:rPr>
              <a:t>石家庄市</a:t>
            </a:r>
            <a:r>
              <a:rPr lang="zh-TW" altLang="en-US" sz="2400" kern="0" smtClean="0">
                <a:solidFill>
                  <a:srgbClr val="000000"/>
                </a:solidFill>
                <a:latin typeface="微軟正黑體"/>
                <a:ea typeface="微軟正黑體"/>
                <a:cs typeface="微軟正黑體"/>
                <a:sym typeface="微軟正黑體"/>
              </a:rPr>
              <a:t>许多官员因迫害法轮功被国际追查，包括</a:t>
            </a:r>
          </a:p>
          <a:p>
            <a:pPr defTabSz="909691" hangingPunct="0">
              <a:defRPr sz="3400" b="0">
                <a:latin typeface="微軟正黑體"/>
                <a:ea typeface="微軟正黑體"/>
                <a:cs typeface="微軟正黑體"/>
                <a:sym typeface="微軟正黑體"/>
              </a:defRPr>
            </a:pPr>
            <a:r>
              <a:rPr lang="zh-TW" altLang="en-US" sz="2400" kern="0" smtClean="0">
                <a:solidFill>
                  <a:srgbClr val="000000"/>
                </a:solidFill>
                <a:latin typeface="微軟正黑體"/>
                <a:ea typeface="微軟正黑體"/>
                <a:cs typeface="微軟正黑體"/>
                <a:sym typeface="微軟正黑體"/>
              </a:rPr>
              <a:t>石家庄市政法委书记</a:t>
            </a:r>
            <a:r>
              <a:rPr lang="en-US" altLang="zh-TW" sz="2400" kern="0" smtClean="0">
                <a:solidFill>
                  <a:srgbClr val="000000"/>
                </a:solidFill>
                <a:latin typeface="微軟正黑體"/>
                <a:ea typeface="微軟正黑體"/>
                <a:cs typeface="微軟正黑體"/>
                <a:sym typeface="微軟正黑體"/>
              </a:rPr>
              <a:t>(</a:t>
            </a:r>
            <a:r>
              <a:rPr lang="zh-TW" altLang="en-US" sz="2400" kern="0" smtClean="0">
                <a:solidFill>
                  <a:srgbClr val="000000"/>
                </a:solidFill>
                <a:latin typeface="微軟正黑體"/>
                <a:ea typeface="微軟正黑體"/>
                <a:cs typeface="微軟正黑體"/>
                <a:sym typeface="微軟正黑體"/>
              </a:rPr>
              <a:t>现任和历任</a:t>
            </a:r>
            <a:r>
              <a:rPr lang="en-US" altLang="zh-TW" sz="2400" kern="0" smtClean="0">
                <a:solidFill>
                  <a:srgbClr val="000000"/>
                </a:solidFill>
                <a:latin typeface="微軟正黑體"/>
                <a:ea typeface="微軟正黑體"/>
                <a:cs typeface="微軟正黑體"/>
                <a:sym typeface="微軟正黑體"/>
              </a:rPr>
              <a:t>)</a:t>
            </a:r>
            <a:r>
              <a:rPr lang="zh-TW" altLang="en-US" sz="2400" kern="0" smtClean="0">
                <a:solidFill>
                  <a:srgbClr val="000000"/>
                </a:solidFill>
                <a:latin typeface="微軟正黑體"/>
                <a:ea typeface="微軟正黑體"/>
                <a:cs typeface="微軟正黑體"/>
                <a:sym typeface="微軟正黑體"/>
              </a:rPr>
              <a:t>：</a:t>
            </a:r>
            <a:r>
              <a:rPr lang="zh-TW" altLang="en-US" sz="2400" b="1" kern="0" smtClean="0">
                <a:solidFill>
                  <a:srgbClr val="0070C0"/>
                </a:solidFill>
                <a:latin typeface="微軟正黑體"/>
                <a:ea typeface="微軟正黑體"/>
                <a:cs typeface="微軟正黑體"/>
                <a:sym typeface="微軟正黑體"/>
              </a:rPr>
              <a:t>郭运兴、刘志鹏、张铁</a:t>
            </a:r>
            <a:r>
              <a:rPr lang="zh-TW" altLang="en-US" sz="2400" kern="0" smtClean="0">
                <a:solidFill>
                  <a:srgbClr val="000000"/>
                </a:solidFill>
                <a:latin typeface="微軟正黑體"/>
                <a:ea typeface="微軟正黑體"/>
                <a:cs typeface="微軟正黑體"/>
                <a:sym typeface="微軟正黑體"/>
              </a:rPr>
              <a:t>；</a:t>
            </a:r>
            <a:endParaRPr lang="en-US" altLang="zh-TW" sz="2400" kern="0" dirty="0">
              <a:solidFill>
                <a:srgbClr val="000000"/>
              </a:solidFill>
              <a:latin typeface="微軟正黑體"/>
              <a:ea typeface="微軟正黑體"/>
              <a:cs typeface="微軟正黑體"/>
              <a:sym typeface="微軟正黑體"/>
            </a:endParaRPr>
          </a:p>
          <a:p>
            <a:pPr defTabSz="909691" hangingPunct="0">
              <a:defRPr sz="3400" b="0">
                <a:latin typeface="微軟正黑體"/>
                <a:ea typeface="微軟正黑體"/>
                <a:cs typeface="微軟正黑體"/>
                <a:sym typeface="微軟正黑體"/>
              </a:defRPr>
            </a:pPr>
            <a:r>
              <a:rPr lang="zh-TW" altLang="en-US" sz="2400" kern="0" smtClean="0">
                <a:solidFill>
                  <a:srgbClr val="000000"/>
                </a:solidFill>
                <a:latin typeface="微軟正黑體"/>
                <a:ea typeface="微軟正黑體"/>
                <a:cs typeface="微軟正黑體"/>
                <a:sym typeface="微軟正黑體"/>
              </a:rPr>
              <a:t>石家庄市防范办主任</a:t>
            </a:r>
            <a:r>
              <a:rPr lang="en-US" altLang="zh-TW" sz="2400" kern="0" smtClean="0">
                <a:solidFill>
                  <a:srgbClr val="000000"/>
                </a:solidFill>
                <a:latin typeface="微軟正黑體"/>
                <a:ea typeface="微軟正黑體"/>
                <a:cs typeface="微軟正黑體"/>
                <a:sym typeface="微軟正黑體"/>
              </a:rPr>
              <a:t>(610</a:t>
            </a:r>
            <a:r>
              <a:rPr lang="zh-TW" altLang="en-US" sz="2400" kern="0" smtClean="0">
                <a:solidFill>
                  <a:srgbClr val="000000"/>
                </a:solidFill>
                <a:latin typeface="微軟正黑體"/>
                <a:ea typeface="微軟正黑體"/>
                <a:cs typeface="微軟正黑體"/>
                <a:sym typeface="微軟正黑體"/>
              </a:rPr>
              <a:t>办</a:t>
            </a:r>
            <a:r>
              <a:rPr lang="en-US" altLang="zh-TW" sz="2400" kern="0" smtClean="0">
                <a:solidFill>
                  <a:srgbClr val="000000"/>
                </a:solidFill>
                <a:latin typeface="微軟正黑體"/>
                <a:ea typeface="微軟正黑體"/>
                <a:cs typeface="微軟正黑體"/>
                <a:sym typeface="微軟正黑體"/>
              </a:rPr>
              <a:t>)</a:t>
            </a:r>
            <a:r>
              <a:rPr lang="zh-TW" altLang="en-US" sz="2400" kern="0" smtClean="0">
                <a:solidFill>
                  <a:srgbClr val="000000"/>
                </a:solidFill>
                <a:latin typeface="微軟正黑體"/>
                <a:ea typeface="微軟正黑體"/>
                <a:cs typeface="微軟正黑體"/>
                <a:sym typeface="微軟正黑體"/>
              </a:rPr>
              <a:t> ：</a:t>
            </a:r>
            <a:r>
              <a:rPr lang="zh-TW" altLang="en-US" sz="2400" b="1" kern="0" smtClean="0">
                <a:solidFill>
                  <a:srgbClr val="0070C0"/>
                </a:solidFill>
                <a:latin typeface="微軟正黑體"/>
                <a:ea typeface="微軟正黑體"/>
                <a:cs typeface="微軟正黑體"/>
                <a:sym typeface="微軟正黑體"/>
              </a:rPr>
              <a:t>程文才、黄朝庆、李京</a:t>
            </a:r>
            <a:r>
              <a:rPr lang="zh-TW" altLang="en-US" sz="2400" kern="0" smtClean="0">
                <a:solidFill>
                  <a:srgbClr val="000000"/>
                </a:solidFill>
                <a:latin typeface="微軟正黑體"/>
                <a:ea typeface="微軟正黑體"/>
                <a:cs typeface="微軟正黑體"/>
                <a:sym typeface="微軟正黑體"/>
              </a:rPr>
              <a:t>；</a:t>
            </a:r>
            <a:endParaRPr lang="en-US" altLang="zh-TW" sz="2400" kern="0" dirty="0">
              <a:solidFill>
                <a:srgbClr val="000000"/>
              </a:solidFill>
              <a:latin typeface="微軟正黑體"/>
              <a:ea typeface="微軟正黑體"/>
              <a:cs typeface="微軟正黑體"/>
              <a:sym typeface="微軟正黑體"/>
            </a:endParaRPr>
          </a:p>
          <a:p>
            <a:pPr defTabSz="912495" hangingPunct="0">
              <a:defRPr sz="3400" b="0">
                <a:latin typeface="微軟正黑體"/>
                <a:ea typeface="微軟正黑體"/>
                <a:cs typeface="微軟正黑體"/>
                <a:sym typeface="微軟正黑體"/>
              </a:defRPr>
            </a:pPr>
            <a:r>
              <a:rPr lang="zh-TW" altLang="en-US" sz="2400" kern="0" smtClean="0">
                <a:solidFill>
                  <a:srgbClr val="000000"/>
                </a:solidFill>
                <a:latin typeface="微軟正黑體"/>
                <a:ea typeface="微軟正黑體"/>
                <a:cs typeface="微軟正黑體"/>
                <a:sym typeface="微軟正黑體"/>
              </a:rPr>
              <a:t>石家庄市公安局局长</a:t>
            </a:r>
            <a:r>
              <a:rPr lang="zh-TW" altLang="en-US" sz="2400" b="1" kern="0" smtClean="0">
                <a:solidFill>
                  <a:srgbClr val="0070C0"/>
                </a:solidFill>
                <a:latin typeface="微軟正黑體"/>
                <a:ea typeface="微軟正黑體"/>
                <a:cs typeface="微軟正黑體"/>
                <a:sym typeface="微軟正黑體"/>
              </a:rPr>
              <a:t>刘</a:t>
            </a:r>
            <a:r>
              <a:rPr lang="zh-TW" altLang="en-US" sz="2400" b="1" kern="0" dirty="0">
                <a:solidFill>
                  <a:srgbClr val="0070C0"/>
                </a:solidFill>
                <a:latin typeface="微軟正黑體"/>
                <a:ea typeface="微軟正黑體"/>
                <a:cs typeface="微軟正黑體"/>
                <a:sym typeface="微軟正黑體"/>
              </a:rPr>
              <a:t>胜</a:t>
            </a:r>
            <a:r>
              <a:rPr lang="zh-TW" altLang="en-US" sz="2400" kern="0" dirty="0">
                <a:solidFill>
                  <a:srgbClr val="000000"/>
                </a:solidFill>
                <a:latin typeface="微軟正黑體"/>
                <a:ea typeface="微軟正黑體"/>
                <a:cs typeface="微軟正黑體"/>
                <a:sym typeface="微軟正黑體"/>
              </a:rPr>
              <a:t>等人</a:t>
            </a:r>
            <a:r>
              <a:rPr lang="zh-TW" altLang="en-US" sz="2400" kern="0" dirty="0" smtClean="0">
                <a:solidFill>
                  <a:srgbClr val="000000"/>
                </a:solidFill>
                <a:latin typeface="微軟正黑體"/>
                <a:ea typeface="微軟正黑體"/>
                <a:cs typeface="微軟正黑體"/>
                <a:sym typeface="微軟正黑體"/>
              </a:rPr>
              <a:t>。</a:t>
            </a:r>
            <a:endParaRPr lang="en-US" altLang="zh-TW" sz="2400" kern="0" dirty="0" smtClean="0">
              <a:solidFill>
                <a:srgbClr val="000000"/>
              </a:solidFill>
              <a:latin typeface="微軟正黑體"/>
              <a:ea typeface="微軟正黑體"/>
              <a:cs typeface="微軟正黑體"/>
              <a:sym typeface="微軟正黑體"/>
            </a:endParaRPr>
          </a:p>
          <a:p>
            <a:pPr defTabSz="912495" hangingPunct="0">
              <a:defRPr sz="3400" b="0">
                <a:latin typeface="微軟正黑體"/>
                <a:ea typeface="微軟正黑體"/>
                <a:cs typeface="微軟正黑體"/>
                <a:sym typeface="微軟正黑體"/>
              </a:defRPr>
            </a:pPr>
            <a:endParaRPr lang="en-US" altLang="zh-TW" sz="2400" kern="0" dirty="0">
              <a:solidFill>
                <a:srgbClr val="000000"/>
              </a:solidFill>
              <a:latin typeface="微軟正黑體"/>
              <a:ea typeface="微軟正黑體"/>
              <a:cs typeface="微軟正黑體"/>
              <a:sym typeface="微軟正黑體"/>
            </a:endParaRPr>
          </a:p>
          <a:p>
            <a:r>
              <a:rPr lang="zh-TW" altLang="zh-TW" sz="2400" dirty="0">
                <a:latin typeface="微軟正黑體" panose="020B0604030504040204" pitchFamily="34" charset="-120"/>
                <a:ea typeface="微軟正黑體" panose="020B0604030504040204" pitchFamily="34" charset="-120"/>
              </a:rPr>
              <a:t>深泽县政法委书记</a:t>
            </a:r>
            <a:r>
              <a:rPr lang="zh-TW" altLang="zh-TW" sz="2400">
                <a:latin typeface="微軟正黑體" panose="020B0604030504040204" pitchFamily="34" charset="-120"/>
                <a:ea typeface="微軟正黑體" panose="020B0604030504040204" pitchFamily="34" charset="-120"/>
              </a:rPr>
              <a:t>、</a:t>
            </a:r>
            <a:r>
              <a:rPr lang="zh-TW" altLang="zh-TW" sz="2400" smtClean="0">
                <a:latin typeface="微軟正黑體" panose="020B0604030504040204" pitchFamily="34" charset="-120"/>
                <a:ea typeface="微軟正黑體" panose="020B0604030504040204" pitchFamily="34" charset="-120"/>
              </a:rPr>
              <a:t>公安局局长</a:t>
            </a:r>
            <a:r>
              <a:rPr lang="zh-TW" altLang="en-US" sz="2400" smtClean="0">
                <a:latin typeface="微軟正黑體" panose="020B0604030504040204" pitchFamily="34" charset="-120"/>
                <a:ea typeface="微軟正黑體" panose="020B0604030504040204" pitchFamily="34" charset="-120"/>
              </a:rPr>
              <a:t>：</a:t>
            </a:r>
            <a:r>
              <a:rPr lang="zh-TW" altLang="zh-TW" sz="2400" b="1" dirty="0" smtClean="0">
                <a:solidFill>
                  <a:srgbClr val="0070C0"/>
                </a:solidFill>
                <a:latin typeface="微軟正黑體" panose="020B0604030504040204" pitchFamily="34" charset="-120"/>
                <a:ea typeface="微軟正黑體" panose="020B0604030504040204" pitchFamily="34" charset="-120"/>
              </a:rPr>
              <a:t>曹</a:t>
            </a:r>
            <a:r>
              <a:rPr lang="zh-TW" altLang="zh-TW" sz="2400" b="1" dirty="0">
                <a:solidFill>
                  <a:srgbClr val="0070C0"/>
                </a:solidFill>
                <a:latin typeface="微軟正黑體" panose="020B0604030504040204" pitchFamily="34" charset="-120"/>
                <a:ea typeface="微軟正黑體" panose="020B0604030504040204" pitchFamily="34" charset="-120"/>
              </a:rPr>
              <a:t>夫坤</a:t>
            </a:r>
          </a:p>
          <a:p>
            <a:r>
              <a:rPr lang="zh-TW" altLang="zh-TW" sz="2400" dirty="0">
                <a:latin typeface="微軟正黑體" panose="020B0604030504040204" pitchFamily="34" charset="-120"/>
                <a:ea typeface="微軟正黑體" panose="020B0604030504040204" pitchFamily="34" charset="-120"/>
              </a:rPr>
              <a:t>深泽</a:t>
            </a:r>
            <a:r>
              <a:rPr lang="zh-TW" altLang="zh-TW" sz="2400" dirty="0" smtClean="0">
                <a:latin typeface="微軟正黑體" panose="020B0604030504040204" pitchFamily="34" charset="-120"/>
                <a:ea typeface="微軟正黑體" panose="020B0604030504040204" pitchFamily="34" charset="-120"/>
              </a:rPr>
              <a:t>县</a:t>
            </a:r>
            <a:r>
              <a:rPr lang="zh-TW" altLang="en-US" sz="2400" smtClean="0">
                <a:latin typeface="微軟正黑體" panose="020B0604030504040204" pitchFamily="34" charset="-120"/>
                <a:ea typeface="微軟正黑體" panose="020B0604030504040204" pitchFamily="34" charset="-120"/>
              </a:rPr>
              <a:t>政法委</a:t>
            </a:r>
            <a:r>
              <a:rPr lang="zh-TW" altLang="zh-TW" sz="2400" smtClean="0">
                <a:latin typeface="微軟正黑體" panose="020B0604030504040204" pitchFamily="34" charset="-120"/>
                <a:ea typeface="微軟正黑體" panose="020B0604030504040204" pitchFamily="34" charset="-120"/>
              </a:rPr>
              <a:t>书记</a:t>
            </a:r>
            <a:r>
              <a:rPr lang="zh-TW" altLang="en-US" sz="2400" smtClean="0">
                <a:latin typeface="微軟正黑體" panose="020B0604030504040204" pitchFamily="34" charset="-120"/>
                <a:ea typeface="微軟正黑體" panose="020B0604030504040204" pitchFamily="34" charset="-120"/>
              </a:rPr>
              <a:t>：</a:t>
            </a:r>
            <a:r>
              <a:rPr lang="zh-TW" altLang="zh-TW" sz="2400" b="1" dirty="0" smtClean="0">
                <a:solidFill>
                  <a:srgbClr val="0070C0"/>
                </a:solidFill>
                <a:latin typeface="微軟正黑體" panose="020B0604030504040204" pitchFamily="34" charset="-120"/>
                <a:ea typeface="微軟正黑體" panose="020B0604030504040204" pitchFamily="34" charset="-120"/>
              </a:rPr>
              <a:t>袁</a:t>
            </a:r>
            <a:r>
              <a:rPr lang="zh-TW" altLang="zh-TW" sz="2400" b="1" dirty="0">
                <a:solidFill>
                  <a:srgbClr val="0070C0"/>
                </a:solidFill>
                <a:latin typeface="微軟正黑體" panose="020B0604030504040204" pitchFamily="34" charset="-120"/>
                <a:ea typeface="微軟正黑體" panose="020B0604030504040204" pitchFamily="34" charset="-120"/>
              </a:rPr>
              <a:t>国良</a:t>
            </a:r>
          </a:p>
        </p:txBody>
      </p:sp>
      <p:sp>
        <p:nvSpPr>
          <p:cNvPr id="281" name="矩形"/>
          <p:cNvSpPr/>
          <p:nvPr/>
        </p:nvSpPr>
        <p:spPr>
          <a:xfrm>
            <a:off x="13399" y="-2"/>
            <a:ext cx="9130603" cy="836718"/>
          </a:xfrm>
          <a:prstGeom prst="rect">
            <a:avLst/>
          </a:prstGeom>
          <a:solidFill>
            <a:srgbClr val="0070C0"/>
          </a:solidFill>
          <a:ln w="12700" cap="flat">
            <a:noFill/>
            <a:miter lim="400000"/>
          </a:ln>
          <a:effectLst/>
        </p:spPr>
        <p:txBody>
          <a:bodyPr wrap="square" lIns="65022" tIns="65022" rIns="65022" bIns="65022" numCol="1" anchor="ctr">
            <a:noAutofit/>
          </a:bodyPr>
          <a:lstStyle/>
          <a:p>
            <a:pPr defTabSz="911981" hangingPunct="0">
              <a:defRPr b="0">
                <a:solidFill>
                  <a:srgbClr val="FFFFFF"/>
                </a:solidFill>
                <a:latin typeface="Calibri"/>
                <a:ea typeface="Calibri"/>
                <a:cs typeface="Calibri"/>
                <a:sym typeface="Calibri"/>
              </a:defRPr>
            </a:pPr>
            <a:r>
              <a:rPr lang="en-US" sz="4000" b="1" kern="0" dirty="0" smtClean="0">
                <a:latin typeface="微軟正黑體" panose="020B0604030504040204" pitchFamily="34" charset="-120"/>
                <a:ea typeface="微軟正黑體" panose="020B0604030504040204" pitchFamily="34" charset="-120"/>
              </a:rPr>
              <a:t> 9</a:t>
            </a:r>
            <a:r>
              <a:rPr lang="mr-IN" sz="4000" b="1" kern="0" dirty="0" smtClean="0">
                <a:latin typeface="微軟正黑體" panose="020B0604030504040204" pitchFamily="34" charset="-120"/>
                <a:ea typeface="微軟正黑體" panose="020B0604030504040204" pitchFamily="34" charset="-120"/>
              </a:rPr>
              <a:t>-</a:t>
            </a:r>
            <a:r>
              <a:rPr lang="en-US" sz="4000" b="1" kern="0" dirty="0" smtClean="0">
                <a:latin typeface="微軟正黑體" panose="020B0604030504040204" pitchFamily="34" charset="-120"/>
                <a:ea typeface="微軟正黑體" panose="020B0604030504040204" pitchFamily="34" charset="-120"/>
              </a:rPr>
              <a:t>2</a:t>
            </a:r>
            <a:r>
              <a:rPr lang="mr-IN" sz="4000" b="1" kern="0" dirty="0" smtClean="0">
                <a:latin typeface="微軟正黑體" panose="020B0604030504040204" pitchFamily="34" charset="-120"/>
                <a:ea typeface="微軟正黑體" panose="020B0604030504040204" pitchFamily="34" charset="-120"/>
              </a:rPr>
              <a:t>.</a:t>
            </a:r>
            <a:r>
              <a:rPr lang="zh-Hant" altLang="en-US" sz="4000" b="1" kern="0" dirty="0" smtClean="0">
                <a:latin typeface="微軟正黑體" panose="020B0604030504040204" pitchFamily="34" charset="-120"/>
                <a:ea typeface="微軟正黑體" panose="020B0604030504040204" pitchFamily="34" charset="-120"/>
              </a:rPr>
              <a:t>石家庄市</a:t>
            </a:r>
            <a:r>
              <a:rPr lang="en-US" altLang="zh-Hant" sz="4000" b="1" kern="0" dirty="0" smtClean="0">
                <a:latin typeface="微軟正黑體" panose="020B0604030504040204" pitchFamily="34" charset="-120"/>
                <a:ea typeface="微軟正黑體" panose="020B0604030504040204" pitchFamily="34" charset="-120"/>
              </a:rPr>
              <a:t>-</a:t>
            </a:r>
            <a:r>
              <a:rPr lang="zh-Hant" altLang="en-US" sz="4000" b="1" kern="0" dirty="0" smtClean="0">
                <a:latin typeface="微軟正黑體" panose="020B0604030504040204" pitchFamily="34" charset="-120"/>
                <a:ea typeface="微軟正黑體" panose="020B0604030504040204" pitchFamily="34" charset="-120"/>
              </a:rPr>
              <a:t>深泽县</a:t>
            </a:r>
            <a:endParaRPr lang="zh-Hant" altLang="en-US" sz="4000" b="1" kern="0" dirty="0">
              <a:latin typeface="微軟正黑體" panose="020B0604030504040204" pitchFamily="34" charset="-120"/>
              <a:ea typeface="微軟正黑體" panose="020B0604030504040204" pitchFamily="34" charset="-120"/>
            </a:endParaRPr>
          </a:p>
        </p:txBody>
      </p:sp>
      <p:sp>
        <p:nvSpPr>
          <p:cNvPr id="284" name="矩形 6"/>
          <p:cNvSpPr/>
          <p:nvPr/>
        </p:nvSpPr>
        <p:spPr>
          <a:xfrm>
            <a:off x="169927" y="5013176"/>
            <a:ext cx="8774613" cy="828049"/>
          </a:xfrm>
          <a:prstGeom prst="rect">
            <a:avLst/>
          </a:prstGeom>
          <a:ln w="38100">
            <a:solidFill>
              <a:srgbClr val="0070C0"/>
            </a:solidFill>
          </a:ln>
          <a:extLst>
            <a:ext uri="{C572A759-6A51-4108-AA02-DFA0A04FC94B}">
              <ma14:wrappingTextBoxFlag xmlns="" xmlns:ma14="http://schemas.microsoft.com/office/mac/drawingml/2011/main" val="1"/>
            </a:ext>
          </a:extLst>
        </p:spPr>
        <p:txBody>
          <a:bodyPr lIns="45623" tIns="45623" rIns="45623" bIns="45623">
            <a:spAutoFit/>
          </a:bodyPr>
          <a:lstStyle/>
          <a:p>
            <a:pPr defTabSz="912495" hangingPunct="0">
              <a:defRPr sz="3400" b="0">
                <a:latin typeface="微軟正黑體"/>
                <a:ea typeface="微軟正黑體"/>
                <a:cs typeface="微軟正黑體"/>
                <a:sym typeface="微軟正黑體"/>
              </a:defRPr>
            </a:pPr>
            <a:r>
              <a:rPr sz="2400" kern="0" dirty="0" smtClean="0">
                <a:solidFill>
                  <a:srgbClr val="000000"/>
                </a:solidFill>
                <a:latin typeface="微軟正黑體"/>
                <a:ea typeface="微軟正黑體"/>
                <a:cs typeface="微軟正黑體"/>
                <a:sym typeface="微軟正黑體"/>
              </a:rPr>
              <a:t>到目前为止，</a:t>
            </a:r>
            <a:r>
              <a:rPr sz="2400" b="1" kern="0" dirty="0" smtClean="0">
                <a:solidFill>
                  <a:srgbClr val="C00000"/>
                </a:solidFill>
                <a:latin typeface="微軟正黑體"/>
                <a:ea typeface="微軟正黑體"/>
                <a:cs typeface="微軟正黑體"/>
                <a:sym typeface="微軟正黑體"/>
              </a:rPr>
              <a:t>河北省</a:t>
            </a:r>
            <a:r>
              <a:rPr sz="2400" kern="0" dirty="0" smtClean="0">
                <a:solidFill>
                  <a:srgbClr val="000000"/>
                </a:solidFill>
                <a:latin typeface="微軟正黑體"/>
                <a:ea typeface="微軟正黑體"/>
                <a:cs typeface="微軟正黑體"/>
                <a:sym typeface="微軟正黑體"/>
              </a:rPr>
              <a:t>有</a:t>
            </a:r>
            <a:r>
              <a:rPr sz="2400" b="1" kern="0" dirty="0">
                <a:solidFill>
                  <a:srgbClr val="C00000"/>
                </a:solidFill>
                <a:latin typeface="微軟正黑體"/>
                <a:ea typeface="微軟正黑體"/>
                <a:cs typeface="微軟正黑體"/>
                <a:sym typeface="微軟正黑體"/>
              </a:rPr>
              <a:t>5880</a:t>
            </a:r>
            <a:r>
              <a:rPr sz="2400" b="1" kern="0" dirty="0" smtClean="0">
                <a:solidFill>
                  <a:srgbClr val="C00000"/>
                </a:solidFill>
                <a:latin typeface="微軟正黑體"/>
                <a:ea typeface="微軟正黑體"/>
                <a:cs typeface="微軟正黑體"/>
                <a:sym typeface="微軟正黑體"/>
              </a:rPr>
              <a:t>名</a:t>
            </a:r>
            <a:r>
              <a:rPr sz="2400" kern="0" dirty="0" smtClean="0">
                <a:solidFill>
                  <a:srgbClr val="000000"/>
                </a:solidFill>
                <a:latin typeface="微軟正黑體"/>
                <a:ea typeface="微軟正黑體"/>
                <a:cs typeface="微軟正黑體"/>
                <a:sym typeface="微軟正黑體"/>
              </a:rPr>
              <a:t>的公检法司、教育界、媒体界</a:t>
            </a:r>
            <a:endParaRPr lang="en-US" sz="2400" kern="0" dirty="0" smtClean="0">
              <a:solidFill>
                <a:srgbClr val="000000"/>
              </a:solidFill>
              <a:latin typeface="微軟正黑體"/>
              <a:ea typeface="微軟正黑體"/>
              <a:cs typeface="微軟正黑體"/>
              <a:sym typeface="微軟正黑體"/>
            </a:endParaRPr>
          </a:p>
          <a:p>
            <a:pPr defTabSz="912495" hangingPunct="0">
              <a:defRPr sz="3400" b="0">
                <a:latin typeface="微軟正黑體"/>
                <a:ea typeface="微軟正黑體"/>
                <a:cs typeface="微軟正黑體"/>
                <a:sym typeface="微軟正黑體"/>
              </a:defRPr>
            </a:pPr>
            <a:r>
              <a:rPr sz="2400" kern="0" dirty="0" err="1" smtClean="0">
                <a:solidFill>
                  <a:srgbClr val="000000"/>
                </a:solidFill>
                <a:latin typeface="微軟正黑體"/>
                <a:ea typeface="微軟正黑體"/>
                <a:cs typeface="微軟正黑體"/>
                <a:sym typeface="微軟正黑體"/>
              </a:rPr>
              <a:t>等人员因迫害法轮功学员，被海外组织“追查国际”立案追查</a:t>
            </a:r>
            <a:endParaRPr sz="2400" kern="0" dirty="0">
              <a:solidFill>
                <a:srgbClr val="000000"/>
              </a:solidFill>
              <a:latin typeface="微軟正黑體"/>
              <a:ea typeface="微軟正黑體"/>
              <a:cs typeface="微軟正黑體"/>
              <a:sym typeface="微軟正黑體"/>
            </a:endParaRPr>
          </a:p>
        </p:txBody>
      </p:sp>
      <p:sp>
        <p:nvSpPr>
          <p:cNvPr id="12" name="矩形"/>
          <p:cNvSpPr/>
          <p:nvPr/>
        </p:nvSpPr>
        <p:spPr>
          <a:xfrm>
            <a:off x="7164287" y="100505"/>
            <a:ext cx="1847946" cy="648076"/>
          </a:xfrm>
          <a:prstGeom prst="rect">
            <a:avLst/>
          </a:prstGeom>
          <a:solidFill>
            <a:srgbClr val="FFFFFF"/>
          </a:solidFill>
          <a:ln w="38100" cap="flat">
            <a:solidFill>
              <a:srgbClr val="0070C0"/>
            </a:solidFill>
            <a:prstDash val="solid"/>
            <a:round/>
          </a:ln>
          <a:effectLst/>
        </p:spPr>
        <p:txBody>
          <a:bodyPr wrap="square" lIns="65022" tIns="65022" rIns="65022" bIns="65022" numCol="1" anchor="ctr">
            <a:noAutofit/>
          </a:bodyPr>
          <a:lstStyle/>
          <a:p>
            <a:pPr algn="ctr" defTabSz="909458">
              <a:defRPr sz="5600">
                <a:solidFill>
                  <a:srgbClr val="0070C0"/>
                </a:solidFill>
                <a:latin typeface="微軟正黑體"/>
                <a:ea typeface="微軟正黑體"/>
                <a:cs typeface="微軟正黑體"/>
                <a:sym typeface="微軟正黑體"/>
              </a:defRPr>
            </a:pPr>
            <a:r>
              <a:rPr lang="zh-Hant" altLang="en-US" sz="4400" dirty="0" smtClean="0"/>
              <a:t>追查</a:t>
            </a:r>
            <a:r>
              <a:rPr lang="en-US" altLang="zh-Hant" sz="4400" dirty="0"/>
              <a:t>4</a:t>
            </a: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 name="矩形 5"/>
          <p:cNvSpPr txBox="1"/>
          <p:nvPr/>
        </p:nvSpPr>
        <p:spPr>
          <a:xfrm>
            <a:off x="318738" y="184309"/>
            <a:ext cx="6237258" cy="768979"/>
          </a:xfrm>
          <a:prstGeom prst="rect">
            <a:avLst/>
          </a:prstGeom>
          <a:ln w="12700">
            <a:miter lim="400000"/>
          </a:ln>
          <a:extLst>
            <a:ext uri="{C572A759-6A51-4108-AA02-DFA0A04FC94B}">
              <ma14:wrappingTextBoxFlag xmlns="" xmlns:ma14="http://schemas.microsoft.com/office/mac/drawingml/2011/main" val="1"/>
            </a:ext>
          </a:extLst>
        </p:spPr>
        <p:txBody>
          <a:bodyPr wrap="none" lIns="45491" tIns="45491" rIns="45491" bIns="45491">
            <a:spAutoFit/>
          </a:bodyPr>
          <a:lstStyle>
            <a:lvl1pPr algn="l" defTabSz="1300480">
              <a:defRPr sz="4400">
                <a:solidFill>
                  <a:srgbClr val="FFFFFF"/>
                </a:solidFill>
                <a:latin typeface="微軟正黑體"/>
                <a:ea typeface="微軟正黑體"/>
                <a:cs typeface="微軟正黑體"/>
                <a:sym typeface="微軟正黑體"/>
              </a:defRPr>
            </a:lvl1pPr>
          </a:lstStyle>
          <a:p>
            <a:pPr hangingPunct="0"/>
            <a:r>
              <a:rPr b="1" kern="0"/>
              <a:t>11-3. XX市官員惡報實例</a:t>
            </a:r>
          </a:p>
        </p:txBody>
      </p:sp>
      <p:grpSp>
        <p:nvGrpSpPr>
          <p:cNvPr id="201" name="矩形 3"/>
          <p:cNvGrpSpPr/>
          <p:nvPr/>
        </p:nvGrpSpPr>
        <p:grpSpPr>
          <a:xfrm>
            <a:off x="-51872" y="-2"/>
            <a:ext cx="9195874" cy="836718"/>
            <a:chOff x="-92831" y="-2"/>
            <a:chExt cx="13078575" cy="1189997"/>
          </a:xfrm>
        </p:grpSpPr>
        <p:sp>
          <p:nvSpPr>
            <p:cNvPr id="199" name="矩形"/>
            <p:cNvSpPr/>
            <p:nvPr/>
          </p:nvSpPr>
          <p:spPr>
            <a:xfrm>
              <a:off x="-1" y="-2"/>
              <a:ext cx="12985745" cy="1189997"/>
            </a:xfrm>
            <a:prstGeom prst="rect">
              <a:avLst/>
            </a:prstGeom>
            <a:solidFill>
              <a:srgbClr val="000000"/>
            </a:solidFill>
            <a:ln w="12700" cap="flat">
              <a:noFill/>
              <a:miter lim="400000"/>
            </a:ln>
            <a:effectLst/>
          </p:spPr>
          <p:txBody>
            <a:bodyPr wrap="square" lIns="65022" tIns="65022" rIns="65022" bIns="65022" numCol="1" anchor="ctr">
              <a:noAutofit/>
            </a:bodyPr>
            <a:lstStyle/>
            <a:p>
              <a:pPr defTabSz="909878" hangingPunct="0">
                <a:defRPr sz="4400">
                  <a:solidFill>
                    <a:srgbClr val="FFFFFF"/>
                  </a:solidFill>
                  <a:latin typeface="微軟正黑體"/>
                  <a:ea typeface="微軟正黑體"/>
                  <a:cs typeface="微軟正黑體"/>
                  <a:sym typeface="微軟正黑體"/>
                </a:defRPr>
              </a:pPr>
              <a:endParaRPr sz="3100" b="1" kern="0">
                <a:solidFill>
                  <a:srgbClr val="FFFFFF"/>
                </a:solidFill>
                <a:latin typeface="微軟正黑體"/>
                <a:ea typeface="微軟正黑體"/>
                <a:cs typeface="微軟正黑體"/>
                <a:sym typeface="微軟正黑體"/>
              </a:endParaRPr>
            </a:p>
          </p:txBody>
        </p:sp>
        <p:sp>
          <p:nvSpPr>
            <p:cNvPr id="200" name="9-3. 株洲市官員惡報實例"/>
            <p:cNvSpPr txBox="1"/>
            <p:nvPr/>
          </p:nvSpPr>
          <p:spPr>
            <a:xfrm>
              <a:off x="-92831" y="20121"/>
              <a:ext cx="12985745" cy="114975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65022" tIns="65022" rIns="65022" bIns="65022" numCol="1" anchor="ctr">
              <a:spAutoFit/>
            </a:bodyPr>
            <a:lstStyle>
              <a:lvl1pPr algn="l" defTabSz="1300480">
                <a:defRPr sz="4400">
                  <a:solidFill>
                    <a:srgbClr val="FFFFFF"/>
                  </a:solidFill>
                  <a:latin typeface="微軟正黑體"/>
                  <a:ea typeface="微軟正黑體"/>
                  <a:cs typeface="微軟正黑體"/>
                  <a:sym typeface="微軟正黑體"/>
                </a:defRPr>
              </a:lvl1pPr>
            </a:lstStyle>
            <a:p>
              <a:pPr hangingPunct="0"/>
              <a:r>
                <a:rPr b="1" kern="0" dirty="0"/>
                <a:t> </a:t>
              </a:r>
              <a:r>
                <a:rPr lang="en-US" sz="4000" b="1" kern="0" dirty="0"/>
                <a:t>9</a:t>
              </a:r>
              <a:r>
                <a:rPr sz="4000" b="1" kern="0" dirty="0" smtClean="0"/>
                <a:t>-</a:t>
              </a:r>
              <a:r>
                <a:rPr lang="en-US" sz="4000" b="1" kern="0" dirty="0"/>
                <a:t>3</a:t>
              </a:r>
              <a:r>
                <a:rPr sz="4000" b="1" kern="0" dirty="0" smtClean="0"/>
                <a:t>. </a:t>
              </a:r>
              <a:r>
                <a:rPr sz="4000" b="1" kern="0" dirty="0" err="1" smtClean="0"/>
                <a:t>石家庄市</a:t>
              </a:r>
              <a:endParaRPr sz="4000" b="1" kern="0" dirty="0"/>
            </a:p>
          </p:txBody>
        </p:sp>
      </p:grpSp>
      <p:sp>
        <p:nvSpPr>
          <p:cNvPr id="205" name="矩形 4"/>
          <p:cNvSpPr/>
          <p:nvPr/>
        </p:nvSpPr>
        <p:spPr>
          <a:xfrm>
            <a:off x="78671" y="953288"/>
            <a:ext cx="9000060" cy="2403684"/>
          </a:xfrm>
          <a:prstGeom prst="rect">
            <a:avLst/>
          </a:prstGeom>
          <a:ln>
            <a:solidFill>
              <a:srgbClr val="984807"/>
            </a:solidFill>
          </a:ln>
          <a:extLst>
            <a:ext uri="{C572A759-6A51-4108-AA02-DFA0A04FC94B}">
              <ma14:wrappingTextBoxFlag xmlns="" xmlns:ma14="http://schemas.microsoft.com/office/mac/drawingml/2011/main" val="1"/>
            </a:ext>
          </a:extLst>
        </p:spPr>
        <p:txBody>
          <a:bodyPr lIns="31979" tIns="31979" rIns="31979" bIns="31979">
            <a:spAutoFit/>
          </a:bodyPr>
          <a:lstStyle/>
          <a:p>
            <a:pPr defTabSz="639752" hangingPunct="0">
              <a:defRPr sz="2000" b="0">
                <a:solidFill>
                  <a:srgbClr val="C00000"/>
                </a:solidFill>
                <a:latin typeface="PingFang TC Semibold"/>
                <a:ea typeface="PingFang TC Semibold"/>
                <a:cs typeface="PingFang TC Semibold"/>
                <a:sym typeface="PingFang TC Semibold"/>
              </a:defRPr>
            </a:pPr>
            <a:r>
              <a:rPr sz="2200" b="1" kern="0" smtClean="0">
                <a:solidFill>
                  <a:srgbClr val="000000"/>
                </a:solidFill>
                <a:latin typeface="微軟正黑體" panose="020B0604030504040204" pitchFamily="34" charset="-120"/>
                <a:ea typeface="微軟正黑體" panose="020B0604030504040204" pitchFamily="34" charset="-120"/>
                <a:cs typeface="PingFang TC Semibold"/>
                <a:sym typeface="PingFang TC Semibold"/>
              </a:rPr>
              <a:t>原石家庄市公安局副局长</a:t>
            </a:r>
            <a:r>
              <a:rPr lang="zh-TW" altLang="en-US" sz="2200" kern="0" smtClean="0">
                <a:solidFill>
                  <a:srgbClr val="000000"/>
                </a:solidFill>
                <a:latin typeface="微軟正黑體" panose="020B0604030504040204" pitchFamily="34" charset="-120"/>
                <a:ea typeface="微軟正黑體" panose="020B0604030504040204" pitchFamily="34" charset="-120"/>
                <a:cs typeface="PingFang TC Semibold"/>
                <a:sym typeface="PingFang TC Semibold"/>
              </a:rPr>
              <a:t>，</a:t>
            </a:r>
            <a:r>
              <a:rPr sz="2200" b="1" kern="0" smtClean="0">
                <a:solidFill>
                  <a:srgbClr val="0070C0"/>
                </a:solidFill>
                <a:latin typeface="微軟正黑體" panose="020B0604030504040204" pitchFamily="34" charset="-120"/>
                <a:ea typeface="微軟正黑體" panose="020B0604030504040204" pitchFamily="34" charset="-120"/>
                <a:cs typeface="PingFang TC Semibold"/>
                <a:sym typeface="PingFang TC Semibold"/>
              </a:rPr>
              <a:t>张石余</a:t>
            </a:r>
            <a:r>
              <a:rPr sz="2200" kern="0" smtClean="0">
                <a:solidFill>
                  <a:srgbClr val="000000"/>
                </a:solidFill>
                <a:latin typeface="微軟正黑體" panose="020B0604030504040204" pitchFamily="34" charset="-120"/>
                <a:ea typeface="微軟正黑體" panose="020B0604030504040204" pitchFamily="34" charset="-120"/>
                <a:cs typeface="PingFang TC Semibold"/>
                <a:sym typeface="PingFang TC Semibold"/>
              </a:rPr>
              <a:t>，</a:t>
            </a:r>
            <a:r>
              <a:rPr sz="2200" b="1" kern="0" smtClean="0">
                <a:solidFill>
                  <a:srgbClr val="C00000"/>
                </a:solidFill>
                <a:latin typeface="微軟正黑體" panose="020B0604030504040204" pitchFamily="34" charset="-120"/>
                <a:ea typeface="微軟正黑體" panose="020B0604030504040204" pitchFamily="34" charset="-120"/>
                <a:cs typeface="PingFang TC Semibold"/>
                <a:sym typeface="PingFang TC Semibold"/>
              </a:rPr>
              <a:t>疾病缠身极其痛苦</a:t>
            </a:r>
            <a:endParaRPr lang="en-US" sz="2200" b="1" kern="0" dirty="0" smtClean="0">
              <a:solidFill>
                <a:srgbClr val="C00000"/>
              </a:solidFill>
              <a:latin typeface="微軟正黑體" panose="020B0604030504040204" pitchFamily="34" charset="-120"/>
              <a:ea typeface="微軟正黑體" panose="020B0604030504040204" pitchFamily="34" charset="-120"/>
              <a:cs typeface="PingFang TC Semibold"/>
              <a:sym typeface="PingFang TC Semibold"/>
            </a:endParaRPr>
          </a:p>
          <a:p>
            <a:pPr defTabSz="639752" hangingPunct="0">
              <a:defRPr sz="2000" b="0">
                <a:latin typeface="PingFang TC Regular"/>
                <a:ea typeface="PingFang TC Regular"/>
                <a:cs typeface="PingFang TC Regular"/>
                <a:sym typeface="PingFang TC Regular"/>
              </a:defRPr>
            </a:pPr>
            <a:r>
              <a:rPr sz="2200" kern="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rPr>
              <a:t>从</a:t>
            </a:r>
            <a:r>
              <a:rPr lang="en-US" sz="2200" kern="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rPr>
              <a:t>2002</a:t>
            </a:r>
            <a:r>
              <a:rPr sz="2200" kern="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rPr>
              <a:t>年后担任石家庄市公安局副局长，对当地法轮功学员被非法抓捕、劳教和判刑，负有主要责任。</a:t>
            </a:r>
            <a:endParaRPr lang="en-US" sz="2200" kern="0" dirty="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endParaRPr>
          </a:p>
          <a:p>
            <a:pPr defTabSz="639752" hangingPunct="0">
              <a:defRPr sz="2000" b="0">
                <a:latin typeface="PingFang TC Regular"/>
                <a:ea typeface="PingFang TC Regular"/>
                <a:cs typeface="PingFang TC Regular"/>
                <a:sym typeface="PingFang TC Regular"/>
              </a:defRPr>
            </a:pPr>
            <a:r>
              <a:rPr sz="2200" b="1" kern="0" smtClean="0">
                <a:solidFill>
                  <a:srgbClr val="FF0000"/>
                </a:solidFill>
                <a:latin typeface="微軟正黑體" panose="020B0604030504040204" pitchFamily="34" charset="-120"/>
                <a:ea typeface="微軟正黑體" panose="020B0604030504040204" pitchFamily="34" charset="-120"/>
                <a:cs typeface="PingFang TC Regular"/>
                <a:sym typeface="PingFang TC Regular"/>
              </a:rPr>
              <a:t>张石余六十多岁，却像八十多岁</a:t>
            </a:r>
            <a:r>
              <a:rPr sz="2200" kern="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rPr>
              <a:t>，走路缓慢要人搀扶，</a:t>
            </a:r>
            <a:r>
              <a:rPr sz="2200" b="1" kern="0" smtClean="0">
                <a:solidFill>
                  <a:srgbClr val="FF0000"/>
                </a:solidFill>
                <a:latin typeface="微軟正黑體" panose="020B0604030504040204" pitchFamily="34" charset="-120"/>
                <a:ea typeface="微軟正黑體" panose="020B0604030504040204" pitchFamily="34" charset="-120"/>
                <a:cs typeface="PingFang TC Regular"/>
                <a:sym typeface="PingFang TC Regular"/>
              </a:rPr>
              <a:t>老态龙钟，极度痛苦的样子。</a:t>
            </a:r>
            <a:r>
              <a:rPr sz="2200" kern="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rPr>
              <a:t>他做过心脏二尖瓣的手术，有脂肪肝、肝脏囊肿、甲状腺结节、大便潜血、颈动脉斑块等等病症。</a:t>
            </a:r>
            <a:endParaRPr lang="en-US" sz="2200" kern="0" dirty="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endParaRPr>
          </a:p>
          <a:p>
            <a:pPr defTabSz="639752" hangingPunct="0">
              <a:defRPr sz="2000" b="0">
                <a:latin typeface="PingFang TC Regular"/>
                <a:ea typeface="PingFang TC Regular"/>
                <a:cs typeface="PingFang TC Regular"/>
                <a:sym typeface="PingFang TC Regular"/>
              </a:defRPr>
            </a:pPr>
            <a:r>
              <a:rPr lang="en-US" altLang="zh-TW" kern="0" dirty="0" smtClean="0">
                <a:solidFill>
                  <a:schemeClr val="accent3">
                    <a:lumMod val="75000"/>
                  </a:schemeClr>
                </a:solidFill>
                <a:latin typeface="微軟正黑體" panose="020B0604030504040204" pitchFamily="34" charset="-120"/>
                <a:ea typeface="微軟正黑體" panose="020B0604030504040204" pitchFamily="34" charset="-120"/>
                <a:cs typeface="PingFang TC Semibold"/>
                <a:sym typeface="PingFang TC Semibold"/>
              </a:rPr>
              <a:t>【</a:t>
            </a:r>
            <a:r>
              <a:rPr lang="zh-TW" altLang="en-US" kern="0" dirty="0">
                <a:solidFill>
                  <a:schemeClr val="accent3">
                    <a:lumMod val="75000"/>
                  </a:schemeClr>
                </a:solidFill>
                <a:latin typeface="微軟正黑體" panose="020B0604030504040204" pitchFamily="34" charset="-120"/>
                <a:ea typeface="微軟正黑體" panose="020B0604030504040204" pitchFamily="34" charset="-120"/>
                <a:cs typeface="PingFang TC Semibold"/>
                <a:sym typeface="PingFang TC Semibold"/>
              </a:rPr>
              <a:t>明慧网</a:t>
            </a:r>
            <a:r>
              <a:rPr lang="en-US" altLang="zh-TW" b="1" kern="0" dirty="0">
                <a:solidFill>
                  <a:schemeClr val="accent3">
                    <a:lumMod val="75000"/>
                  </a:schemeClr>
                </a:solidFill>
                <a:latin typeface="微軟正黑體" panose="020B0604030504040204" pitchFamily="34" charset="-120"/>
                <a:ea typeface="微軟正黑體" panose="020B0604030504040204" pitchFamily="34" charset="-120"/>
                <a:cs typeface="Helvetica"/>
                <a:sym typeface="Helvetica"/>
              </a:rPr>
              <a:t>2017</a:t>
            </a:r>
            <a:r>
              <a:rPr lang="zh-TW" altLang="en-US" kern="0" dirty="0">
                <a:solidFill>
                  <a:schemeClr val="accent3">
                    <a:lumMod val="75000"/>
                  </a:schemeClr>
                </a:solidFill>
                <a:latin typeface="微軟正黑體" panose="020B0604030504040204" pitchFamily="34" charset="-120"/>
                <a:ea typeface="微軟正黑體" panose="020B0604030504040204" pitchFamily="34" charset="-120"/>
                <a:cs typeface="PingFang TC Semibold"/>
                <a:sym typeface="PingFang TC Semibold"/>
              </a:rPr>
              <a:t>年</a:t>
            </a:r>
            <a:r>
              <a:rPr lang="en-US" altLang="zh-TW" b="1" kern="0" dirty="0">
                <a:solidFill>
                  <a:schemeClr val="accent3">
                    <a:lumMod val="75000"/>
                  </a:schemeClr>
                </a:solidFill>
                <a:latin typeface="微軟正黑體" panose="020B0604030504040204" pitchFamily="34" charset="-120"/>
                <a:ea typeface="微軟正黑體" panose="020B0604030504040204" pitchFamily="34" charset="-120"/>
                <a:cs typeface="Helvetica"/>
                <a:sym typeface="Helvetica"/>
              </a:rPr>
              <a:t>6</a:t>
            </a:r>
            <a:r>
              <a:rPr lang="zh-TW" altLang="en-US" kern="0" dirty="0">
                <a:solidFill>
                  <a:schemeClr val="accent3">
                    <a:lumMod val="75000"/>
                  </a:schemeClr>
                </a:solidFill>
                <a:latin typeface="微軟正黑體" panose="020B0604030504040204" pitchFamily="34" charset="-120"/>
                <a:ea typeface="微軟正黑體" panose="020B0604030504040204" pitchFamily="34" charset="-120"/>
                <a:cs typeface="PingFang TC Semibold"/>
                <a:sym typeface="PingFang TC Semibold"/>
              </a:rPr>
              <a:t>月</a:t>
            </a:r>
            <a:r>
              <a:rPr lang="en-US" altLang="zh-TW" b="1" kern="0" dirty="0">
                <a:solidFill>
                  <a:schemeClr val="accent3">
                    <a:lumMod val="75000"/>
                  </a:schemeClr>
                </a:solidFill>
                <a:latin typeface="微軟正黑體" panose="020B0604030504040204" pitchFamily="34" charset="-120"/>
                <a:ea typeface="微軟正黑體" panose="020B0604030504040204" pitchFamily="34" charset="-120"/>
                <a:cs typeface="Helvetica"/>
                <a:sym typeface="Helvetica"/>
              </a:rPr>
              <a:t>30</a:t>
            </a:r>
            <a:r>
              <a:rPr lang="zh-TW" altLang="en-US" kern="0" dirty="0">
                <a:solidFill>
                  <a:schemeClr val="accent3">
                    <a:lumMod val="75000"/>
                  </a:schemeClr>
                </a:solidFill>
                <a:latin typeface="微軟正黑體" panose="020B0604030504040204" pitchFamily="34" charset="-120"/>
                <a:ea typeface="微軟正黑體" panose="020B0604030504040204" pitchFamily="34" charset="-120"/>
                <a:cs typeface="PingFang TC Semibold"/>
                <a:sym typeface="PingFang TC Semibold"/>
              </a:rPr>
              <a:t>日</a:t>
            </a:r>
            <a:r>
              <a:rPr lang="en-US" altLang="zh-TW" kern="0" dirty="0" smtClean="0">
                <a:solidFill>
                  <a:schemeClr val="accent3">
                    <a:lumMod val="75000"/>
                  </a:schemeClr>
                </a:solidFill>
                <a:latin typeface="微軟正黑體" panose="020B0604030504040204" pitchFamily="34" charset="-120"/>
                <a:ea typeface="微軟正黑體" panose="020B0604030504040204" pitchFamily="34" charset="-120"/>
                <a:cs typeface="PingFang TC Semibold"/>
                <a:sym typeface="PingFang TC Semibold"/>
              </a:rPr>
              <a:t>】</a:t>
            </a:r>
            <a:endParaRPr lang="zh-TW" altLang="en-US" kern="0" dirty="0">
              <a:solidFill>
                <a:schemeClr val="accent3">
                  <a:lumMod val="75000"/>
                </a:schemeClr>
              </a:solidFill>
              <a:latin typeface="微軟正黑體" panose="020B0604030504040204" pitchFamily="34" charset="-120"/>
              <a:ea typeface="微軟正黑體" panose="020B0604030504040204" pitchFamily="34" charset="-120"/>
              <a:cs typeface="PingFang TC Regular"/>
              <a:sym typeface="PingFang TC Regular"/>
            </a:endParaRPr>
          </a:p>
        </p:txBody>
      </p:sp>
      <p:sp>
        <p:nvSpPr>
          <p:cNvPr id="207" name="矩形 4"/>
          <p:cNvSpPr/>
          <p:nvPr/>
        </p:nvSpPr>
        <p:spPr>
          <a:xfrm>
            <a:off x="78671" y="3573016"/>
            <a:ext cx="9000060" cy="3080793"/>
          </a:xfrm>
          <a:prstGeom prst="rect">
            <a:avLst/>
          </a:prstGeom>
          <a:ln>
            <a:solidFill>
              <a:srgbClr val="984807"/>
            </a:solidFill>
          </a:ln>
          <a:extLst>
            <a:ext uri="{C572A759-6A51-4108-AA02-DFA0A04FC94B}">
              <ma14:wrappingTextBoxFlag xmlns="" xmlns:ma14="http://schemas.microsoft.com/office/mac/drawingml/2011/main" val="1"/>
            </a:ext>
          </a:extLst>
        </p:spPr>
        <p:txBody>
          <a:bodyPr lIns="31979" tIns="31979" rIns="31979" bIns="31979">
            <a:spAutoFit/>
          </a:bodyPr>
          <a:lstStyle/>
          <a:p>
            <a:pPr defTabSz="639752" hangingPunct="0">
              <a:defRPr sz="2000" b="0">
                <a:solidFill>
                  <a:srgbClr val="C00000"/>
                </a:solidFill>
                <a:latin typeface="PingFang TC Semibold"/>
                <a:ea typeface="PingFang TC Semibold"/>
                <a:cs typeface="PingFang TC Semibold"/>
                <a:sym typeface="PingFang TC Semibold"/>
              </a:defRPr>
            </a:pPr>
            <a:r>
              <a:rPr sz="2200" b="1" kern="0" dirty="0" err="1" smtClean="0">
                <a:solidFill>
                  <a:srgbClr val="000000"/>
                </a:solidFill>
                <a:latin typeface="微軟正黑體" panose="020B0604030504040204" pitchFamily="34" charset="-120"/>
                <a:ea typeface="微軟正黑體" panose="020B0604030504040204" pitchFamily="34" charset="-120"/>
                <a:cs typeface="PingFang TC Semibold"/>
                <a:sym typeface="PingFang TC Semibold"/>
              </a:rPr>
              <a:t>石家庄市藁城区国保大队长</a:t>
            </a:r>
            <a:r>
              <a:rPr lang="zh-TW" altLang="en-US" sz="2200" kern="0" dirty="0" smtClean="0">
                <a:solidFill>
                  <a:srgbClr val="000000"/>
                </a:solidFill>
                <a:latin typeface="微軟正黑體" panose="020B0604030504040204" pitchFamily="34" charset="-120"/>
                <a:ea typeface="微軟正黑體" panose="020B0604030504040204" pitchFamily="34" charset="-120"/>
                <a:cs typeface="PingFang TC Semibold"/>
                <a:sym typeface="PingFang TC Semibold"/>
              </a:rPr>
              <a:t>，</a:t>
            </a:r>
            <a:r>
              <a:rPr sz="2200" b="1" kern="0" dirty="0" smtClean="0">
                <a:solidFill>
                  <a:srgbClr val="0070C0"/>
                </a:solidFill>
                <a:latin typeface="微軟正黑體" panose="020B0604030504040204" pitchFamily="34" charset="-120"/>
                <a:ea typeface="微軟正黑體" panose="020B0604030504040204" pitchFamily="34" charset="-120"/>
                <a:cs typeface="PingFang TC Semibold"/>
                <a:sym typeface="PingFang TC Semibold"/>
              </a:rPr>
              <a:t>魏立岩</a:t>
            </a:r>
            <a:r>
              <a:rPr sz="2200" kern="0" dirty="0" smtClean="0">
                <a:solidFill>
                  <a:srgbClr val="000000"/>
                </a:solidFill>
                <a:latin typeface="微軟正黑體" panose="020B0604030504040204" pitchFamily="34" charset="-120"/>
                <a:ea typeface="微軟正黑體" panose="020B0604030504040204" pitchFamily="34" charset="-120"/>
                <a:cs typeface="PingFang TC Semibold"/>
                <a:sym typeface="PingFang TC Semibold"/>
              </a:rPr>
              <a:t>，</a:t>
            </a:r>
            <a:r>
              <a:rPr lang="en-US" sz="2200" b="1" kern="0" dirty="0" smtClean="0">
                <a:solidFill>
                  <a:srgbClr val="C00000"/>
                </a:solidFill>
                <a:latin typeface="微軟正黑體" panose="020B0604030504040204" pitchFamily="34" charset="-120"/>
                <a:ea typeface="微軟正黑體" panose="020B0604030504040204" pitchFamily="34" charset="-120"/>
                <a:cs typeface="PingFang TC Semibold"/>
                <a:sym typeface="PingFang TC Semibold"/>
              </a:rPr>
              <a:t>2014</a:t>
            </a:r>
            <a:r>
              <a:rPr lang="zh-TW" altLang="en-US" sz="2200" b="1" kern="0" dirty="0" smtClean="0">
                <a:solidFill>
                  <a:srgbClr val="C00000"/>
                </a:solidFill>
                <a:latin typeface="微軟正黑體" panose="020B0604030504040204" pitchFamily="34" charset="-120"/>
                <a:ea typeface="微軟正黑體" panose="020B0604030504040204" pitchFamily="34" charset="-120"/>
                <a:cs typeface="PingFang TC Semibold"/>
                <a:sym typeface="PingFang TC Semibold"/>
              </a:rPr>
              <a:t>年冬</a:t>
            </a:r>
            <a:r>
              <a:rPr sz="2200" b="1" kern="0" dirty="0" err="1" smtClean="0">
                <a:solidFill>
                  <a:srgbClr val="C00000"/>
                </a:solidFill>
                <a:latin typeface="微軟正黑體" panose="020B0604030504040204" pitchFamily="34" charset="-120"/>
                <a:ea typeface="微軟正黑體" panose="020B0604030504040204" pitchFamily="34" charset="-120"/>
                <a:cs typeface="PingFang TC Semibold"/>
                <a:sym typeface="PingFang TC Semibold"/>
              </a:rPr>
              <a:t>胃癌</a:t>
            </a:r>
            <a:r>
              <a:rPr lang="zh-TW" altLang="en-US" sz="2200" b="1" kern="0" dirty="0" smtClean="0">
                <a:solidFill>
                  <a:srgbClr val="C00000"/>
                </a:solidFill>
                <a:latin typeface="微軟正黑體" panose="020B0604030504040204" pitchFamily="34" charset="-120"/>
                <a:ea typeface="微軟正黑體" panose="020B0604030504040204" pitchFamily="34" charset="-120"/>
                <a:cs typeface="PingFang TC Semibold"/>
                <a:sym typeface="PingFang TC Semibold"/>
              </a:rPr>
              <a:t>死亡，</a:t>
            </a:r>
            <a:r>
              <a:rPr lang="zh-TW" altLang="en-US" sz="2200" kern="0" dirty="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rPr>
              <a:t>死时</a:t>
            </a:r>
            <a:r>
              <a:rPr lang="en-US" altLang="zh-TW" sz="2200" kern="0" dirty="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rPr>
              <a:t>50</a:t>
            </a:r>
            <a:r>
              <a:rPr lang="zh-TW" altLang="en-US" sz="2200" kern="0" dirty="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rPr>
              <a:t>多岁</a:t>
            </a:r>
            <a:endParaRPr lang="en-US" altLang="zh-TW" sz="2200" b="1" kern="0" dirty="0" smtClean="0">
              <a:solidFill>
                <a:srgbClr val="C00000"/>
              </a:solidFill>
              <a:latin typeface="微軟正黑體" panose="020B0604030504040204" pitchFamily="34" charset="-120"/>
              <a:ea typeface="微軟正黑體" panose="020B0604030504040204" pitchFamily="34" charset="-120"/>
              <a:cs typeface="PingFang TC Semibold"/>
              <a:sym typeface="PingFang TC Semibold"/>
            </a:endParaRPr>
          </a:p>
          <a:p>
            <a:pPr defTabSz="639752" hangingPunct="0">
              <a:defRPr sz="2000" b="0">
                <a:latin typeface="PingFang TC Regular"/>
                <a:ea typeface="PingFang TC Regular"/>
                <a:cs typeface="PingFang TC Regular"/>
                <a:sym typeface="PingFang TC Regular"/>
              </a:defRPr>
            </a:pPr>
            <a:r>
              <a:rPr lang="en-US" altLang="zh-TW" sz="2200" b="1" kern="0" dirty="0" smtClean="0">
                <a:solidFill>
                  <a:srgbClr val="7030A0"/>
                </a:solidFill>
                <a:latin typeface="微軟正黑體" panose="020B0604030504040204" pitchFamily="34" charset="-120"/>
                <a:ea typeface="微軟正黑體" panose="020B0604030504040204" pitchFamily="34" charset="-120"/>
                <a:cs typeface="PingFang TC Regular"/>
                <a:sym typeface="PingFang TC Regular"/>
              </a:rPr>
              <a:t>(</a:t>
            </a:r>
            <a:r>
              <a:rPr lang="zh-TW" altLang="en-US" sz="2000" b="1" kern="0" dirty="0" smtClean="0">
                <a:solidFill>
                  <a:srgbClr val="7030A0"/>
                </a:solidFill>
                <a:latin typeface="微軟正黑體" panose="020B0604030504040204" pitchFamily="34" charset="-120"/>
                <a:ea typeface="微軟正黑體" panose="020B0604030504040204" pitchFamily="34" charset="-120"/>
                <a:cs typeface="PingFang TC Semibold"/>
                <a:sym typeface="PingFang TC Semibold"/>
              </a:rPr>
              <a:t>藁：</a:t>
            </a:r>
            <a:r>
              <a:rPr lang="zh-TW" altLang="en-US" sz="2000" b="1" dirty="0" smtClean="0">
                <a:solidFill>
                  <a:srgbClr val="7030A0"/>
                </a:solidFill>
                <a:latin typeface="微軟正黑體" panose="020B0604030504040204" pitchFamily="34" charset="-120"/>
                <a:ea typeface="微軟正黑體" panose="020B0604030504040204" pitchFamily="34" charset="-120"/>
                <a:sym typeface="PingFang TC Regular"/>
              </a:rPr>
              <a:t>拼音</a:t>
            </a:r>
            <a:r>
              <a:rPr lang="zh-TW" altLang="en-US" sz="2000" b="1" dirty="0">
                <a:solidFill>
                  <a:srgbClr val="7030A0"/>
                </a:solidFill>
                <a:latin typeface="微軟正黑體" panose="020B0604030504040204" pitchFamily="34" charset="-120"/>
                <a:ea typeface="微軟正黑體" panose="020B0604030504040204" pitchFamily="34" charset="-120"/>
                <a:sym typeface="PingFang TC Regular"/>
              </a:rPr>
              <a:t>：</a:t>
            </a:r>
            <a:r>
              <a:rPr lang="en-US" altLang="zh-TW" sz="2000" b="1" dirty="0">
                <a:solidFill>
                  <a:srgbClr val="7030A0"/>
                </a:solidFill>
                <a:latin typeface="微軟正黑體" panose="020B0604030504040204" pitchFamily="34" charset="-120"/>
                <a:ea typeface="微軟正黑體" panose="020B0604030504040204" pitchFamily="34" charset="-120"/>
                <a:sym typeface="PingFang TC Regular"/>
              </a:rPr>
              <a:t>, </a:t>
            </a:r>
            <a:r>
              <a:rPr lang="en-US" altLang="zh-TW" sz="2000" b="1" dirty="0" err="1" smtClean="0">
                <a:solidFill>
                  <a:srgbClr val="7030A0"/>
                </a:solidFill>
                <a:latin typeface="微軟正黑體" panose="020B0604030504040204" pitchFamily="34" charset="-120"/>
                <a:ea typeface="微軟正黑體" panose="020B0604030504040204" pitchFamily="34" charset="-120"/>
                <a:sym typeface="PingFang TC Regular"/>
              </a:rPr>
              <a:t>gǎo</a:t>
            </a:r>
            <a:r>
              <a:rPr lang="zh-TW" altLang="en-US" sz="2000" b="1" dirty="0" smtClean="0">
                <a:solidFill>
                  <a:srgbClr val="7030A0"/>
                </a:solidFill>
                <a:latin typeface="微軟正黑體" panose="020B0604030504040204" pitchFamily="34" charset="-120"/>
                <a:ea typeface="微軟正黑體" panose="020B0604030504040204" pitchFamily="34" charset="-120"/>
                <a:sym typeface="PingFang TC Regular"/>
              </a:rPr>
              <a:t>；注音：</a:t>
            </a:r>
            <a:r>
              <a:rPr lang="zh-CN" altLang="en-US" sz="2000" b="1" dirty="0" smtClean="0">
                <a:solidFill>
                  <a:srgbClr val="7030A0"/>
                </a:solidFill>
                <a:latin typeface="微軟正黑體" panose="020B0604030504040204" pitchFamily="34" charset="-120"/>
                <a:ea typeface="微軟正黑體" panose="020B0604030504040204" pitchFamily="34" charset="-120"/>
                <a:sym typeface="PingFang TC Regular"/>
              </a:rPr>
              <a:t>ㄍ</a:t>
            </a:r>
            <a:r>
              <a:rPr lang="zh-CN" altLang="en-US" sz="2000" b="1" dirty="0">
                <a:solidFill>
                  <a:srgbClr val="7030A0"/>
                </a:solidFill>
                <a:latin typeface="微軟正黑體" panose="020B0604030504040204" pitchFamily="34" charset="-120"/>
                <a:ea typeface="微軟正黑體" panose="020B0604030504040204" pitchFamily="34" charset="-120"/>
                <a:sym typeface="PingFang TC Regular"/>
              </a:rPr>
              <a:t>ㄠˇ</a:t>
            </a:r>
            <a:r>
              <a:rPr lang="en-US" altLang="zh-TW" sz="2200" b="1" kern="0" dirty="0" smtClean="0">
                <a:solidFill>
                  <a:srgbClr val="7030A0"/>
                </a:solidFill>
                <a:latin typeface="微軟正黑體" panose="020B0604030504040204" pitchFamily="34" charset="-120"/>
                <a:ea typeface="微軟正黑體" panose="020B0604030504040204" pitchFamily="34" charset="-120"/>
                <a:cs typeface="PingFang TC Regular"/>
                <a:sym typeface="PingFang TC Regular"/>
              </a:rPr>
              <a:t>)</a:t>
            </a:r>
          </a:p>
          <a:p>
            <a:pPr defTabSz="639752" hangingPunct="0">
              <a:defRPr sz="2000" b="0">
                <a:latin typeface="PingFang TC Regular"/>
                <a:ea typeface="PingFang TC Regular"/>
                <a:cs typeface="PingFang TC Regular"/>
                <a:sym typeface="PingFang TC Regular"/>
              </a:defRPr>
            </a:pPr>
            <a:endParaRPr lang="en-US" sz="2200" b="1" kern="0" dirty="0" smtClean="0">
              <a:solidFill>
                <a:srgbClr val="7030A0"/>
              </a:solidFill>
              <a:latin typeface="微軟正黑體" panose="020B0604030504040204" pitchFamily="34" charset="-120"/>
              <a:ea typeface="微軟正黑體" panose="020B0604030504040204" pitchFamily="34" charset="-120"/>
              <a:cs typeface="PingFang TC Regular"/>
              <a:sym typeface="PingFang TC Regular"/>
            </a:endParaRPr>
          </a:p>
          <a:p>
            <a:pPr defTabSz="639752" hangingPunct="0">
              <a:defRPr sz="2000" b="0">
                <a:latin typeface="PingFang TC Regular"/>
                <a:ea typeface="PingFang TC Regular"/>
                <a:cs typeface="PingFang TC Regular"/>
                <a:sym typeface="PingFang TC Regular"/>
              </a:defRPr>
            </a:pPr>
            <a:r>
              <a:rPr sz="2200" kern="0" dirty="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rPr>
              <a:t>自</a:t>
            </a:r>
            <a:r>
              <a:rPr lang="en-US" sz="2200" kern="0" dirty="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rPr>
              <a:t>1999</a:t>
            </a:r>
            <a:r>
              <a:rPr sz="2200" kern="0" dirty="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rPr>
              <a:t>年</a:t>
            </a:r>
            <a:r>
              <a:rPr lang="en-US" sz="2200" kern="0" dirty="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rPr>
              <a:t>7</a:t>
            </a:r>
            <a:r>
              <a:rPr sz="2200" kern="0" dirty="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rPr>
              <a:t>月</a:t>
            </a:r>
            <a:r>
              <a:rPr lang="zh-TW" altLang="en-US" sz="2200" kern="0" dirty="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rPr>
              <a:t>，</a:t>
            </a:r>
            <a:r>
              <a:rPr sz="2200" kern="0" dirty="0" err="1"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rPr>
              <a:t>魏立岩一直担任藁城公安局国保大队长，亲自参与并指使手下警察对法轮功学员绑架、</a:t>
            </a:r>
            <a:r>
              <a:rPr sz="2200" kern="0" dirty="0" err="1">
                <a:solidFill>
                  <a:srgbClr val="000000"/>
                </a:solidFill>
                <a:latin typeface="微軟正黑體" panose="020B0604030504040204" pitchFamily="34" charset="-120"/>
                <a:ea typeface="微軟正黑體" panose="020B0604030504040204" pitchFamily="34" charset="-120"/>
                <a:cs typeface="PingFang TC Regular"/>
                <a:sym typeface="PingFang TC Regular"/>
              </a:rPr>
              <a:t>搜查、抄家</a:t>
            </a:r>
            <a:r>
              <a:rPr sz="2200" kern="0" dirty="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rPr>
              <a:t>。</a:t>
            </a:r>
            <a:endParaRPr lang="en-US" sz="2200" kern="0" dirty="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endParaRPr>
          </a:p>
          <a:p>
            <a:pPr defTabSz="639752" hangingPunct="0">
              <a:defRPr sz="2000" b="0">
                <a:latin typeface="PingFang TC Regular"/>
                <a:ea typeface="PingFang TC Regular"/>
                <a:cs typeface="PingFang TC Regular"/>
                <a:sym typeface="PingFang TC Regular"/>
              </a:defRPr>
            </a:pPr>
            <a:r>
              <a:rPr lang="en-US" sz="2200" kern="0" dirty="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rPr>
              <a:t>2000</a:t>
            </a:r>
            <a:r>
              <a:rPr sz="2200" kern="0" dirty="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rPr>
              <a:t>年起，魏立岩指使对全区法轮功学员非法搜查，发现有法轮功书籍或物品，立即绑架到洗脑班迫害。</a:t>
            </a:r>
            <a:endParaRPr lang="en-US" sz="2200" kern="0" dirty="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endParaRPr>
          </a:p>
          <a:p>
            <a:pPr defTabSz="639752" hangingPunct="0">
              <a:defRPr sz="2000" b="0">
                <a:latin typeface="PingFang TC Regular"/>
                <a:ea typeface="PingFang TC Regular"/>
                <a:cs typeface="PingFang TC Regular"/>
                <a:sym typeface="PingFang TC Regular"/>
              </a:defRPr>
            </a:pPr>
            <a:r>
              <a:rPr lang="en-US" sz="2200" kern="0" dirty="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rPr>
              <a:t>2014</a:t>
            </a:r>
            <a:r>
              <a:rPr sz="2200" kern="0" dirty="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rPr>
              <a:t>年初冬</a:t>
            </a:r>
            <a:r>
              <a:rPr sz="2200" kern="0" dirty="0">
                <a:solidFill>
                  <a:srgbClr val="000000"/>
                </a:solidFill>
                <a:latin typeface="微軟正黑體" panose="020B0604030504040204" pitchFamily="34" charset="-120"/>
                <a:ea typeface="微軟正黑體" panose="020B0604030504040204" pitchFamily="34" charset="-120"/>
                <a:cs typeface="PingFang TC Regular"/>
                <a:sym typeface="PingFang TC Regular"/>
              </a:rPr>
              <a:t>，</a:t>
            </a:r>
            <a:r>
              <a:rPr sz="2200" kern="0" dirty="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rPr>
              <a:t>魏立岩</a:t>
            </a:r>
            <a:r>
              <a:rPr sz="2200" b="1" kern="0" dirty="0" smtClean="0">
                <a:solidFill>
                  <a:srgbClr val="FF0000"/>
                </a:solidFill>
                <a:latin typeface="微軟正黑體" panose="020B0604030504040204" pitchFamily="34" charset="-120"/>
                <a:ea typeface="微軟正黑體" panose="020B0604030504040204" pitchFamily="34" charset="-120"/>
                <a:cs typeface="PingFang TC Regular"/>
                <a:sym typeface="PingFang TC Regular"/>
              </a:rPr>
              <a:t>在胃癌的折磨中丧命</a:t>
            </a:r>
            <a:r>
              <a:rPr sz="2200" kern="0" dirty="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rPr>
              <a:t>，死时50多岁。</a:t>
            </a:r>
          </a:p>
          <a:p>
            <a:pPr defTabSz="639752" hangingPunct="0">
              <a:defRPr sz="2000" b="0">
                <a:latin typeface="PingFang TC Regular"/>
                <a:ea typeface="PingFang TC Regular"/>
                <a:cs typeface="PingFang TC Regular"/>
                <a:sym typeface="PingFang TC Regular"/>
              </a:defRPr>
            </a:pPr>
            <a:r>
              <a:rPr lang="en-US" altLang="zh-TW" kern="0" dirty="0" smtClean="0">
                <a:solidFill>
                  <a:srgbClr val="00B050"/>
                </a:solidFill>
                <a:latin typeface="微軟正黑體" panose="020B0604030504040204" pitchFamily="34" charset="-120"/>
                <a:ea typeface="微軟正黑體" panose="020B0604030504040204" pitchFamily="34" charset="-120"/>
                <a:cs typeface="PingFang TC Semibold"/>
                <a:sym typeface="PingFang TC Semibold"/>
              </a:rPr>
              <a:t>【</a:t>
            </a:r>
            <a:r>
              <a:rPr lang="zh-TW" altLang="en-US" kern="0" dirty="0" smtClean="0">
                <a:solidFill>
                  <a:srgbClr val="00B050"/>
                </a:solidFill>
                <a:latin typeface="微軟正黑體" panose="020B0604030504040204" pitchFamily="34" charset="-120"/>
                <a:ea typeface="微軟正黑體" panose="020B0604030504040204" pitchFamily="34" charset="-120"/>
                <a:cs typeface="PingFang TC Semibold"/>
                <a:sym typeface="PingFang TC Semibold"/>
              </a:rPr>
              <a:t>明慧网</a:t>
            </a:r>
            <a:r>
              <a:rPr lang="en-US" altLang="zh-TW" b="1" kern="0" dirty="0" smtClean="0">
                <a:solidFill>
                  <a:srgbClr val="00B050"/>
                </a:solidFill>
                <a:latin typeface="微軟正黑體" panose="020B0604030504040204" pitchFamily="34" charset="-120"/>
                <a:ea typeface="微軟正黑體" panose="020B0604030504040204" pitchFamily="34" charset="-120"/>
                <a:cs typeface="Helvetica"/>
                <a:sym typeface="Helvetica"/>
              </a:rPr>
              <a:t>2015</a:t>
            </a:r>
            <a:r>
              <a:rPr lang="zh-TW" altLang="en-US" kern="0" dirty="0" smtClean="0">
                <a:solidFill>
                  <a:srgbClr val="00B050"/>
                </a:solidFill>
                <a:latin typeface="微軟正黑體" panose="020B0604030504040204" pitchFamily="34" charset="-120"/>
                <a:ea typeface="微軟正黑體" panose="020B0604030504040204" pitchFamily="34" charset="-120"/>
                <a:cs typeface="PingFang TC Semibold"/>
                <a:sym typeface="PingFang TC Semibold"/>
              </a:rPr>
              <a:t>年</a:t>
            </a:r>
            <a:r>
              <a:rPr lang="en-US" altLang="zh-TW" b="1" kern="0" dirty="0" smtClean="0">
                <a:solidFill>
                  <a:srgbClr val="00B050"/>
                </a:solidFill>
                <a:latin typeface="微軟正黑體" panose="020B0604030504040204" pitchFamily="34" charset="-120"/>
                <a:ea typeface="微軟正黑體" panose="020B0604030504040204" pitchFamily="34" charset="-120"/>
                <a:cs typeface="Helvetica"/>
                <a:sym typeface="Helvetica"/>
              </a:rPr>
              <a:t>5</a:t>
            </a:r>
            <a:r>
              <a:rPr lang="zh-TW" altLang="en-US" kern="0" dirty="0" smtClean="0">
                <a:solidFill>
                  <a:srgbClr val="00B050"/>
                </a:solidFill>
                <a:latin typeface="微軟正黑體" panose="020B0604030504040204" pitchFamily="34" charset="-120"/>
                <a:ea typeface="微軟正黑體" panose="020B0604030504040204" pitchFamily="34" charset="-120"/>
                <a:cs typeface="PingFang TC Semibold"/>
                <a:sym typeface="PingFang TC Semibold"/>
              </a:rPr>
              <a:t>月</a:t>
            </a:r>
            <a:r>
              <a:rPr lang="en-US" altLang="zh-TW" b="1" kern="0" dirty="0" smtClean="0">
                <a:solidFill>
                  <a:srgbClr val="00B050"/>
                </a:solidFill>
                <a:latin typeface="微軟正黑體" panose="020B0604030504040204" pitchFamily="34" charset="-120"/>
                <a:ea typeface="微軟正黑體" panose="020B0604030504040204" pitchFamily="34" charset="-120"/>
                <a:cs typeface="Helvetica"/>
                <a:sym typeface="Helvetica"/>
              </a:rPr>
              <a:t>3</a:t>
            </a:r>
            <a:r>
              <a:rPr lang="zh-TW" altLang="en-US" kern="0" dirty="0" smtClean="0">
                <a:solidFill>
                  <a:srgbClr val="00B050"/>
                </a:solidFill>
                <a:latin typeface="微軟正黑體" panose="020B0604030504040204" pitchFamily="34" charset="-120"/>
                <a:ea typeface="微軟正黑體" panose="020B0604030504040204" pitchFamily="34" charset="-120"/>
                <a:cs typeface="PingFang TC Semibold"/>
                <a:sym typeface="PingFang TC Semibold"/>
              </a:rPr>
              <a:t>日</a:t>
            </a:r>
            <a:r>
              <a:rPr lang="en-US" altLang="zh-TW" kern="0" dirty="0" smtClean="0">
                <a:solidFill>
                  <a:srgbClr val="00B050"/>
                </a:solidFill>
                <a:latin typeface="微軟正黑體" panose="020B0604030504040204" pitchFamily="34" charset="-120"/>
                <a:ea typeface="微軟正黑體" panose="020B0604030504040204" pitchFamily="34" charset="-120"/>
                <a:cs typeface="PingFang TC Semibold"/>
                <a:sym typeface="PingFang TC Semibold"/>
              </a:rPr>
              <a:t>】</a:t>
            </a:r>
            <a:endParaRPr kern="0" dirty="0">
              <a:solidFill>
                <a:srgbClr val="00B050"/>
              </a:solidFill>
              <a:latin typeface="微軟正黑體" panose="020B0604030504040204" pitchFamily="34" charset="-120"/>
              <a:ea typeface="微軟正黑體" panose="020B0604030504040204" pitchFamily="34" charset="-120"/>
              <a:cs typeface="PingFang TC Regular"/>
              <a:sym typeface="PingFang TC Regular"/>
            </a:endParaRPr>
          </a:p>
        </p:txBody>
      </p:sp>
      <p:sp>
        <p:nvSpPr>
          <p:cNvPr id="12" name="矩形"/>
          <p:cNvSpPr/>
          <p:nvPr/>
        </p:nvSpPr>
        <p:spPr>
          <a:xfrm>
            <a:off x="7380312" y="100356"/>
            <a:ext cx="1631922" cy="648076"/>
          </a:xfrm>
          <a:prstGeom prst="rect">
            <a:avLst/>
          </a:prstGeom>
          <a:solidFill>
            <a:srgbClr val="FFFFFF"/>
          </a:solidFill>
          <a:ln w="38100" cap="flat">
            <a:solidFill>
              <a:srgbClr val="000000"/>
            </a:solidFill>
            <a:prstDash val="solid"/>
            <a:round/>
          </a:ln>
          <a:effectLst/>
        </p:spPr>
        <p:txBody>
          <a:bodyPr wrap="square" lIns="65022" tIns="65022" rIns="65022" bIns="65022" numCol="1" anchor="ctr">
            <a:noAutofit/>
          </a:bodyPr>
          <a:lstStyle/>
          <a:p>
            <a:pPr algn="r" defTabSz="909458">
              <a:defRPr sz="5600">
                <a:latin typeface="微軟正黑體"/>
                <a:ea typeface="微軟正黑體"/>
                <a:cs typeface="微軟正黑體"/>
                <a:sym typeface="微軟正黑體"/>
              </a:defRPr>
            </a:pPr>
            <a:r>
              <a:rPr lang="zh-Hant" altLang="en-US" sz="3600" dirty="0"/>
              <a:t>惡報</a:t>
            </a:r>
            <a:r>
              <a:rPr lang="en-US" altLang="zh-Hant" sz="3600" dirty="0"/>
              <a:t>34</a:t>
            </a: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矩形 5"/>
          <p:cNvSpPr txBox="1"/>
          <p:nvPr/>
        </p:nvSpPr>
        <p:spPr>
          <a:xfrm>
            <a:off x="318738" y="184307"/>
            <a:ext cx="6237282" cy="769003"/>
          </a:xfrm>
          <a:prstGeom prst="rect">
            <a:avLst/>
          </a:prstGeom>
          <a:ln w="12700">
            <a:miter lim="400000"/>
          </a:ln>
          <a:extLst>
            <a:ext uri="{C572A759-6A51-4108-AA02-DFA0A04FC94B}">
              <ma14:wrappingTextBoxFlag xmlns="" xmlns:ma14="http://schemas.microsoft.com/office/mac/drawingml/2011/main" val="1"/>
            </a:ext>
          </a:extLst>
        </p:spPr>
        <p:txBody>
          <a:bodyPr wrap="none" lIns="45503" tIns="45503" rIns="45503" bIns="45503">
            <a:spAutoFit/>
          </a:bodyPr>
          <a:lstStyle>
            <a:lvl1pPr algn="l" defTabSz="1300480">
              <a:defRPr sz="4400">
                <a:solidFill>
                  <a:srgbClr val="FFFFFF"/>
                </a:solidFill>
                <a:latin typeface="微軟正黑體"/>
                <a:ea typeface="微軟正黑體"/>
                <a:cs typeface="微軟正黑體"/>
                <a:sym typeface="微軟正黑體"/>
              </a:defRPr>
            </a:lvl1pPr>
          </a:lstStyle>
          <a:p>
            <a:pPr hangingPunct="0"/>
            <a:r>
              <a:rPr b="1" kern="0"/>
              <a:t>11-3. XX市官員惡報實例</a:t>
            </a:r>
          </a:p>
        </p:txBody>
      </p:sp>
      <p:grpSp>
        <p:nvGrpSpPr>
          <p:cNvPr id="214" name="矩形 3"/>
          <p:cNvGrpSpPr/>
          <p:nvPr/>
        </p:nvGrpSpPr>
        <p:grpSpPr>
          <a:xfrm>
            <a:off x="13399" y="-2"/>
            <a:ext cx="9130603" cy="836718"/>
            <a:chOff x="-1" y="-2"/>
            <a:chExt cx="12985745" cy="1189997"/>
          </a:xfrm>
        </p:grpSpPr>
        <p:sp>
          <p:nvSpPr>
            <p:cNvPr id="212" name="矩形"/>
            <p:cNvSpPr/>
            <p:nvPr/>
          </p:nvSpPr>
          <p:spPr>
            <a:xfrm>
              <a:off x="-1" y="-2"/>
              <a:ext cx="12985745" cy="1189997"/>
            </a:xfrm>
            <a:prstGeom prst="rect">
              <a:avLst/>
            </a:prstGeom>
            <a:solidFill>
              <a:schemeClr val="accent6">
                <a:hueOff val="-146070"/>
                <a:satOff val="-10048"/>
                <a:lumOff val="-30626"/>
              </a:schemeClr>
            </a:solidFill>
            <a:ln w="12700" cap="flat">
              <a:noFill/>
              <a:miter lim="400000"/>
            </a:ln>
            <a:effectLst/>
          </p:spPr>
          <p:txBody>
            <a:bodyPr wrap="square" lIns="65022" tIns="65022" rIns="65022" bIns="65022" numCol="1" anchor="ctr">
              <a:noAutofit/>
            </a:bodyPr>
            <a:lstStyle/>
            <a:p>
              <a:pPr defTabSz="910112" hangingPunct="0">
                <a:defRPr sz="4400">
                  <a:solidFill>
                    <a:srgbClr val="FFFFFF"/>
                  </a:solidFill>
                  <a:latin typeface="微軟正黑體"/>
                  <a:ea typeface="微軟正黑體"/>
                  <a:cs typeface="微軟正黑體"/>
                  <a:sym typeface="微軟正黑體"/>
                </a:defRPr>
              </a:pPr>
              <a:endParaRPr sz="3100" b="1" kern="0">
                <a:solidFill>
                  <a:srgbClr val="FFFFFF"/>
                </a:solidFill>
                <a:latin typeface="微軟正黑體"/>
                <a:ea typeface="微軟正黑體"/>
                <a:cs typeface="微軟正黑體"/>
                <a:sym typeface="微軟正黑體"/>
              </a:endParaRPr>
            </a:p>
          </p:txBody>
        </p:sp>
        <p:sp>
          <p:nvSpPr>
            <p:cNvPr id="213" name="9-3. 株洲市官員惡報實例"/>
            <p:cNvSpPr txBox="1"/>
            <p:nvPr/>
          </p:nvSpPr>
          <p:spPr>
            <a:xfrm>
              <a:off x="-1" y="63893"/>
              <a:ext cx="12985745" cy="106220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65022" tIns="65022" rIns="65022" bIns="65022" numCol="1" anchor="ctr">
              <a:spAutoFit/>
            </a:bodyPr>
            <a:lstStyle>
              <a:lvl1pPr algn="l" defTabSz="1300480">
                <a:defRPr sz="4400">
                  <a:solidFill>
                    <a:srgbClr val="FFFFFF"/>
                  </a:solidFill>
                  <a:latin typeface="微軟正黑體"/>
                  <a:ea typeface="微軟正黑體"/>
                  <a:cs typeface="微軟正黑體"/>
                  <a:sym typeface="微軟正黑體"/>
                </a:defRPr>
              </a:lvl1pPr>
            </a:lstStyle>
            <a:p>
              <a:pPr hangingPunct="0"/>
              <a:r>
                <a:rPr sz="4000" b="1" kern="0" dirty="0"/>
                <a:t> </a:t>
              </a:r>
              <a:r>
                <a:rPr lang="en-US" sz="4000" b="1" kern="0" dirty="0"/>
                <a:t>9</a:t>
              </a:r>
              <a:r>
                <a:rPr sz="4000" b="1" kern="0" dirty="0" smtClean="0"/>
                <a:t>-</a:t>
              </a:r>
              <a:r>
                <a:rPr lang="en-US" sz="4000" b="1" kern="0" dirty="0"/>
                <a:t>4</a:t>
              </a:r>
              <a:r>
                <a:rPr sz="4000" b="1" kern="0" dirty="0" smtClean="0"/>
                <a:t>. </a:t>
              </a:r>
              <a:r>
                <a:rPr sz="4000" b="1" kern="0" dirty="0" err="1" smtClean="0"/>
                <a:t>石家庄市</a:t>
              </a:r>
              <a:endParaRPr sz="4000" b="1" kern="0" dirty="0"/>
            </a:p>
          </p:txBody>
        </p:sp>
      </p:grpSp>
      <p:sp>
        <p:nvSpPr>
          <p:cNvPr id="218" name="矩形 4"/>
          <p:cNvSpPr/>
          <p:nvPr/>
        </p:nvSpPr>
        <p:spPr>
          <a:xfrm>
            <a:off x="53414" y="945567"/>
            <a:ext cx="9000060" cy="2773035"/>
          </a:xfrm>
          <a:prstGeom prst="rect">
            <a:avLst/>
          </a:prstGeom>
          <a:ln>
            <a:solidFill>
              <a:srgbClr val="984807"/>
            </a:solidFill>
          </a:ln>
          <a:extLst>
            <a:ext uri="{C572A759-6A51-4108-AA02-DFA0A04FC94B}">
              <ma14:wrappingTextBoxFlag xmlns="" xmlns:ma14="http://schemas.microsoft.com/office/mac/drawingml/2011/main" val="1"/>
            </a:ext>
          </a:extLst>
        </p:spPr>
        <p:txBody>
          <a:bodyPr lIns="31988" tIns="31988" rIns="31988" bIns="31988">
            <a:spAutoFit/>
          </a:bodyPr>
          <a:lstStyle/>
          <a:p>
            <a:pPr defTabSz="8929" hangingPunct="0">
              <a:lnSpc>
                <a:spcPct val="110000"/>
              </a:lnSpc>
              <a:tabLst>
                <a:tab pos="248850" algn="l"/>
                <a:tab pos="497694" algn="l"/>
                <a:tab pos="746601" algn="l"/>
                <a:tab pos="995448" algn="l"/>
                <a:tab pos="1244289" algn="l"/>
                <a:tab pos="1493166" algn="l"/>
                <a:tab pos="1741972" algn="l"/>
                <a:tab pos="1990893" algn="l"/>
                <a:tab pos="2239741" algn="l"/>
                <a:tab pos="2488584" algn="l"/>
                <a:tab pos="2737478" algn="l"/>
                <a:tab pos="2986312" algn="l"/>
              </a:tabLst>
              <a:defRPr>
                <a:solidFill>
                  <a:srgbClr val="0433FF"/>
                </a:solidFill>
              </a:defRPr>
            </a:pPr>
            <a:r>
              <a:rPr sz="2000" b="1" kern="0" dirty="0" smtClean="0">
                <a:solidFill>
                  <a:srgbClr val="0433FF"/>
                </a:solidFill>
                <a:latin typeface="微軟正黑體" panose="020B0604030504040204" pitchFamily="34" charset="-120"/>
                <a:ea typeface="微軟正黑體" panose="020B0604030504040204" pitchFamily="34" charset="-120"/>
                <a:cs typeface="Helvetica Neue"/>
                <a:sym typeface="Helvetica Neue"/>
              </a:rPr>
              <a:t>河北省副教授支持母亲修大法得福报</a:t>
            </a:r>
            <a:r>
              <a:rPr sz="2000" b="1" kern="0" dirty="0" smtClean="0">
                <a:solidFill>
                  <a:srgbClr val="00B0F0"/>
                </a:solidFill>
                <a:latin typeface="微軟正黑體" panose="020B0604030504040204" pitchFamily="34" charset="-120"/>
                <a:ea typeface="微軟正黑體" panose="020B0604030504040204" pitchFamily="34" charset="-120"/>
                <a:cs typeface="Helvetica Neue"/>
                <a:sym typeface="Helvetica Neue"/>
              </a:rPr>
              <a:t>【明慧网</a:t>
            </a:r>
            <a:r>
              <a:rPr lang="en-US" sz="2000" b="1" kern="0" dirty="0" smtClean="0">
                <a:solidFill>
                  <a:srgbClr val="00B0F0"/>
                </a:solidFill>
                <a:latin typeface="微軟正黑體" panose="020B0604030504040204" pitchFamily="34" charset="-120"/>
                <a:ea typeface="微軟正黑體" panose="020B0604030504040204" pitchFamily="34" charset="-120"/>
                <a:cs typeface="Helvetica Neue"/>
                <a:sym typeface="Helvetica Neue"/>
              </a:rPr>
              <a:t>2016</a:t>
            </a:r>
            <a:r>
              <a:rPr sz="2000" b="1" kern="0" dirty="0" smtClean="0">
                <a:solidFill>
                  <a:srgbClr val="00B0F0"/>
                </a:solidFill>
                <a:latin typeface="微軟正黑體" panose="020B0604030504040204" pitchFamily="34" charset="-120"/>
                <a:ea typeface="微軟正黑體" panose="020B0604030504040204" pitchFamily="34" charset="-120"/>
                <a:cs typeface="Helvetica Neue"/>
                <a:sym typeface="Helvetica Neue"/>
              </a:rPr>
              <a:t>年</a:t>
            </a:r>
            <a:r>
              <a:rPr lang="en-US" sz="2000" b="1" kern="0" dirty="0" smtClean="0">
                <a:solidFill>
                  <a:srgbClr val="00B0F0"/>
                </a:solidFill>
                <a:latin typeface="微軟正黑體" panose="020B0604030504040204" pitchFamily="34" charset="-120"/>
                <a:ea typeface="微軟正黑體" panose="020B0604030504040204" pitchFamily="34" charset="-120"/>
                <a:cs typeface="Helvetica Neue"/>
                <a:sym typeface="Helvetica Neue"/>
              </a:rPr>
              <a:t>9</a:t>
            </a:r>
            <a:r>
              <a:rPr sz="2000" b="1" kern="0" dirty="0" smtClean="0">
                <a:solidFill>
                  <a:srgbClr val="00B0F0"/>
                </a:solidFill>
                <a:latin typeface="微軟正黑體" panose="020B0604030504040204" pitchFamily="34" charset="-120"/>
                <a:ea typeface="微軟正黑體" panose="020B0604030504040204" pitchFamily="34" charset="-120"/>
                <a:cs typeface="Helvetica Neue"/>
                <a:sym typeface="Helvetica Neue"/>
              </a:rPr>
              <a:t>月</a:t>
            </a:r>
            <a:r>
              <a:rPr lang="en-US" sz="2000" b="1" kern="0" dirty="0" smtClean="0">
                <a:solidFill>
                  <a:srgbClr val="00B0F0"/>
                </a:solidFill>
                <a:latin typeface="微軟正黑體" panose="020B0604030504040204" pitchFamily="34" charset="-120"/>
                <a:ea typeface="微軟正黑體" panose="020B0604030504040204" pitchFamily="34" charset="-120"/>
                <a:cs typeface="Helvetica Neue"/>
                <a:sym typeface="Helvetica Neue"/>
              </a:rPr>
              <a:t>2</a:t>
            </a:r>
            <a:r>
              <a:rPr sz="2000" b="1" kern="0" dirty="0" smtClean="0">
                <a:solidFill>
                  <a:srgbClr val="00B0F0"/>
                </a:solidFill>
                <a:latin typeface="微軟正黑體" panose="020B0604030504040204" pitchFamily="34" charset="-120"/>
                <a:ea typeface="微軟正黑體" panose="020B0604030504040204" pitchFamily="34" charset="-120"/>
                <a:cs typeface="Helvetica Neue"/>
                <a:sym typeface="Helvetica Neue"/>
              </a:rPr>
              <a:t>日】</a:t>
            </a:r>
            <a:endParaRPr lang="en-US" sz="2000" b="1" kern="0" dirty="0" smtClean="0">
              <a:solidFill>
                <a:srgbClr val="00B0F0"/>
              </a:solidFill>
              <a:latin typeface="微軟正黑體" panose="020B0604030504040204" pitchFamily="34" charset="-120"/>
              <a:ea typeface="微軟正黑體" panose="020B0604030504040204" pitchFamily="34" charset="-120"/>
              <a:cs typeface="Helvetica Neue"/>
              <a:sym typeface="Helvetica Neue"/>
            </a:endParaRPr>
          </a:p>
          <a:p>
            <a:pPr defTabSz="8929" hangingPunct="0">
              <a:lnSpc>
                <a:spcPct val="110000"/>
              </a:lnSpc>
              <a:tabLst>
                <a:tab pos="248850" algn="l"/>
                <a:tab pos="497694" algn="l"/>
                <a:tab pos="746601" algn="l"/>
                <a:tab pos="995448" algn="l"/>
                <a:tab pos="1244289" algn="l"/>
                <a:tab pos="1493166" algn="l"/>
                <a:tab pos="1741972" algn="l"/>
                <a:tab pos="1990893" algn="l"/>
                <a:tab pos="2239741" algn="l"/>
                <a:tab pos="2488584" algn="l"/>
                <a:tab pos="2737478" algn="l"/>
                <a:tab pos="2986312" algn="l"/>
              </a:tabLst>
              <a:defRPr sz="2000" b="0"/>
            </a:pPr>
            <a:r>
              <a:rPr sz="2000" kern="0" dirty="0" err="1" smtClean="0">
                <a:solidFill>
                  <a:srgbClr val="000000"/>
                </a:solidFill>
                <a:latin typeface="微軟正黑體" panose="020B0604030504040204" pitchFamily="34" charset="-120"/>
                <a:ea typeface="微軟正黑體" panose="020B0604030504040204" pitchFamily="34" charset="-120"/>
                <a:cs typeface="Helvetica Neue"/>
                <a:sym typeface="Helvetica Neue"/>
              </a:rPr>
              <a:t>河北某大学副教授</a:t>
            </a:r>
            <a:r>
              <a:rPr lang="zh-TW" altLang="en-US" sz="2000" kern="0" dirty="0" smtClean="0">
                <a:solidFill>
                  <a:srgbClr val="000000"/>
                </a:solidFill>
                <a:latin typeface="微軟正黑體" panose="020B0604030504040204" pitchFamily="34" charset="-120"/>
                <a:ea typeface="微軟正黑體" panose="020B0604030504040204" pitchFamily="34" charset="-120"/>
                <a:cs typeface="Helvetica Neue"/>
                <a:sym typeface="Helvetica Neue"/>
              </a:rPr>
              <a:t>，</a:t>
            </a:r>
            <a:r>
              <a:rPr sz="2000" kern="0" dirty="0" err="1" smtClean="0">
                <a:solidFill>
                  <a:srgbClr val="000000"/>
                </a:solidFill>
                <a:latin typeface="微軟正黑體" panose="020B0604030504040204" pitchFamily="34" charset="-120"/>
                <a:ea typeface="微軟正黑體" panose="020B0604030504040204" pitchFamily="34" charset="-120"/>
                <a:cs typeface="Helvetica Neue"/>
                <a:sym typeface="Helvetica Neue"/>
              </a:rPr>
              <a:t>原本不相信神佛存在，从母亲</a:t>
            </a:r>
            <a:r>
              <a:rPr sz="2000" kern="0" dirty="0" err="1" smtClean="0">
                <a:solidFill>
                  <a:srgbClr val="000000"/>
                </a:solidFill>
                <a:latin typeface="微軟正黑體" panose="020B0604030504040204" pitchFamily="34" charset="-120"/>
                <a:ea typeface="微軟正黑體" panose="020B0604030504040204" pitchFamily="34" charset="-120"/>
                <a:cs typeface="Helvetica Neue"/>
                <a:sym typeface="Helvetica Neue"/>
                <a:hlinkClick r:id="rId3"/>
              </a:rPr>
              <a:t>修炼</a:t>
            </a:r>
            <a:r>
              <a:rPr sz="2000" kern="0" dirty="0" err="1" smtClean="0">
                <a:solidFill>
                  <a:srgbClr val="000000"/>
                </a:solidFill>
                <a:latin typeface="微軟正黑體" panose="020B0604030504040204" pitchFamily="34" charset="-120"/>
                <a:ea typeface="微軟正黑體" panose="020B0604030504040204" pitchFamily="34" charset="-120"/>
                <a:cs typeface="Helvetica Neue"/>
                <a:sym typeface="Helvetica Neue"/>
                <a:hlinkClick r:id="rId4"/>
              </a:rPr>
              <a:t>法轮功</a:t>
            </a:r>
            <a:r>
              <a:rPr sz="2000" kern="0" dirty="0" err="1" smtClean="0">
                <a:solidFill>
                  <a:srgbClr val="000000"/>
                </a:solidFill>
                <a:latin typeface="微軟正黑體" panose="020B0604030504040204" pitchFamily="34" charset="-120"/>
                <a:ea typeface="微軟正黑體" panose="020B0604030504040204" pitchFamily="34" charset="-120"/>
                <a:cs typeface="Helvetica Neue"/>
                <a:sym typeface="Helvetica Neue"/>
              </a:rPr>
              <a:t>后，加上自己亲身经历三次重大车祸，彻底改变了她的世界观</a:t>
            </a:r>
            <a:r>
              <a:rPr lang="zh-TW" altLang="en-US" sz="2000" kern="0" dirty="0" smtClean="0">
                <a:solidFill>
                  <a:srgbClr val="000000"/>
                </a:solidFill>
                <a:latin typeface="微軟正黑體" panose="020B0604030504040204" pitchFamily="34" charset="-120"/>
                <a:ea typeface="微軟正黑體" panose="020B0604030504040204" pitchFamily="34" charset="-120"/>
                <a:cs typeface="Helvetica Neue"/>
                <a:sym typeface="Helvetica Neue"/>
              </a:rPr>
              <a:t>，</a:t>
            </a:r>
            <a:r>
              <a:rPr sz="2000" kern="0" dirty="0" err="1" smtClean="0">
                <a:latin typeface="微軟正黑體" panose="020B0604030504040204" pitchFamily="34" charset="-120"/>
                <a:ea typeface="微軟正黑體" panose="020B0604030504040204" pitchFamily="34" charset="-120"/>
                <a:cs typeface="Helvetica Neue"/>
                <a:sym typeface="Helvetica Neue"/>
              </a:rPr>
              <a:t>全家都始终理解和支持她的母亲修炼，家里无论是谁，都时常惦记着买来新鲜水果供养师父</a:t>
            </a:r>
            <a:r>
              <a:rPr sz="2000" kern="0" dirty="0" smtClean="0">
                <a:latin typeface="微軟正黑體" panose="020B0604030504040204" pitchFamily="34" charset="-120"/>
                <a:ea typeface="微軟正黑體" panose="020B0604030504040204" pitchFamily="34" charset="-120"/>
                <a:cs typeface="Helvetica Neue"/>
                <a:sym typeface="Helvetica Neue"/>
              </a:rPr>
              <a:t>。</a:t>
            </a:r>
            <a:endParaRPr lang="en-US" sz="2000" kern="0" dirty="0" smtClean="0">
              <a:latin typeface="微軟正黑體" panose="020B0604030504040204" pitchFamily="34" charset="-120"/>
              <a:ea typeface="微軟正黑體" panose="020B0604030504040204" pitchFamily="34" charset="-120"/>
              <a:cs typeface="Helvetica Neue"/>
              <a:sym typeface="Helvetica Neue"/>
            </a:endParaRPr>
          </a:p>
          <a:p>
            <a:pPr defTabSz="8929" hangingPunct="0">
              <a:lnSpc>
                <a:spcPct val="110000"/>
              </a:lnSpc>
              <a:tabLst>
                <a:tab pos="248850" algn="l"/>
                <a:tab pos="497694" algn="l"/>
                <a:tab pos="746601" algn="l"/>
                <a:tab pos="995448" algn="l"/>
                <a:tab pos="1244289" algn="l"/>
                <a:tab pos="1493166" algn="l"/>
                <a:tab pos="1741972" algn="l"/>
                <a:tab pos="1990893" algn="l"/>
                <a:tab pos="2239741" algn="l"/>
                <a:tab pos="2488584" algn="l"/>
                <a:tab pos="2737478" algn="l"/>
                <a:tab pos="2986312" algn="l"/>
              </a:tabLst>
              <a:defRPr sz="2000" b="0"/>
            </a:pPr>
            <a:r>
              <a:rPr sz="2000" kern="0" dirty="0" smtClean="0">
                <a:solidFill>
                  <a:srgbClr val="000000"/>
                </a:solidFill>
                <a:latin typeface="微軟正黑體" panose="020B0604030504040204" pitchFamily="34" charset="-120"/>
                <a:ea typeface="微軟正黑體" panose="020B0604030504040204" pitchFamily="34" charset="-120"/>
                <a:cs typeface="Helvetica Neue"/>
                <a:sym typeface="Helvetica Neue"/>
              </a:rPr>
              <a:t>全家人都在大法中受益，</a:t>
            </a:r>
            <a:r>
              <a:rPr sz="2000" kern="0" dirty="0" smtClean="0">
                <a:solidFill>
                  <a:srgbClr val="FF0000"/>
                </a:solidFill>
                <a:latin typeface="微軟正黑體" panose="020B0604030504040204" pitchFamily="34" charset="-120"/>
                <a:ea typeface="微軟正黑體" panose="020B0604030504040204" pitchFamily="34" charset="-120"/>
                <a:cs typeface="Helvetica Neue"/>
                <a:sym typeface="Helvetica Neue"/>
              </a:rPr>
              <a:t>姊妹几个参加工作、下一代孩子考学、就业都特别顺利、超常。</a:t>
            </a:r>
            <a:r>
              <a:rPr sz="2000" kern="0" dirty="0" smtClean="0">
                <a:solidFill>
                  <a:srgbClr val="000000"/>
                </a:solidFill>
                <a:latin typeface="微軟正黑體" panose="020B0604030504040204" pitchFamily="34" charset="-120"/>
                <a:ea typeface="微軟正黑體" panose="020B0604030504040204" pitchFamily="34" charset="-120"/>
                <a:cs typeface="Helvetica Neue"/>
                <a:sym typeface="Helvetica Neue"/>
              </a:rPr>
              <a:t>这些年来，</a:t>
            </a:r>
            <a:r>
              <a:rPr sz="2000" kern="0" dirty="0" smtClean="0">
                <a:solidFill>
                  <a:srgbClr val="FF0000"/>
                </a:solidFill>
                <a:latin typeface="微軟正黑體" panose="020B0604030504040204" pitchFamily="34" charset="-120"/>
                <a:ea typeface="微軟正黑體" panose="020B0604030504040204" pitchFamily="34" charset="-120"/>
                <a:cs typeface="Helvetica Neue"/>
                <a:sym typeface="Helvetica Neue"/>
              </a:rPr>
              <a:t>她遭遇三次重大车祸，都化险为夷，安然无恙</a:t>
            </a:r>
            <a:r>
              <a:rPr sz="2000" kern="0" dirty="0" smtClean="0">
                <a:solidFill>
                  <a:srgbClr val="000000"/>
                </a:solidFill>
                <a:latin typeface="微軟正黑體" panose="020B0604030504040204" pitchFamily="34" charset="-120"/>
                <a:ea typeface="微軟正黑體" panose="020B0604030504040204" pitchFamily="34" charset="-120"/>
                <a:cs typeface="Helvetica Neue"/>
                <a:sym typeface="Helvetica Neue"/>
              </a:rPr>
              <a:t>，</a:t>
            </a:r>
            <a:r>
              <a:rPr lang="zh-TW" altLang="en-US" sz="2000" kern="0" dirty="0" smtClean="0">
                <a:solidFill>
                  <a:srgbClr val="000000"/>
                </a:solidFill>
                <a:latin typeface="微軟正黑體" panose="020B0604030504040204" pitchFamily="34" charset="-120"/>
                <a:ea typeface="微軟正黑體" panose="020B0604030504040204" pitchFamily="34" charset="-120"/>
                <a:cs typeface="Helvetica Neue"/>
                <a:sym typeface="Helvetica Neue"/>
              </a:rPr>
              <a:t>表示会</a:t>
            </a:r>
            <a:r>
              <a:rPr sz="2000" kern="0" dirty="0" err="1" smtClean="0">
                <a:solidFill>
                  <a:srgbClr val="000000"/>
                </a:solidFill>
                <a:latin typeface="微軟正黑體" panose="020B0604030504040204" pitchFamily="34" charset="-120"/>
                <a:ea typeface="微軟正黑體" panose="020B0604030504040204" pitchFamily="34" charset="-120"/>
                <a:cs typeface="Helvetica Neue"/>
                <a:sym typeface="Helvetica Neue"/>
              </a:rPr>
              <a:t>更好的支持妈妈修炼，让她老人家做好真相光盘、台历等，让更多的人明真相，善待大法，在灾难来临时平安度过</a:t>
            </a:r>
            <a:r>
              <a:rPr sz="2000" kern="0" dirty="0" smtClean="0">
                <a:solidFill>
                  <a:srgbClr val="000000"/>
                </a:solidFill>
                <a:latin typeface="微軟正黑體" panose="020B0604030504040204" pitchFamily="34" charset="-120"/>
                <a:ea typeface="微軟正黑體" panose="020B0604030504040204" pitchFamily="34" charset="-120"/>
                <a:cs typeface="Helvetica Neue"/>
                <a:sym typeface="Helvetica Neue"/>
              </a:rPr>
              <a:t>。</a:t>
            </a:r>
            <a:endParaRPr sz="2000" kern="0" dirty="0">
              <a:solidFill>
                <a:srgbClr val="000000"/>
              </a:solidFill>
              <a:latin typeface="微軟正黑體" panose="020B0604030504040204" pitchFamily="34" charset="-120"/>
              <a:ea typeface="微軟正黑體" panose="020B0604030504040204" pitchFamily="34" charset="-120"/>
              <a:cs typeface="Helvetica Neue"/>
              <a:sym typeface="Helvetica Neue"/>
            </a:endParaRPr>
          </a:p>
        </p:txBody>
      </p:sp>
      <p:sp>
        <p:nvSpPr>
          <p:cNvPr id="11" name="矩形"/>
          <p:cNvSpPr/>
          <p:nvPr/>
        </p:nvSpPr>
        <p:spPr>
          <a:xfrm>
            <a:off x="7380312" y="100504"/>
            <a:ext cx="1631922" cy="648076"/>
          </a:xfrm>
          <a:prstGeom prst="rect">
            <a:avLst/>
          </a:prstGeom>
          <a:solidFill>
            <a:srgbClr val="FFFFFF"/>
          </a:solidFill>
          <a:ln w="38100" cap="flat">
            <a:solidFill>
              <a:schemeClr val="accent6">
                <a:hueOff val="-146070"/>
                <a:satOff val="-10048"/>
                <a:lumOff val="-30626"/>
              </a:schemeClr>
            </a:solidFill>
            <a:prstDash val="solid"/>
            <a:round/>
          </a:ln>
          <a:effectLst/>
        </p:spPr>
        <p:txBody>
          <a:bodyPr wrap="square" lIns="65022" tIns="65022" rIns="65022" bIns="65022" numCol="1" anchor="ctr">
            <a:noAutofit/>
          </a:bodyPr>
          <a:lstStyle/>
          <a:p>
            <a:pPr algn="ctr" defTabSz="909458" hangingPunct="0">
              <a:defRPr sz="5600">
                <a:latin typeface="微軟正黑體"/>
                <a:ea typeface="微軟正黑體"/>
                <a:cs typeface="微軟正黑體"/>
                <a:sym typeface="微軟正黑體"/>
              </a:defRPr>
            </a:pPr>
            <a:r>
              <a:rPr lang="ja-JP" altLang="en-US" sz="3600" b="1" kern="0" dirty="0" smtClean="0">
                <a:solidFill>
                  <a:srgbClr val="EF5FA7">
                    <a:hueOff val="-146070"/>
                    <a:satOff val="-10048"/>
                    <a:lumOff val="-30626"/>
                  </a:srgbClr>
                </a:solidFill>
              </a:rPr>
              <a:t>善報</a:t>
            </a:r>
            <a:r>
              <a:rPr lang="en-US" altLang="ja-JP" sz="3600" b="1" kern="0" dirty="0" smtClean="0">
                <a:solidFill>
                  <a:srgbClr val="EF5FA7">
                    <a:hueOff val="-146070"/>
                    <a:satOff val="-10048"/>
                    <a:lumOff val="-30626"/>
                  </a:srgbClr>
                </a:solidFill>
              </a:rPr>
              <a:t>34</a:t>
            </a:r>
            <a:endParaRPr lang="en-US" altLang="ja-JP" sz="3600" b="1" kern="0" dirty="0">
              <a:solidFill>
                <a:srgbClr val="EF5FA7">
                  <a:hueOff val="-146070"/>
                  <a:satOff val="-10048"/>
                  <a:lumOff val="-30626"/>
                </a:srgbClr>
              </a:solidFill>
            </a:endParaRPr>
          </a:p>
        </p:txBody>
      </p:sp>
      <p:sp>
        <p:nvSpPr>
          <p:cNvPr id="9" name="矩形 4"/>
          <p:cNvSpPr/>
          <p:nvPr/>
        </p:nvSpPr>
        <p:spPr>
          <a:xfrm>
            <a:off x="85901" y="4005064"/>
            <a:ext cx="9000060" cy="2768169"/>
          </a:xfrm>
          <a:prstGeom prst="rect">
            <a:avLst/>
          </a:prstGeom>
          <a:ln>
            <a:solidFill>
              <a:srgbClr val="984807"/>
            </a:solidFill>
          </a:ln>
          <a:extLst>
            <a:ext uri="{C572A759-6A51-4108-AA02-DFA0A04FC94B}">
              <ma14:wrappingTextBoxFlag xmlns="" xmlns:ma14="http://schemas.microsoft.com/office/mac/drawingml/2011/main" val="1"/>
            </a:ext>
          </a:extLst>
        </p:spPr>
        <p:txBody>
          <a:bodyPr lIns="32119" tIns="32119" rIns="32119" bIns="32119">
            <a:spAutoFit/>
          </a:bodyPr>
          <a:lstStyle/>
          <a:p>
            <a:pPr defTabSz="8929" hangingPunct="0">
              <a:lnSpc>
                <a:spcPct val="110000"/>
              </a:lnSpc>
              <a:tabLst>
                <a:tab pos="248850" algn="l"/>
                <a:tab pos="497694" algn="l"/>
                <a:tab pos="746601" algn="l"/>
                <a:tab pos="995448" algn="l"/>
                <a:tab pos="1244289" algn="l"/>
                <a:tab pos="1493166" algn="l"/>
                <a:tab pos="1741972" algn="l"/>
                <a:tab pos="1990893" algn="l"/>
                <a:tab pos="2239741" algn="l"/>
                <a:tab pos="2488584" algn="l"/>
                <a:tab pos="2737478" algn="l"/>
                <a:tab pos="2986312" algn="l"/>
              </a:tabLst>
              <a:defRPr>
                <a:solidFill>
                  <a:srgbClr val="0433FF"/>
                </a:solidFill>
              </a:defRPr>
            </a:pPr>
            <a:r>
              <a:rPr sz="2000" b="1" kern="0" dirty="0" smtClean="0">
                <a:solidFill>
                  <a:srgbClr val="0433FF"/>
                </a:solidFill>
                <a:latin typeface="微軟正黑體" panose="020B0604030504040204" pitchFamily="34" charset="-120"/>
                <a:ea typeface="微軟正黑體" panose="020B0604030504040204" pitchFamily="34" charset="-120"/>
                <a:cs typeface="Helvetica Neue"/>
                <a:sym typeface="Helvetica Neue"/>
              </a:rPr>
              <a:t>出租车司机得福报</a:t>
            </a:r>
            <a:r>
              <a:rPr sz="2000" b="1" kern="0" dirty="0" smtClean="0">
                <a:solidFill>
                  <a:srgbClr val="00B0F0"/>
                </a:solidFill>
                <a:latin typeface="微軟正黑體" panose="020B0604030504040204" pitchFamily="34" charset="-120"/>
                <a:ea typeface="微軟正黑體" panose="020B0604030504040204" pitchFamily="34" charset="-120"/>
                <a:cs typeface="Helvetica Neue"/>
                <a:sym typeface="Helvetica Neue"/>
              </a:rPr>
              <a:t>【明慧网</a:t>
            </a:r>
            <a:r>
              <a:rPr lang="en-US" sz="2000" b="1" kern="0" dirty="0" smtClean="0">
                <a:solidFill>
                  <a:srgbClr val="00B0F0"/>
                </a:solidFill>
                <a:latin typeface="微軟正黑體" panose="020B0604030504040204" pitchFamily="34" charset="-120"/>
                <a:ea typeface="微軟正黑體" panose="020B0604030504040204" pitchFamily="34" charset="-120"/>
                <a:cs typeface="Helvetica Neue"/>
                <a:sym typeface="Helvetica Neue"/>
              </a:rPr>
              <a:t>2007</a:t>
            </a:r>
            <a:r>
              <a:rPr sz="2000" b="1" kern="0" dirty="0" smtClean="0">
                <a:solidFill>
                  <a:srgbClr val="00B0F0"/>
                </a:solidFill>
                <a:latin typeface="微軟正黑體" panose="020B0604030504040204" pitchFamily="34" charset="-120"/>
                <a:ea typeface="微軟正黑體" panose="020B0604030504040204" pitchFamily="34" charset="-120"/>
                <a:cs typeface="Helvetica Neue"/>
                <a:sym typeface="Helvetica Neue"/>
              </a:rPr>
              <a:t>年</a:t>
            </a:r>
            <a:r>
              <a:rPr lang="en-US" sz="2000" b="1" kern="0" dirty="0" smtClean="0">
                <a:solidFill>
                  <a:srgbClr val="00B0F0"/>
                </a:solidFill>
                <a:latin typeface="微軟正黑體" panose="020B0604030504040204" pitchFamily="34" charset="-120"/>
                <a:ea typeface="微軟正黑體" panose="020B0604030504040204" pitchFamily="34" charset="-120"/>
                <a:cs typeface="Helvetica Neue"/>
                <a:sym typeface="Helvetica Neue"/>
              </a:rPr>
              <a:t>12</a:t>
            </a:r>
            <a:r>
              <a:rPr sz="2000" b="1" kern="0" dirty="0" smtClean="0">
                <a:solidFill>
                  <a:srgbClr val="00B0F0"/>
                </a:solidFill>
                <a:latin typeface="微軟正黑體" panose="020B0604030504040204" pitchFamily="34" charset="-120"/>
                <a:ea typeface="微軟正黑體" panose="020B0604030504040204" pitchFamily="34" charset="-120"/>
                <a:cs typeface="Helvetica Neue"/>
                <a:sym typeface="Helvetica Neue"/>
              </a:rPr>
              <a:t>月</a:t>
            </a:r>
            <a:r>
              <a:rPr lang="en-US" sz="2000" b="1" kern="0" dirty="0" smtClean="0">
                <a:solidFill>
                  <a:srgbClr val="00B0F0"/>
                </a:solidFill>
                <a:latin typeface="微軟正黑體" panose="020B0604030504040204" pitchFamily="34" charset="-120"/>
                <a:ea typeface="微軟正黑體" panose="020B0604030504040204" pitchFamily="34" charset="-120"/>
                <a:cs typeface="Helvetica Neue"/>
                <a:sym typeface="Helvetica Neue"/>
              </a:rPr>
              <a:t>9</a:t>
            </a:r>
            <a:r>
              <a:rPr sz="2000" b="1" kern="0" dirty="0" smtClean="0">
                <a:solidFill>
                  <a:srgbClr val="00B0F0"/>
                </a:solidFill>
                <a:latin typeface="微軟正黑體" panose="020B0604030504040204" pitchFamily="34" charset="-120"/>
                <a:ea typeface="微軟正黑體" panose="020B0604030504040204" pitchFamily="34" charset="-120"/>
                <a:cs typeface="Helvetica Neue"/>
                <a:sym typeface="Helvetica Neue"/>
              </a:rPr>
              <a:t>日</a:t>
            </a:r>
            <a:r>
              <a:rPr sz="2000" b="1" kern="0" dirty="0">
                <a:solidFill>
                  <a:srgbClr val="00B0F0"/>
                </a:solidFill>
                <a:latin typeface="微軟正黑體" panose="020B0604030504040204" pitchFamily="34" charset="-120"/>
                <a:ea typeface="微軟正黑體" panose="020B0604030504040204" pitchFamily="34" charset="-120"/>
                <a:cs typeface="Helvetica Neue"/>
                <a:sym typeface="Helvetica Neue"/>
              </a:rPr>
              <a:t>】</a:t>
            </a:r>
          </a:p>
          <a:p>
            <a:pPr defTabSz="8929" hangingPunct="0">
              <a:lnSpc>
                <a:spcPct val="110000"/>
              </a:lnSpc>
              <a:tabLst>
                <a:tab pos="249827" algn="l"/>
                <a:tab pos="499655" algn="l"/>
                <a:tab pos="749495" algn="l"/>
                <a:tab pos="999324" algn="l"/>
                <a:tab pos="1249152" algn="l"/>
                <a:tab pos="1498980" algn="l"/>
                <a:tab pos="1748807" algn="l"/>
                <a:tab pos="1998647" algn="l"/>
                <a:tab pos="2248476" algn="l"/>
                <a:tab pos="2498304" algn="l"/>
                <a:tab pos="2748133" algn="l"/>
                <a:tab pos="2997959" algn="l"/>
              </a:tabLst>
              <a:defRPr sz="2000" b="0"/>
            </a:pPr>
            <a:r>
              <a:rPr sz="2000" kern="0" dirty="0" smtClean="0">
                <a:solidFill>
                  <a:srgbClr val="000000"/>
                </a:solidFill>
                <a:latin typeface="微軟正黑體" panose="020B0604030504040204" pitchFamily="34" charset="-120"/>
                <a:ea typeface="微軟正黑體" panose="020B0604030504040204" pitchFamily="34" charset="-120"/>
                <a:cs typeface="Helvetica Neue"/>
                <a:sym typeface="Helvetica Neue"/>
              </a:rPr>
              <a:t>河北省</a:t>
            </a:r>
            <a:r>
              <a:rPr sz="2000" kern="0" dirty="0" smtClean="0">
                <a:solidFill>
                  <a:srgbClr val="990033"/>
                </a:solidFill>
                <a:latin typeface="微軟正黑體" panose="020B0604030504040204" pitchFamily="34" charset="-120"/>
                <a:ea typeface="微軟正黑體" panose="020B0604030504040204" pitchFamily="34" charset="-120"/>
                <a:cs typeface="Helvetica Neue"/>
                <a:sym typeface="Helvetica Neue"/>
              </a:rPr>
              <a:t>深泽县白庄乡</a:t>
            </a:r>
            <a:r>
              <a:rPr sz="2000" kern="0" dirty="0" smtClean="0">
                <a:solidFill>
                  <a:srgbClr val="000000"/>
                </a:solidFill>
                <a:latin typeface="微軟正黑體" panose="020B0604030504040204" pitchFamily="34" charset="-120"/>
                <a:ea typeface="微軟正黑體" panose="020B0604030504040204" pitchFamily="34" charset="-120"/>
                <a:cs typeface="Helvetica Neue"/>
                <a:sym typeface="Helvetica Neue"/>
              </a:rPr>
              <a:t>陈某，以开出租车为生计。通过本村法轮功学员讲法轮功真相，明白了大法好，要了几个大法真相护身符挂在驾驶室里，</a:t>
            </a:r>
            <a:r>
              <a:rPr sz="2000" kern="0" dirty="0">
                <a:solidFill>
                  <a:srgbClr val="000000"/>
                </a:solidFill>
                <a:latin typeface="微軟正黑體" panose="020B0604030504040204" pitchFamily="34" charset="-120"/>
                <a:ea typeface="微軟正黑體" panose="020B0604030504040204" pitchFamily="34" charset="-120"/>
                <a:cs typeface="Helvetica Neue"/>
                <a:sym typeface="Helvetica Neue"/>
              </a:rPr>
              <a:t>戴在脖子</a:t>
            </a:r>
            <a:r>
              <a:rPr sz="2000" kern="0" dirty="0" smtClean="0">
                <a:solidFill>
                  <a:srgbClr val="000000"/>
                </a:solidFill>
                <a:latin typeface="微軟正黑體" panose="020B0604030504040204" pitchFamily="34" charset="-120"/>
                <a:ea typeface="微軟正黑體" panose="020B0604030504040204" pitchFamily="34" charset="-120"/>
                <a:cs typeface="Helvetica Neue"/>
                <a:sym typeface="Helvetica Neue"/>
              </a:rPr>
              <a:t>上</a:t>
            </a:r>
            <a:r>
              <a:rPr lang="zh-TW" altLang="en-US" sz="2000" kern="0" dirty="0" smtClean="0">
                <a:solidFill>
                  <a:srgbClr val="000000"/>
                </a:solidFill>
                <a:latin typeface="微軟正黑體" panose="020B0604030504040204" pitchFamily="34" charset="-120"/>
                <a:ea typeface="微軟正黑體" panose="020B0604030504040204" pitchFamily="34" charset="-120"/>
                <a:cs typeface="Helvetica Neue"/>
                <a:sym typeface="Helvetica Neue"/>
              </a:rPr>
              <a:t>。</a:t>
            </a:r>
            <a:endParaRPr lang="en-US" sz="2000" kern="0" dirty="0" smtClean="0">
              <a:solidFill>
                <a:srgbClr val="000000"/>
              </a:solidFill>
              <a:latin typeface="微軟正黑體" panose="020B0604030504040204" pitchFamily="34" charset="-120"/>
              <a:ea typeface="微軟正黑體" panose="020B0604030504040204" pitchFamily="34" charset="-120"/>
              <a:cs typeface="Helvetica Neue"/>
              <a:sym typeface="Helvetica Neue"/>
            </a:endParaRPr>
          </a:p>
          <a:p>
            <a:pPr defTabSz="8929" hangingPunct="0">
              <a:lnSpc>
                <a:spcPct val="110000"/>
              </a:lnSpc>
              <a:tabLst>
                <a:tab pos="249827" algn="l"/>
                <a:tab pos="499655" algn="l"/>
                <a:tab pos="749495" algn="l"/>
                <a:tab pos="999324" algn="l"/>
                <a:tab pos="1249152" algn="l"/>
                <a:tab pos="1498980" algn="l"/>
                <a:tab pos="1748807" algn="l"/>
                <a:tab pos="1998647" algn="l"/>
                <a:tab pos="2248476" algn="l"/>
                <a:tab pos="2498304" algn="l"/>
                <a:tab pos="2748133" algn="l"/>
                <a:tab pos="2997959" algn="l"/>
              </a:tabLst>
              <a:defRPr sz="2000" b="0"/>
            </a:pPr>
            <a:r>
              <a:rPr lang="en-US" sz="2000" kern="0" dirty="0" smtClean="0">
                <a:solidFill>
                  <a:srgbClr val="000000"/>
                </a:solidFill>
                <a:latin typeface="微軟正黑體" panose="020B0604030504040204" pitchFamily="34" charset="-120"/>
                <a:ea typeface="微軟正黑體" panose="020B0604030504040204" pitchFamily="34" charset="-120"/>
                <a:cs typeface="Helvetica Neue"/>
                <a:sym typeface="Helvetica Neue"/>
              </a:rPr>
              <a:t>2006</a:t>
            </a:r>
            <a:r>
              <a:rPr sz="2000" kern="0" dirty="0" smtClean="0">
                <a:solidFill>
                  <a:srgbClr val="000000"/>
                </a:solidFill>
                <a:latin typeface="微軟正黑體" panose="020B0604030504040204" pitchFamily="34" charset="-120"/>
                <a:ea typeface="微軟正黑體" panose="020B0604030504040204" pitchFamily="34" charset="-120"/>
                <a:cs typeface="Helvetica Neue"/>
                <a:sym typeface="Helvetica Neue"/>
              </a:rPr>
              <a:t>年的春天，陈和未婚妻一起去河北省辛集市，途中和另一辆大车相撞，在撞车的那一瞬间，车突然停住。车内的人安然无恙。修车只花了四十元钱。事后陈的父亲和奶奶不止一次的说：</a:t>
            </a:r>
            <a:r>
              <a:rPr sz="2000" kern="0" dirty="0" smtClean="0">
                <a:solidFill>
                  <a:srgbClr val="FF0000"/>
                </a:solidFill>
                <a:latin typeface="微軟正黑體" panose="020B0604030504040204" pitchFamily="34" charset="-120"/>
                <a:ea typeface="微軟正黑體" panose="020B0604030504040204" pitchFamily="34" charset="-120"/>
                <a:cs typeface="Helvetica Neue"/>
                <a:sym typeface="Helvetica Neue"/>
              </a:rPr>
              <a:t>「</a:t>
            </a:r>
            <a:r>
              <a:rPr sz="2000" kern="0" dirty="0" err="1" smtClean="0">
                <a:solidFill>
                  <a:srgbClr val="FF0000"/>
                </a:solidFill>
                <a:latin typeface="微軟正黑體" panose="020B0604030504040204" pitchFamily="34" charset="-120"/>
                <a:ea typeface="微軟正黑體" panose="020B0604030504040204" pitchFamily="34" charset="-120"/>
                <a:cs typeface="Helvetica Neue"/>
                <a:sym typeface="Helvetica Neue"/>
              </a:rPr>
              <a:t>要是没有（大法真相）护身符，可就坏了大事了</a:t>
            </a:r>
            <a:r>
              <a:rPr sz="2000" kern="0" dirty="0" smtClean="0">
                <a:solidFill>
                  <a:srgbClr val="FF0000"/>
                </a:solidFill>
                <a:latin typeface="微軟正黑體" panose="020B0604030504040204" pitchFamily="34" charset="-120"/>
                <a:ea typeface="微軟正黑體" panose="020B0604030504040204" pitchFamily="34" charset="-120"/>
                <a:cs typeface="Helvetica Neue"/>
                <a:sym typeface="Helvetica Neue"/>
              </a:rPr>
              <a:t>。」</a:t>
            </a:r>
            <a:r>
              <a:rPr sz="2000" kern="0" dirty="0" err="1" smtClean="0">
                <a:solidFill>
                  <a:srgbClr val="000000"/>
                </a:solidFill>
                <a:latin typeface="微軟正黑體" panose="020B0604030504040204" pitchFamily="34" charset="-120"/>
                <a:ea typeface="微軟正黑體" panose="020B0604030504040204" pitchFamily="34" charset="-120"/>
                <a:cs typeface="Helvetica Neue"/>
                <a:sym typeface="Helvetica Neue"/>
              </a:rPr>
              <a:t>此事</a:t>
            </a:r>
            <a:r>
              <a:rPr sz="2000" kern="0" dirty="0" err="1" smtClean="0">
                <a:solidFill>
                  <a:srgbClr val="FF0000"/>
                </a:solidFill>
                <a:latin typeface="微軟正黑體" panose="020B0604030504040204" pitchFamily="34" charset="-120"/>
                <a:ea typeface="微軟正黑體" panose="020B0604030504040204" pitchFamily="34" charset="-120"/>
                <a:cs typeface="Helvetica Neue"/>
                <a:sym typeface="Helvetica Neue"/>
              </a:rPr>
              <a:t>在当地引起很大震动</a:t>
            </a:r>
            <a:r>
              <a:rPr sz="2000" kern="0" dirty="0" err="1" smtClean="0">
                <a:solidFill>
                  <a:srgbClr val="000000"/>
                </a:solidFill>
                <a:latin typeface="微軟正黑體" panose="020B0604030504040204" pitchFamily="34" charset="-120"/>
                <a:ea typeface="微軟正黑體" panose="020B0604030504040204" pitchFamily="34" charset="-120"/>
                <a:cs typeface="Helvetica Neue"/>
                <a:sym typeface="Helvetica Neue"/>
              </a:rPr>
              <a:t>，一些经常外出打工（搞建筑）的人纷纷向法轮功学员索要护身符。他们相信大法能给自己带来福报</a:t>
            </a:r>
            <a:r>
              <a:rPr sz="2000" kern="0" dirty="0" smtClean="0">
                <a:solidFill>
                  <a:srgbClr val="000000"/>
                </a:solidFill>
                <a:latin typeface="微軟正黑體" panose="020B0604030504040204" pitchFamily="34" charset="-120"/>
                <a:ea typeface="微軟正黑體" panose="020B0604030504040204" pitchFamily="34" charset="-120"/>
                <a:cs typeface="Helvetica Neue"/>
                <a:sym typeface="Helvetica Neue"/>
              </a:rPr>
              <a:t>。</a:t>
            </a:r>
            <a:endParaRPr sz="2000" kern="0" dirty="0">
              <a:solidFill>
                <a:srgbClr val="000000"/>
              </a:solidFill>
              <a:latin typeface="微軟正黑體" panose="020B0604030504040204" pitchFamily="34" charset="-120"/>
              <a:ea typeface="微軟正黑體" panose="020B0604030504040204" pitchFamily="34" charset="-120"/>
              <a:cs typeface="Helvetica Neue"/>
              <a:sym typeface="Helvetica Neue"/>
            </a:endParaRP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4581" y="1052734"/>
            <a:ext cx="6264696" cy="1431161"/>
          </a:xfrm>
          <a:prstGeom prst="rect">
            <a:avLst/>
          </a:prstGeom>
          <a:ln>
            <a:solidFill>
              <a:srgbClr val="C00000"/>
            </a:solidFill>
          </a:ln>
        </p:spPr>
        <p:txBody>
          <a:bodyPr wrap="square">
            <a:spAutoFit/>
          </a:bodyPr>
          <a:lstStyle/>
          <a:p>
            <a:r>
              <a:rPr lang="zh-TW" altLang="zh-TW" sz="2000" b="1" dirty="0">
                <a:solidFill>
                  <a:srgbClr val="F79646">
                    <a:lumMod val="75000"/>
                  </a:srgbClr>
                </a:solidFill>
                <a:latin typeface="微軟正黑體" panose="020B0604030504040204" pitchFamily="34" charset="-120"/>
                <a:ea typeface="微軟正黑體" panose="020B0604030504040204" pitchFamily="34" charset="-120"/>
              </a:rPr>
              <a:t>【字体清晰版本】</a:t>
            </a:r>
            <a:r>
              <a:rPr lang="en-US" altLang="zh-TW" sz="2000" b="1" dirty="0">
                <a:solidFill>
                  <a:srgbClr val="F79646">
                    <a:lumMod val="75000"/>
                  </a:srgbClr>
                </a:solidFill>
                <a:latin typeface="微軟正黑體" panose="020B0604030504040204" pitchFamily="34" charset="-120"/>
                <a:ea typeface="微軟正黑體" panose="020B0604030504040204" pitchFamily="34" charset="-120"/>
              </a:rPr>
              <a:t>(</a:t>
            </a:r>
            <a:r>
              <a:rPr lang="zh-TW" altLang="en-US" sz="2000" b="1" dirty="0">
                <a:solidFill>
                  <a:srgbClr val="F79646">
                    <a:lumMod val="75000"/>
                  </a:srgbClr>
                </a:solidFill>
                <a:latin typeface="微軟正黑體" panose="020B0604030504040204" pitchFamily="34" charset="-120"/>
                <a:ea typeface="微軟正黑體" panose="020B0604030504040204" pitchFamily="34" charset="-120"/>
              </a:rPr>
              <a:t>容易阅读，但不能复制文字</a:t>
            </a:r>
            <a:r>
              <a:rPr lang="en-US" altLang="zh-TW" sz="2000" b="1" dirty="0">
                <a:solidFill>
                  <a:srgbClr val="F79646">
                    <a:lumMod val="75000"/>
                  </a:srgbClr>
                </a:solidFill>
                <a:latin typeface="微軟正黑體" panose="020B0604030504040204" pitchFamily="34" charset="-120"/>
                <a:ea typeface="微軟正黑體" panose="020B0604030504040204" pitchFamily="34" charset="-120"/>
              </a:rPr>
              <a:t>)</a:t>
            </a:r>
            <a:endParaRPr lang="zh-TW" altLang="zh-TW" sz="2000" b="1" dirty="0">
              <a:solidFill>
                <a:srgbClr val="F79646">
                  <a:lumMod val="75000"/>
                </a:srgbClr>
              </a:solidFill>
              <a:latin typeface="微軟正黑體" panose="020B0604030504040204" pitchFamily="34" charset="-120"/>
              <a:ea typeface="微軟正黑體" panose="020B0604030504040204" pitchFamily="34" charset="-120"/>
            </a:endParaRPr>
          </a:p>
          <a:p>
            <a:r>
              <a:rPr lang="en-US" altLang="zh-TW" sz="1400" dirty="0">
                <a:latin typeface="微軟正黑體" panose="020B0604030504040204" pitchFamily="34" charset="-120"/>
                <a:ea typeface="微軟正黑體" panose="020B0604030504040204" pitchFamily="34" charset="-120"/>
              </a:rPr>
              <a:t>20170918~27   </a:t>
            </a:r>
            <a:r>
              <a:rPr lang="en-US" altLang="zh-TW" sz="1400" dirty="0" smtClean="0">
                <a:latin typeface="微軟正黑體" panose="020B0604030504040204" pitchFamily="34" charset="-120"/>
                <a:ea typeface="微軟正黑體" panose="020B0604030504040204" pitchFamily="34" charset="-120"/>
              </a:rPr>
              <a:t>RTC</a:t>
            </a:r>
            <a:r>
              <a:rPr lang="zh-TW" altLang="zh-TW" sz="1400" dirty="0" smtClean="0">
                <a:latin typeface="微軟正黑體" panose="020B0604030504040204" pitchFamily="34" charset="-120"/>
                <a:ea typeface="微軟正黑體" panose="020B0604030504040204" pitchFamily="34" charset="-120"/>
              </a:rPr>
              <a:t>专案说明参考资料</a:t>
            </a:r>
            <a:r>
              <a:rPr lang="en-US" altLang="zh-TW" sz="1400" dirty="0" smtClean="0">
                <a:latin typeface="微軟正黑體" panose="020B0604030504040204" pitchFamily="34" charset="-120"/>
                <a:ea typeface="微軟正黑體" panose="020B0604030504040204" pitchFamily="34" charset="-120"/>
              </a:rPr>
              <a:t>(</a:t>
            </a:r>
            <a:r>
              <a:rPr lang="zh-TW" altLang="zh-TW" sz="1400" dirty="0">
                <a:latin typeface="微軟正黑體" panose="020B0604030504040204" pitchFamily="34" charset="-120"/>
                <a:ea typeface="微軟正黑體" panose="020B0604030504040204" pitchFamily="34" charset="-120"/>
              </a:rPr>
              <a:t>简体</a:t>
            </a:r>
            <a:r>
              <a:rPr lang="en-US" altLang="zh-TW" sz="1400" dirty="0">
                <a:latin typeface="微軟正黑體" panose="020B0604030504040204" pitchFamily="34" charset="-120"/>
                <a:ea typeface="微軟正黑體" panose="020B0604030504040204" pitchFamily="34" charset="-120"/>
              </a:rPr>
              <a:t>)</a:t>
            </a:r>
            <a:endParaRPr lang="zh-TW" altLang="zh-TW" sz="1400" dirty="0">
              <a:latin typeface="微軟正黑體" panose="020B0604030504040204" pitchFamily="34" charset="-120"/>
              <a:ea typeface="微軟正黑體" panose="020B0604030504040204" pitchFamily="34" charset="-120"/>
            </a:endParaRPr>
          </a:p>
          <a:p>
            <a:r>
              <a:rPr lang="en-US" altLang="zh-TW" sz="1400" b="1" u="sng" dirty="0">
                <a:latin typeface="微軟正黑體" panose="020B0604030504040204" pitchFamily="34" charset="-120"/>
                <a:ea typeface="微軟正黑體" panose="020B0604030504040204" pitchFamily="34" charset="-120"/>
                <a:hlinkClick r:id="rId2"/>
              </a:rPr>
              <a:t>https://</a:t>
            </a:r>
            <a:r>
              <a:rPr lang="en-US" altLang="zh-TW" sz="1100" b="1" u="sng" dirty="0">
                <a:latin typeface="微軟正黑體" panose="020B0604030504040204" pitchFamily="34" charset="-120"/>
                <a:ea typeface="微軟正黑體" panose="020B0604030504040204" pitchFamily="34" charset="-120"/>
                <a:hlinkClick r:id="rId2"/>
              </a:rPr>
              <a:t>drive.google.com/file/d/0B-Ej3wzfxAo-QUtkRjNOVmlwNkk/view?usp=sharing</a:t>
            </a:r>
            <a:endParaRPr lang="zh-TW" altLang="zh-TW" sz="1100" dirty="0">
              <a:latin typeface="微軟正黑體" panose="020B0604030504040204" pitchFamily="34" charset="-120"/>
              <a:ea typeface="微軟正黑體" panose="020B0604030504040204" pitchFamily="34" charset="-120"/>
            </a:endParaRPr>
          </a:p>
          <a:p>
            <a:r>
              <a:rPr lang="en-US" altLang="zh-TW" sz="1400" dirty="0">
                <a:latin typeface="微軟正黑體" panose="020B0604030504040204" pitchFamily="34" charset="-120"/>
                <a:ea typeface="微軟正黑體" panose="020B0604030504040204" pitchFamily="34" charset="-120"/>
              </a:rPr>
              <a:t> </a:t>
            </a:r>
            <a:endParaRPr lang="zh-TW" altLang="zh-TW" sz="1400" dirty="0">
              <a:latin typeface="微軟正黑體" panose="020B0604030504040204" pitchFamily="34" charset="-120"/>
              <a:ea typeface="微軟正黑體" panose="020B0604030504040204" pitchFamily="34" charset="-120"/>
            </a:endParaRPr>
          </a:p>
          <a:p>
            <a:r>
              <a:rPr lang="en-US" altLang="zh-TW" sz="1400" dirty="0">
                <a:latin typeface="微軟正黑體" panose="020B0604030504040204" pitchFamily="34" charset="-120"/>
                <a:ea typeface="微軟正黑體" panose="020B0604030504040204" pitchFamily="34" charset="-120"/>
              </a:rPr>
              <a:t>20170918~27    </a:t>
            </a:r>
            <a:r>
              <a:rPr lang="en-US" altLang="zh-TW" sz="1400" dirty="0" smtClean="0">
                <a:latin typeface="微軟正黑體" panose="020B0604030504040204" pitchFamily="34" charset="-120"/>
                <a:ea typeface="微軟正黑體" panose="020B0604030504040204" pitchFamily="34" charset="-120"/>
              </a:rPr>
              <a:t>RTC</a:t>
            </a:r>
            <a:r>
              <a:rPr lang="zh-TW" altLang="zh-TW" sz="1400" dirty="0" smtClean="0">
                <a:latin typeface="微軟正黑體" panose="020B0604030504040204" pitchFamily="34" charset="-120"/>
                <a:ea typeface="微軟正黑體" panose="020B0604030504040204" pitchFamily="34" charset="-120"/>
              </a:rPr>
              <a:t>专案说明参考数据</a:t>
            </a:r>
            <a:r>
              <a:rPr lang="en-US" altLang="zh-TW" sz="1400" dirty="0" smtClean="0">
                <a:latin typeface="微軟正黑體" panose="020B0604030504040204" pitchFamily="34" charset="-120"/>
                <a:ea typeface="微軟正黑體" panose="020B0604030504040204" pitchFamily="34" charset="-120"/>
              </a:rPr>
              <a:t>(</a:t>
            </a:r>
            <a:r>
              <a:rPr lang="zh-TW" altLang="zh-TW" sz="1400" dirty="0" smtClean="0">
                <a:latin typeface="微軟正黑體" panose="020B0604030504040204" pitchFamily="34" charset="-120"/>
                <a:ea typeface="微軟正黑體" panose="020B0604030504040204" pitchFamily="34" charset="-120"/>
              </a:rPr>
              <a:t>正体</a:t>
            </a:r>
            <a:r>
              <a:rPr lang="en-US" altLang="zh-TW" sz="1400" dirty="0" smtClean="0">
                <a:latin typeface="微軟正黑體" panose="020B0604030504040204" pitchFamily="34" charset="-120"/>
                <a:ea typeface="微軟正黑體" panose="020B0604030504040204" pitchFamily="34" charset="-120"/>
              </a:rPr>
              <a:t>)</a:t>
            </a:r>
            <a:endParaRPr lang="zh-TW" altLang="zh-TW" sz="1400" dirty="0">
              <a:latin typeface="微軟正黑體" panose="020B0604030504040204" pitchFamily="34" charset="-120"/>
              <a:ea typeface="微軟正黑體" panose="020B0604030504040204" pitchFamily="34" charset="-120"/>
            </a:endParaRPr>
          </a:p>
          <a:p>
            <a:r>
              <a:rPr lang="en-US" altLang="zh-TW" sz="1100" u="sng" dirty="0">
                <a:latin typeface="微軟正黑體" panose="020B0604030504040204" pitchFamily="34" charset="-120"/>
                <a:ea typeface="微軟正黑體" panose="020B0604030504040204" pitchFamily="34" charset="-120"/>
                <a:hlinkClick r:id="rId3"/>
              </a:rPr>
              <a:t>https://</a:t>
            </a:r>
            <a:r>
              <a:rPr lang="en-US" altLang="zh-TW" sz="1100" u="sng" dirty="0" smtClean="0">
                <a:latin typeface="微軟正黑體" panose="020B0604030504040204" pitchFamily="34" charset="-120"/>
                <a:ea typeface="微軟正黑體" panose="020B0604030504040204" pitchFamily="34" charset="-120"/>
                <a:hlinkClick r:id="rId3"/>
              </a:rPr>
              <a:t>drive.google.com/file/d/0B-Ej3wzfxAo-OWg0QWJDMXd1UzA/view?usp=sharing</a:t>
            </a:r>
            <a:endParaRPr lang="zh-TW" altLang="zh-TW" sz="1100" dirty="0">
              <a:latin typeface="微軟正黑體" panose="020B0604030504040204" pitchFamily="34" charset="-120"/>
              <a:ea typeface="微軟正黑體" panose="020B0604030504040204" pitchFamily="34" charset="-120"/>
            </a:endParaRPr>
          </a:p>
        </p:txBody>
      </p:sp>
      <p:sp>
        <p:nvSpPr>
          <p:cNvPr id="3" name="矩形 2"/>
          <p:cNvSpPr/>
          <p:nvPr/>
        </p:nvSpPr>
        <p:spPr>
          <a:xfrm>
            <a:off x="0" y="1"/>
            <a:ext cx="9144000" cy="908720"/>
          </a:xfrm>
          <a:prstGeom prst="rect">
            <a:avLst/>
          </a:prstGeom>
          <a:solidFill>
            <a:schemeClr val="accent6">
              <a:lumMod val="50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942" tIns="45472" rIns="90942" bIns="45472" rtlCol="0" anchor="ctr"/>
          <a:lstStyle/>
          <a:p>
            <a:r>
              <a:rPr lang="en-US" altLang="zh-TW" sz="3200" b="1" dirty="0" smtClean="0">
                <a:latin typeface="微軟正黑體" panose="020B0604030504040204" pitchFamily="34" charset="-120"/>
                <a:ea typeface="微軟正黑體" panose="020B0604030504040204" pitchFamily="34" charset="-120"/>
              </a:rPr>
              <a:t>10. </a:t>
            </a:r>
            <a:r>
              <a:rPr lang="zh-TW" altLang="en-US" sz="3200" b="1" dirty="0" smtClean="0">
                <a:latin typeface="微軟正黑體" panose="020B0604030504040204" pitchFamily="34" charset="-120"/>
                <a:ea typeface="微軟正黑體" panose="020B0604030504040204" pitchFamily="34" charset="-120"/>
              </a:rPr>
              <a:t>档案使用：如何复制檔案文字</a:t>
            </a:r>
            <a:endParaRPr lang="en-US" altLang="zh-CN" sz="3200" b="1" dirty="0">
              <a:latin typeface="微軟正黑體" panose="020B0604030504040204" pitchFamily="34" charset="-120"/>
              <a:ea typeface="微軟正黑體" panose="020B0604030504040204" pitchFamily="34" charset="-120"/>
            </a:endParaRPr>
          </a:p>
        </p:txBody>
      </p:sp>
      <p:sp>
        <p:nvSpPr>
          <p:cNvPr id="4" name="文字方塊 3"/>
          <p:cNvSpPr txBox="1"/>
          <p:nvPr/>
        </p:nvSpPr>
        <p:spPr>
          <a:xfrm>
            <a:off x="201066" y="4293096"/>
            <a:ext cx="8691414" cy="2308324"/>
          </a:xfrm>
          <a:prstGeom prst="rect">
            <a:avLst/>
          </a:prstGeom>
          <a:ln w="38100">
            <a:solidFill>
              <a:srgbClr val="C00000"/>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342900" indent="-342900">
              <a:buFontTx/>
              <a:buAutoNum type="arabicPeriod"/>
            </a:pPr>
            <a:r>
              <a:rPr lang="zh-TW" altLang="en-US" sz="2400" dirty="0" smtClean="0">
                <a:latin typeface="微軟正黑體" panose="020B0604030504040204" pitchFamily="34" charset="-120"/>
                <a:ea typeface="微軟正黑體" panose="020B0604030504040204" pitchFamily="34" charset="-120"/>
              </a:rPr>
              <a:t>点击下方</a:t>
            </a:r>
            <a:r>
              <a:rPr lang="zh-TW" altLang="zh-TW" sz="2400" b="1" dirty="0">
                <a:solidFill>
                  <a:srgbClr val="F79646">
                    <a:lumMod val="75000"/>
                  </a:srgbClr>
                </a:solidFill>
                <a:latin typeface="微軟正黑體" panose="020B0604030504040204" pitchFamily="34" charset="-120"/>
                <a:ea typeface="微軟正黑體" panose="020B0604030504040204" pitchFamily="34" charset="-120"/>
              </a:rPr>
              <a:t>【可以复制档案文字】</a:t>
            </a:r>
            <a:r>
              <a:rPr lang="zh-TW" altLang="en-US" sz="2400" dirty="0">
                <a:latin typeface="微軟正黑體" panose="020B0604030504040204" pitchFamily="34" charset="-120"/>
                <a:ea typeface="微軟正黑體" panose="020B0604030504040204" pitchFamily="34" charset="-120"/>
              </a:rPr>
              <a:t>的连</a:t>
            </a:r>
            <a:r>
              <a:rPr lang="zh-TW" altLang="en-US" sz="2400" dirty="0" smtClean="0">
                <a:latin typeface="微軟正黑體" panose="020B0604030504040204" pitchFamily="34" charset="-120"/>
                <a:ea typeface="微軟正黑體" panose="020B0604030504040204" pitchFamily="34" charset="-120"/>
              </a:rPr>
              <a:t>结网址</a:t>
            </a:r>
            <a:endParaRPr lang="en-US" altLang="zh-TW" sz="2400" dirty="0" smtClean="0">
              <a:latin typeface="微軟正黑體" panose="020B0604030504040204" pitchFamily="34" charset="-120"/>
              <a:ea typeface="微軟正黑體" panose="020B0604030504040204" pitchFamily="34" charset="-120"/>
            </a:endParaRPr>
          </a:p>
          <a:p>
            <a:pPr marL="342900" indent="-342900">
              <a:buAutoNum type="arabicPeriod"/>
            </a:pPr>
            <a:r>
              <a:rPr lang="zh-TW" altLang="en-US" sz="2400" dirty="0" smtClean="0">
                <a:latin typeface="微軟正黑體" panose="020B0604030504040204" pitchFamily="34" charset="-120"/>
                <a:ea typeface="微軟正黑體" panose="020B0604030504040204" pitchFamily="34" charset="-120"/>
              </a:rPr>
              <a:t>進入簡報後，用鼠标选择您</a:t>
            </a:r>
            <a:r>
              <a:rPr lang="zh-TW" altLang="en-US" sz="2400" dirty="0">
                <a:latin typeface="微軟正黑體" panose="020B0604030504040204" pitchFamily="34" charset="-120"/>
                <a:ea typeface="微軟正黑體" panose="020B0604030504040204" pitchFamily="34" charset="-120"/>
              </a:rPr>
              <a:t>想要</a:t>
            </a:r>
            <a:r>
              <a:rPr lang="zh-TW" altLang="en-US" sz="2400" dirty="0" smtClean="0">
                <a:latin typeface="微軟正黑體" panose="020B0604030504040204" pitchFamily="34" charset="-120"/>
                <a:ea typeface="微軟正黑體" panose="020B0604030504040204" pitchFamily="34" charset="-120"/>
              </a:rPr>
              <a:t>的文字</a:t>
            </a:r>
            <a:endParaRPr lang="en-US" altLang="zh-TW" sz="2400" dirty="0" smtClean="0">
              <a:latin typeface="微軟正黑體" panose="020B0604030504040204" pitchFamily="34" charset="-120"/>
              <a:ea typeface="微軟正黑體" panose="020B0604030504040204" pitchFamily="34" charset="-120"/>
            </a:endParaRPr>
          </a:p>
          <a:p>
            <a:pPr marL="342900" indent="-342900">
              <a:buAutoNum type="arabicPeriod"/>
            </a:pPr>
            <a:r>
              <a:rPr lang="zh-TW" altLang="en-US" sz="2400" dirty="0" smtClean="0">
                <a:latin typeface="微軟正黑體" panose="020B0604030504040204" pitchFamily="34" charset="-120"/>
                <a:ea typeface="微軟正黑體" panose="020B0604030504040204" pitchFamily="34" charset="-120"/>
              </a:rPr>
              <a:t>按键盘上按</a:t>
            </a:r>
            <a:r>
              <a:rPr lang="en-US" altLang="zh-TW" sz="2400" dirty="0" smtClean="0">
                <a:solidFill>
                  <a:srgbClr val="FF0000"/>
                </a:solidFill>
                <a:latin typeface="微軟正黑體" panose="020B0604030504040204" pitchFamily="34" charset="-120"/>
                <a:ea typeface="微軟正黑體" panose="020B0604030504040204" pitchFamily="34" charset="-120"/>
              </a:rPr>
              <a:t>【Ctrl】+【C】</a:t>
            </a:r>
            <a:r>
              <a:rPr lang="zh-TW" altLang="en-US" sz="2400" dirty="0" smtClean="0">
                <a:latin typeface="微軟正黑體" panose="020B0604030504040204" pitchFamily="34" charset="-120"/>
                <a:ea typeface="微軟正黑體" panose="020B0604030504040204" pitchFamily="34" charset="-120"/>
              </a:rPr>
              <a:t>复制文字</a:t>
            </a:r>
            <a:endParaRPr lang="en-US" altLang="zh-TW" sz="2400" dirty="0" smtClean="0">
              <a:latin typeface="微軟正黑體" panose="020B0604030504040204" pitchFamily="34" charset="-120"/>
              <a:ea typeface="微軟正黑體" panose="020B0604030504040204" pitchFamily="34" charset="-120"/>
            </a:endParaRPr>
          </a:p>
          <a:p>
            <a:pPr marL="342900" indent="-342900">
              <a:buAutoNum type="arabicPeriod"/>
            </a:pPr>
            <a:r>
              <a:rPr lang="zh-TW" altLang="en-US" sz="2400" dirty="0">
                <a:latin typeface="微軟正黑體" panose="020B0604030504040204" pitchFamily="34" charset="-120"/>
                <a:ea typeface="微軟正黑體" panose="020B0604030504040204" pitchFamily="34" charset="-120"/>
              </a:rPr>
              <a:t>到</a:t>
            </a:r>
            <a:r>
              <a:rPr lang="en-US" altLang="zh-TW" sz="2400" dirty="0" smtClean="0">
                <a:latin typeface="微軟正黑體" panose="020B0604030504040204" pitchFamily="34" charset="-120"/>
                <a:ea typeface="微軟正黑體" panose="020B0604030504040204" pitchFamily="34" charset="-120"/>
              </a:rPr>
              <a:t>word</a:t>
            </a:r>
            <a:r>
              <a:rPr lang="zh-TW" altLang="en-US" sz="2400" dirty="0" smtClean="0">
                <a:latin typeface="微軟正黑體" panose="020B0604030504040204" pitchFamily="34" charset="-120"/>
                <a:ea typeface="微軟正黑體" panose="020B0604030504040204" pitchFamily="34" charset="-120"/>
              </a:rPr>
              <a:t>檔上</a:t>
            </a:r>
            <a:endParaRPr lang="en-US" altLang="zh-TW" sz="2400" dirty="0" smtClean="0">
              <a:latin typeface="微軟正黑體" panose="020B0604030504040204" pitchFamily="34" charset="-120"/>
              <a:ea typeface="微軟正黑體" panose="020B0604030504040204" pitchFamily="34" charset="-120"/>
            </a:endParaRPr>
          </a:p>
          <a:p>
            <a:pPr marL="342900" indent="-342900">
              <a:buAutoNum type="arabicPeriod"/>
            </a:pPr>
            <a:endParaRPr lang="en-US" altLang="zh-TW" sz="2400" dirty="0" smtClean="0">
              <a:latin typeface="微軟正黑體" panose="020B0604030504040204" pitchFamily="34" charset="-120"/>
              <a:ea typeface="微軟正黑體" panose="020B0604030504040204" pitchFamily="34" charset="-120"/>
            </a:endParaRPr>
          </a:p>
          <a:p>
            <a:pPr marL="342900" indent="-342900">
              <a:buFontTx/>
              <a:buAutoNum type="arabicPeriod"/>
            </a:pPr>
            <a:r>
              <a:rPr lang="zh-TW" altLang="en-US" sz="2400" dirty="0" smtClean="0">
                <a:latin typeface="微軟正黑體" panose="020B0604030504040204" pitchFamily="34" charset="-120"/>
                <a:ea typeface="微軟正黑體" panose="020B0604030504040204" pitchFamily="34" charset="-120"/>
              </a:rPr>
              <a:t>按键盘</a:t>
            </a:r>
            <a:r>
              <a:rPr lang="zh-TW" altLang="en-US" sz="2400" dirty="0">
                <a:latin typeface="微軟正黑體" panose="020B0604030504040204" pitchFamily="34" charset="-120"/>
                <a:ea typeface="微軟正黑體" panose="020B0604030504040204" pitchFamily="34" charset="-120"/>
              </a:rPr>
              <a:t>上按</a:t>
            </a:r>
            <a:r>
              <a:rPr lang="en-US" altLang="zh-TW" sz="2400" dirty="0" smtClean="0">
                <a:solidFill>
                  <a:srgbClr val="FF0000"/>
                </a:solidFill>
                <a:latin typeface="微軟正黑體" panose="020B0604030504040204" pitchFamily="34" charset="-120"/>
                <a:ea typeface="微軟正黑體" panose="020B0604030504040204" pitchFamily="34" charset="-120"/>
              </a:rPr>
              <a:t>【</a:t>
            </a:r>
            <a:r>
              <a:rPr lang="en-US" altLang="zh-TW" sz="2400" dirty="0">
                <a:solidFill>
                  <a:srgbClr val="FF0000"/>
                </a:solidFill>
                <a:latin typeface="微軟正黑體" panose="020B0604030504040204" pitchFamily="34" charset="-120"/>
                <a:ea typeface="微軟正黑體" panose="020B0604030504040204" pitchFamily="34" charset="-120"/>
              </a:rPr>
              <a:t>Ctrl</a:t>
            </a:r>
            <a:r>
              <a:rPr lang="en-US" altLang="zh-TW" sz="2400" dirty="0" smtClean="0">
                <a:solidFill>
                  <a:srgbClr val="FF0000"/>
                </a:solidFill>
                <a:latin typeface="微軟正黑體" panose="020B0604030504040204" pitchFamily="34" charset="-120"/>
                <a:ea typeface="微軟正黑體" panose="020B0604030504040204" pitchFamily="34" charset="-120"/>
              </a:rPr>
              <a:t>】+【V】</a:t>
            </a:r>
            <a:r>
              <a:rPr lang="zh-TW" altLang="en-US" sz="2400" dirty="0" smtClean="0">
                <a:latin typeface="微軟正黑體" panose="020B0604030504040204" pitchFamily="34" charset="-120"/>
                <a:ea typeface="微軟正黑體" panose="020B0604030504040204" pitchFamily="34" charset="-120"/>
              </a:rPr>
              <a:t>贴上文字</a:t>
            </a:r>
            <a:endParaRPr lang="en-US" altLang="zh-TW" sz="2400" dirty="0">
              <a:latin typeface="微軟正黑體" panose="020B0604030504040204" pitchFamily="34" charset="-120"/>
              <a:ea typeface="微軟正黑體" panose="020B0604030504040204" pitchFamily="34" charset="-120"/>
            </a:endParaRPr>
          </a:p>
        </p:txBody>
      </p:sp>
      <p:sp>
        <p:nvSpPr>
          <p:cNvPr id="5" name="矩形 4"/>
          <p:cNvSpPr/>
          <p:nvPr/>
        </p:nvSpPr>
        <p:spPr>
          <a:xfrm>
            <a:off x="6876256" y="1209672"/>
            <a:ext cx="2016224" cy="1117287"/>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400" dirty="0" smtClean="0">
                <a:solidFill>
                  <a:srgbClr val="FF0000"/>
                </a:solidFill>
                <a:latin typeface="微軟正黑體" panose="020B0604030504040204" pitchFamily="34" charset="-120"/>
                <a:ea typeface="微軟正黑體" panose="020B0604030504040204" pitchFamily="34" charset="-120"/>
              </a:rPr>
              <a:t>不能复制文字</a:t>
            </a:r>
            <a:endParaRPr lang="en-US" altLang="zh-TW" sz="2400" dirty="0" smtClean="0">
              <a:solidFill>
                <a:srgbClr val="FF0000"/>
              </a:solidFill>
              <a:latin typeface="微軟正黑體" panose="020B0604030504040204" pitchFamily="34" charset="-120"/>
              <a:ea typeface="微軟正黑體" panose="020B0604030504040204" pitchFamily="34" charset="-120"/>
            </a:endParaRPr>
          </a:p>
          <a:p>
            <a:pPr algn="ctr"/>
            <a:r>
              <a:rPr lang="en-US" altLang="zh-TW" sz="2400" dirty="0" smtClean="0">
                <a:solidFill>
                  <a:srgbClr val="FF0000"/>
                </a:solidFill>
                <a:latin typeface="微軟正黑體" panose="020B0604030504040204" pitchFamily="34" charset="-120"/>
                <a:ea typeface="微軟正黑體" panose="020B0604030504040204" pitchFamily="34" charset="-120"/>
              </a:rPr>
              <a:t>(X)</a:t>
            </a:r>
            <a:endParaRPr lang="zh-TW" altLang="en-US" sz="2400" dirty="0">
              <a:solidFill>
                <a:srgbClr val="FF0000"/>
              </a:solidFill>
              <a:latin typeface="微軟正黑體" panose="020B0604030504040204" pitchFamily="34" charset="-120"/>
              <a:ea typeface="微軟正黑體" panose="020B0604030504040204" pitchFamily="34" charset="-120"/>
            </a:endParaRPr>
          </a:p>
        </p:txBody>
      </p:sp>
      <p:sp>
        <p:nvSpPr>
          <p:cNvPr id="6" name="矩形 5"/>
          <p:cNvSpPr/>
          <p:nvPr/>
        </p:nvSpPr>
        <p:spPr>
          <a:xfrm>
            <a:off x="222406" y="2626317"/>
            <a:ext cx="6248559" cy="1554272"/>
          </a:xfrm>
          <a:prstGeom prst="rect">
            <a:avLst/>
          </a:prstGeom>
          <a:ln>
            <a:solidFill>
              <a:srgbClr val="C00000"/>
            </a:solidFill>
          </a:ln>
        </p:spPr>
        <p:txBody>
          <a:bodyPr wrap="square">
            <a:spAutoFit/>
          </a:bodyPr>
          <a:lstStyle/>
          <a:p>
            <a:pPr lvl="0"/>
            <a:r>
              <a:rPr lang="zh-TW" altLang="zh-TW" sz="2000" b="1" dirty="0">
                <a:solidFill>
                  <a:srgbClr val="F79646">
                    <a:lumMod val="75000"/>
                  </a:srgbClr>
                </a:solidFill>
                <a:latin typeface="微軟正黑體" panose="020B0604030504040204" pitchFamily="34" charset="-120"/>
                <a:ea typeface="微軟正黑體" panose="020B0604030504040204" pitchFamily="34" charset="-120"/>
              </a:rPr>
              <a:t>【可以复制档案文字】</a:t>
            </a:r>
          </a:p>
          <a:p>
            <a:pPr lvl="0"/>
            <a:r>
              <a:rPr lang="en-US" altLang="zh-TW" sz="1400" dirty="0">
                <a:solidFill>
                  <a:prstClr val="black"/>
                </a:solidFill>
                <a:latin typeface="微軟正黑體" panose="020B0604030504040204" pitchFamily="34" charset="-120"/>
                <a:ea typeface="微軟正黑體" panose="020B0604030504040204" pitchFamily="34" charset="-120"/>
              </a:rPr>
              <a:t>20170918~27    RTC</a:t>
            </a:r>
            <a:r>
              <a:rPr lang="zh-TW" altLang="zh-TW" sz="1400" dirty="0">
                <a:solidFill>
                  <a:prstClr val="black"/>
                </a:solidFill>
                <a:latin typeface="微軟正黑體" panose="020B0604030504040204" pitchFamily="34" charset="-120"/>
                <a:ea typeface="微軟正黑體" panose="020B0604030504040204" pitchFamily="34" charset="-120"/>
              </a:rPr>
              <a:t>专案说明参考资料</a:t>
            </a:r>
            <a:r>
              <a:rPr lang="en-US" altLang="zh-TW" sz="1400" dirty="0">
                <a:solidFill>
                  <a:prstClr val="black"/>
                </a:solidFill>
                <a:latin typeface="微軟正黑體" panose="020B0604030504040204" pitchFamily="34" charset="-120"/>
                <a:ea typeface="微軟正黑體" panose="020B0604030504040204" pitchFamily="34" charset="-120"/>
              </a:rPr>
              <a:t>(</a:t>
            </a:r>
            <a:r>
              <a:rPr lang="zh-TW" altLang="zh-TW" sz="1400" dirty="0">
                <a:solidFill>
                  <a:prstClr val="black"/>
                </a:solidFill>
                <a:latin typeface="微軟正黑體" panose="020B0604030504040204" pitchFamily="34" charset="-120"/>
                <a:ea typeface="微軟正黑體" panose="020B0604030504040204" pitchFamily="34" charset="-120"/>
              </a:rPr>
              <a:t>简体</a:t>
            </a:r>
            <a:r>
              <a:rPr lang="en-US" altLang="zh-TW" sz="1400" dirty="0">
                <a:solidFill>
                  <a:prstClr val="black"/>
                </a:solidFill>
                <a:latin typeface="微軟正黑體" panose="020B0604030504040204" pitchFamily="34" charset="-120"/>
                <a:ea typeface="微軟正黑體" panose="020B0604030504040204" pitchFamily="34" charset="-120"/>
              </a:rPr>
              <a:t>)</a:t>
            </a:r>
            <a:endParaRPr lang="zh-TW" altLang="zh-TW" sz="1400" dirty="0">
              <a:solidFill>
                <a:prstClr val="black"/>
              </a:solidFill>
              <a:latin typeface="微軟正黑體" panose="020B0604030504040204" pitchFamily="34" charset="-120"/>
              <a:ea typeface="微軟正黑體" panose="020B0604030504040204" pitchFamily="34" charset="-120"/>
            </a:endParaRPr>
          </a:p>
          <a:p>
            <a:pPr lvl="0"/>
            <a:r>
              <a:rPr lang="en-US" altLang="zh-TW" sz="1200" u="sng" dirty="0">
                <a:solidFill>
                  <a:prstClr val="black"/>
                </a:solidFill>
                <a:latin typeface="微軟正黑體" panose="020B0604030504040204" pitchFamily="34" charset="-120"/>
                <a:ea typeface="微軟正黑體" panose="020B0604030504040204" pitchFamily="34" charset="-120"/>
                <a:hlinkClick r:id="rId4"/>
              </a:rPr>
              <a:t>https://drive.google.com/file/d/0B-Ej3wzfxAo-WnJCcUlaSnBaWnc/view?usp=sharing</a:t>
            </a:r>
            <a:endParaRPr lang="zh-TW" altLang="zh-TW" sz="1200" dirty="0">
              <a:solidFill>
                <a:prstClr val="black"/>
              </a:solidFill>
              <a:latin typeface="微軟正黑體" panose="020B0604030504040204" pitchFamily="34" charset="-120"/>
              <a:ea typeface="微軟正黑體" panose="020B0604030504040204" pitchFamily="34" charset="-120"/>
            </a:endParaRPr>
          </a:p>
          <a:p>
            <a:pPr lvl="0"/>
            <a:r>
              <a:rPr lang="en-US" altLang="zh-TW" sz="1200" dirty="0">
                <a:solidFill>
                  <a:prstClr val="black"/>
                </a:solidFill>
                <a:latin typeface="微軟正黑體" panose="020B0604030504040204" pitchFamily="34" charset="-120"/>
                <a:ea typeface="微軟正黑體" panose="020B0604030504040204" pitchFamily="34" charset="-120"/>
              </a:rPr>
              <a:t> </a:t>
            </a:r>
            <a:endParaRPr lang="zh-TW" altLang="zh-TW" sz="1200" dirty="0">
              <a:solidFill>
                <a:prstClr val="black"/>
              </a:solidFill>
              <a:latin typeface="微軟正黑體" panose="020B0604030504040204" pitchFamily="34" charset="-120"/>
              <a:ea typeface="微軟正黑體" panose="020B0604030504040204" pitchFamily="34" charset="-120"/>
            </a:endParaRPr>
          </a:p>
          <a:p>
            <a:pPr lvl="0"/>
            <a:r>
              <a:rPr lang="en-US" altLang="zh-TW" sz="1400" dirty="0">
                <a:solidFill>
                  <a:prstClr val="black"/>
                </a:solidFill>
                <a:latin typeface="微軟正黑體" panose="020B0604030504040204" pitchFamily="34" charset="-120"/>
                <a:ea typeface="微軟正黑體" panose="020B0604030504040204" pitchFamily="34" charset="-120"/>
              </a:rPr>
              <a:t>20170918~27    RTC</a:t>
            </a:r>
            <a:r>
              <a:rPr lang="zh-TW" altLang="zh-TW" sz="1400" dirty="0">
                <a:solidFill>
                  <a:prstClr val="black"/>
                </a:solidFill>
                <a:latin typeface="微軟正黑體" panose="020B0604030504040204" pitchFamily="34" charset="-120"/>
                <a:ea typeface="微軟正黑體" panose="020B0604030504040204" pitchFamily="34" charset="-120"/>
              </a:rPr>
              <a:t>专案说明参考数据</a:t>
            </a:r>
            <a:r>
              <a:rPr lang="en-US" altLang="zh-TW" sz="1400" dirty="0">
                <a:solidFill>
                  <a:prstClr val="black"/>
                </a:solidFill>
                <a:latin typeface="微軟正黑體" panose="020B0604030504040204" pitchFamily="34" charset="-120"/>
                <a:ea typeface="微軟正黑體" panose="020B0604030504040204" pitchFamily="34" charset="-120"/>
              </a:rPr>
              <a:t>(</a:t>
            </a:r>
            <a:r>
              <a:rPr lang="zh-TW" altLang="zh-TW" sz="1400" dirty="0">
                <a:solidFill>
                  <a:prstClr val="black"/>
                </a:solidFill>
                <a:latin typeface="微軟正黑體" panose="020B0604030504040204" pitchFamily="34" charset="-120"/>
                <a:ea typeface="微軟正黑體" panose="020B0604030504040204" pitchFamily="34" charset="-120"/>
              </a:rPr>
              <a:t>正体</a:t>
            </a:r>
            <a:r>
              <a:rPr lang="en-US" altLang="zh-TW" sz="1400" dirty="0">
                <a:solidFill>
                  <a:prstClr val="black"/>
                </a:solidFill>
                <a:latin typeface="微軟正黑體" panose="020B0604030504040204" pitchFamily="34" charset="-120"/>
                <a:ea typeface="微軟正黑體" panose="020B0604030504040204" pitchFamily="34" charset="-120"/>
              </a:rPr>
              <a:t>)</a:t>
            </a:r>
            <a:endParaRPr lang="zh-TW" altLang="zh-TW" sz="1400" dirty="0">
              <a:solidFill>
                <a:prstClr val="black"/>
              </a:solidFill>
              <a:latin typeface="微軟正黑體" panose="020B0604030504040204" pitchFamily="34" charset="-120"/>
              <a:ea typeface="微軟正黑體" panose="020B0604030504040204" pitchFamily="34" charset="-120"/>
            </a:endParaRPr>
          </a:p>
          <a:p>
            <a:pPr lvl="0"/>
            <a:r>
              <a:rPr lang="en-US" altLang="zh-TW" sz="1100" b="1" u="sng" dirty="0">
                <a:solidFill>
                  <a:prstClr val="black"/>
                </a:solidFill>
                <a:latin typeface="微軟正黑體" panose="020B0604030504040204" pitchFamily="34" charset="-120"/>
                <a:ea typeface="微軟正黑體" panose="020B0604030504040204" pitchFamily="34" charset="-120"/>
                <a:hlinkClick r:id="rId5"/>
              </a:rPr>
              <a:t>https://drive.google.com/file/d/0B-Ej3wzfxAo-enNwUzc4bHpoaWM/view?usp=sharing</a:t>
            </a:r>
            <a:endParaRPr lang="zh-TW" altLang="en-US" sz="1100" dirty="0">
              <a:solidFill>
                <a:prstClr val="black"/>
              </a:solidFill>
              <a:latin typeface="微軟正黑體" panose="020B0604030504040204" pitchFamily="34" charset="-120"/>
              <a:ea typeface="微軟正黑體" panose="020B0604030504040204" pitchFamily="34" charset="-120"/>
            </a:endParaRPr>
          </a:p>
        </p:txBody>
      </p:sp>
      <p:sp>
        <p:nvSpPr>
          <p:cNvPr id="8" name="矩形 7"/>
          <p:cNvSpPr/>
          <p:nvPr/>
        </p:nvSpPr>
        <p:spPr>
          <a:xfrm>
            <a:off x="6839142" y="2708920"/>
            <a:ext cx="2016224" cy="1117287"/>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400" dirty="0" smtClean="0">
                <a:solidFill>
                  <a:srgbClr val="FF0000"/>
                </a:solidFill>
                <a:latin typeface="微軟正黑體" panose="020B0604030504040204" pitchFamily="34" charset="-120"/>
                <a:ea typeface="微軟正黑體" panose="020B0604030504040204" pitchFamily="34" charset="-120"/>
              </a:rPr>
              <a:t>可以复制文字</a:t>
            </a:r>
            <a:r>
              <a:rPr lang="en-US" altLang="zh-TW" sz="2400" dirty="0" smtClean="0">
                <a:solidFill>
                  <a:srgbClr val="FF0000"/>
                </a:solidFill>
                <a:latin typeface="微軟正黑體" panose="020B0604030504040204" pitchFamily="34" charset="-120"/>
                <a:ea typeface="微軟正黑體" panose="020B0604030504040204" pitchFamily="34" charset="-120"/>
              </a:rPr>
              <a:t>(O)</a:t>
            </a:r>
            <a:endParaRPr lang="zh-TW" altLang="en-US" sz="2400" dirty="0">
              <a:solidFill>
                <a:srgbClr val="FF0000"/>
              </a:solidFill>
              <a:latin typeface="微軟正黑體" panose="020B0604030504040204" pitchFamily="34" charset="-120"/>
              <a:ea typeface="微軟正黑體" panose="020B0604030504040204" pitchFamily="34" charset="-120"/>
            </a:endParaRPr>
          </a:p>
        </p:txBody>
      </p:sp>
      <p:pic>
        <p:nvPicPr>
          <p:cNvPr id="1026" name="Picture 2" descr="「Word」的圖片搜尋結果"/>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411760" y="5447258"/>
            <a:ext cx="647032" cy="6470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2491490"/>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908720"/>
          </a:xfrm>
          <a:prstGeom prst="rect">
            <a:avLst/>
          </a:prstGeom>
          <a:solidFill>
            <a:schemeClr val="accent6">
              <a:lumMod val="50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942" tIns="45472" rIns="90942" bIns="45472" rtlCol="0" anchor="ctr"/>
          <a:lstStyle/>
          <a:p>
            <a:r>
              <a:rPr lang="en-US" altLang="zh-TW" sz="3200" b="1" dirty="0" smtClean="0">
                <a:latin typeface="微軟正黑體" panose="020B0604030504040204" pitchFamily="34" charset="-120"/>
                <a:ea typeface="微軟正黑體" panose="020B0604030504040204" pitchFamily="34" charset="-120"/>
              </a:rPr>
              <a:t>11-1</a:t>
            </a:r>
            <a:r>
              <a:rPr lang="en-US" altLang="zh-TW" sz="3200" b="1" dirty="0" smtClean="0">
                <a:latin typeface="微軟正黑體" panose="020B0604030504040204" pitchFamily="34" charset="-120"/>
                <a:ea typeface="微軟正黑體" panose="020B0604030504040204" pitchFamily="34" charset="-120"/>
              </a:rPr>
              <a:t>. </a:t>
            </a:r>
            <a:r>
              <a:rPr lang="zh-TW" altLang="en-US" sz="3200" b="1" dirty="0" smtClean="0">
                <a:latin typeface="微軟正黑體" panose="020B0604030504040204" pitchFamily="34" charset="-120"/>
                <a:ea typeface="微軟正黑體" panose="020B0604030504040204" pitchFamily="34" charset="-120"/>
              </a:rPr>
              <a:t> 如何下载文件</a:t>
            </a:r>
            <a:r>
              <a:rPr lang="en-US" altLang="zh-TW" sz="3200" b="1" dirty="0" smtClean="0">
                <a:latin typeface="微軟正黑體" panose="020B0604030504040204" pitchFamily="34" charset="-120"/>
                <a:ea typeface="微軟正黑體" panose="020B0604030504040204" pitchFamily="34" charset="-120"/>
              </a:rPr>
              <a:t>(1)</a:t>
            </a:r>
            <a:endParaRPr lang="en-US" altLang="zh-CN" sz="3200" b="1" dirty="0">
              <a:latin typeface="微軟正黑體" panose="020B0604030504040204" pitchFamily="34" charset="-120"/>
              <a:ea typeface="微軟正黑體" panose="020B0604030504040204" pitchFamily="34" charset="-120"/>
            </a:endParaRP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7488" t="8838" r="8188" b="31948"/>
          <a:stretch/>
        </p:blipFill>
        <p:spPr bwMode="auto">
          <a:xfrm>
            <a:off x="49006" y="905748"/>
            <a:ext cx="9045988" cy="55475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橢圓 3"/>
          <p:cNvSpPr/>
          <p:nvPr/>
        </p:nvSpPr>
        <p:spPr>
          <a:xfrm>
            <a:off x="8172400" y="836712"/>
            <a:ext cx="864096" cy="1152127"/>
          </a:xfrm>
          <a:prstGeom prst="ellipse">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solidFill>
                <a:schemeClr val="bg1"/>
              </a:solidFill>
            </a:endParaRPr>
          </a:p>
        </p:txBody>
      </p:sp>
      <p:sp>
        <p:nvSpPr>
          <p:cNvPr id="5" name="文字方塊 4"/>
          <p:cNvSpPr txBox="1"/>
          <p:nvPr/>
        </p:nvSpPr>
        <p:spPr>
          <a:xfrm>
            <a:off x="2578267" y="2241037"/>
            <a:ext cx="6442681" cy="1261884"/>
          </a:xfrm>
          <a:prstGeom prst="rect">
            <a:avLst/>
          </a:prstGeom>
          <a:solidFill>
            <a:schemeClr val="bg1"/>
          </a:solidFill>
        </p:spPr>
        <p:txBody>
          <a:bodyPr wrap="square" rtlCol="0">
            <a:spAutoFit/>
          </a:bodyPr>
          <a:lstStyle/>
          <a:p>
            <a:r>
              <a:rPr lang="en-US" altLang="zh-TW" sz="2400" dirty="0" smtClean="0">
                <a:latin typeface="微軟正黑體" panose="020B0604030504040204" pitchFamily="34" charset="-120"/>
                <a:ea typeface="微軟正黑體" panose="020B0604030504040204" pitchFamily="34" charset="-120"/>
              </a:rPr>
              <a:t>1. </a:t>
            </a:r>
            <a:r>
              <a:rPr lang="zh-TW" altLang="en-US" sz="2400" dirty="0" smtClean="0">
                <a:latin typeface="微軟正黑體" panose="020B0604030504040204" pitchFamily="34" charset="-120"/>
                <a:ea typeface="微軟正黑體" panose="020B0604030504040204" pitchFamily="34" charset="-120"/>
              </a:rPr>
              <a:t>点击下方</a:t>
            </a:r>
            <a:r>
              <a:rPr lang="zh-TW" altLang="zh-TW" sz="2400" b="1" dirty="0">
                <a:solidFill>
                  <a:schemeClr val="accent6">
                    <a:lumMod val="75000"/>
                  </a:schemeClr>
                </a:solidFill>
                <a:latin typeface="微軟正黑體" panose="020B0604030504040204" pitchFamily="34" charset="-120"/>
                <a:ea typeface="微軟正黑體" panose="020B0604030504040204" pitchFamily="34" charset="-120"/>
              </a:rPr>
              <a:t>【可以复制档案文字】</a:t>
            </a:r>
            <a:r>
              <a:rPr lang="zh-TW" altLang="en-US" sz="2400" dirty="0" smtClean="0">
                <a:latin typeface="微軟正黑體" panose="020B0604030504040204" pitchFamily="34" charset="-120"/>
                <a:ea typeface="微軟正黑體" panose="020B0604030504040204" pitchFamily="34" charset="-120"/>
              </a:rPr>
              <a:t>的</a:t>
            </a:r>
            <a:r>
              <a:rPr lang="zh-TW" altLang="en-US" sz="2400" b="1" dirty="0" smtClean="0">
                <a:solidFill>
                  <a:srgbClr val="FF0000"/>
                </a:solidFill>
                <a:latin typeface="微軟正黑體" panose="020B0604030504040204" pitchFamily="34" charset="-120"/>
                <a:ea typeface="微軟正黑體" panose="020B0604030504040204" pitchFamily="34" charset="-120"/>
              </a:rPr>
              <a:t>网址</a:t>
            </a:r>
            <a:endParaRPr lang="zh-TW" altLang="zh-TW" sz="2400" b="1" dirty="0">
              <a:solidFill>
                <a:srgbClr val="FF0000"/>
              </a:solidFill>
              <a:latin typeface="微軟正黑體" panose="020B0604030504040204" pitchFamily="34" charset="-120"/>
              <a:ea typeface="微軟正黑體" panose="020B0604030504040204" pitchFamily="34" charset="-120"/>
            </a:endParaRPr>
          </a:p>
          <a:p>
            <a:r>
              <a:rPr lang="en-US" altLang="zh-TW" sz="2400" dirty="0" smtClean="0">
                <a:latin typeface="微軟正黑體" panose="020B0604030504040204" pitchFamily="34" charset="-120"/>
                <a:ea typeface="微軟正黑體" panose="020B0604030504040204" pitchFamily="34" charset="-120"/>
              </a:rPr>
              <a:t>2. </a:t>
            </a:r>
            <a:r>
              <a:rPr lang="zh-TW" altLang="en-US" sz="2400" dirty="0" smtClean="0">
                <a:latin typeface="微軟正黑體" panose="020B0604030504040204" pitchFamily="34" charset="-120"/>
                <a:ea typeface="微軟正黑體" panose="020B0604030504040204" pitchFamily="34" charset="-120"/>
              </a:rPr>
              <a:t>进入画面左上方，找一个向下的</a:t>
            </a:r>
            <a:r>
              <a:rPr lang="zh-TW" altLang="en-US" sz="2800" b="1" dirty="0" smtClean="0">
                <a:solidFill>
                  <a:srgbClr val="FF0000"/>
                </a:solidFill>
                <a:latin typeface="微軟正黑體" panose="020B0604030504040204" pitchFamily="34" charset="-120"/>
                <a:ea typeface="微軟正黑體" panose="020B0604030504040204" pitchFamily="34" charset="-120"/>
              </a:rPr>
              <a:t>白色箭头</a:t>
            </a:r>
            <a:r>
              <a:rPr lang="zh-TW" altLang="en-US" sz="2400" dirty="0" smtClean="0">
                <a:latin typeface="微軟正黑體" panose="020B0604030504040204" pitchFamily="34" charset="-120"/>
                <a:ea typeface="微軟正黑體" panose="020B0604030504040204" pitchFamily="34" charset="-120"/>
              </a:rPr>
              <a:t>，</a:t>
            </a:r>
            <a:endParaRPr lang="en-US" altLang="zh-TW" sz="2400" dirty="0" smtClean="0">
              <a:latin typeface="微軟正黑體" panose="020B0604030504040204" pitchFamily="34" charset="-120"/>
              <a:ea typeface="微軟正黑體" panose="020B0604030504040204" pitchFamily="34" charset="-120"/>
            </a:endParaRPr>
          </a:p>
          <a:p>
            <a:r>
              <a:rPr lang="en-US" altLang="zh-TW" sz="2400" dirty="0" smtClean="0">
                <a:latin typeface="微軟正黑體" panose="020B0604030504040204" pitchFamily="34" charset="-120"/>
                <a:ea typeface="微軟正黑體" panose="020B0604030504040204" pitchFamily="34" charset="-120"/>
              </a:rPr>
              <a:t>3.</a:t>
            </a:r>
            <a:r>
              <a:rPr lang="zh-TW" altLang="en-US" sz="2400" dirty="0" smtClean="0">
                <a:latin typeface="微軟正黑體" panose="020B0604030504040204" pitchFamily="34" charset="-120"/>
                <a:ea typeface="微軟正黑體" panose="020B0604030504040204" pitchFamily="34" charset="-120"/>
              </a:rPr>
              <a:t> 按</a:t>
            </a:r>
            <a:r>
              <a:rPr lang="en-US" altLang="zh-TW" sz="2400" dirty="0" smtClean="0">
                <a:latin typeface="微軟正黑體" panose="020B0604030504040204" pitchFamily="34" charset="-120"/>
                <a:ea typeface="微軟正黑體" panose="020B0604030504040204" pitchFamily="34" charset="-120"/>
              </a:rPr>
              <a:t>【</a:t>
            </a:r>
            <a:r>
              <a:rPr lang="zh-TW" altLang="en-US" sz="2400" dirty="0" smtClean="0">
                <a:latin typeface="微軟正黑體" panose="020B0604030504040204" pitchFamily="34" charset="-120"/>
                <a:ea typeface="微軟正黑體" panose="020B0604030504040204" pitchFamily="34" charset="-120"/>
              </a:rPr>
              <a:t>箭头</a:t>
            </a:r>
            <a:r>
              <a:rPr lang="en-US" altLang="zh-TW" sz="2400" dirty="0" smtClean="0">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下载文件</a:t>
            </a:r>
            <a:endParaRPr lang="zh-TW" altLang="en-US" sz="2400" b="1" dirty="0">
              <a:solidFill>
                <a:srgbClr val="FF0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410467837"/>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38071" r="35839" b="4496"/>
          <a:stretch/>
        </p:blipFill>
        <p:spPr bwMode="auto">
          <a:xfrm>
            <a:off x="-11147" y="988828"/>
            <a:ext cx="9144000" cy="583388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 name="橢圓 1"/>
          <p:cNvSpPr/>
          <p:nvPr/>
        </p:nvSpPr>
        <p:spPr>
          <a:xfrm>
            <a:off x="1979712" y="6267956"/>
            <a:ext cx="633189" cy="53291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 name="橢圓 4"/>
          <p:cNvSpPr/>
          <p:nvPr/>
        </p:nvSpPr>
        <p:spPr>
          <a:xfrm>
            <a:off x="2123728" y="5269400"/>
            <a:ext cx="2016224" cy="53291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 name="文字方塊 5"/>
          <p:cNvSpPr txBox="1"/>
          <p:nvPr/>
        </p:nvSpPr>
        <p:spPr>
          <a:xfrm>
            <a:off x="2707915" y="2214291"/>
            <a:ext cx="6442681" cy="1569660"/>
          </a:xfrm>
          <a:prstGeom prst="rect">
            <a:avLst/>
          </a:prstGeom>
          <a:solidFill>
            <a:schemeClr val="bg1"/>
          </a:solidFill>
          <a:ln w="28575">
            <a:solidFill>
              <a:srgbClr val="FF0000"/>
            </a:solidFill>
          </a:ln>
        </p:spPr>
        <p:txBody>
          <a:bodyPr wrap="square" rtlCol="0">
            <a:spAutoFit/>
          </a:bodyPr>
          <a:lstStyle/>
          <a:p>
            <a:r>
              <a:rPr lang="en-US" altLang="zh-TW" sz="2400" dirty="0" smtClean="0">
                <a:latin typeface="微軟正黑體" panose="020B0604030504040204" pitchFamily="34" charset="-120"/>
                <a:ea typeface="微軟正黑體" panose="020B0604030504040204" pitchFamily="34" charset="-120"/>
              </a:rPr>
              <a:t>1.</a:t>
            </a:r>
            <a:r>
              <a:rPr lang="zh-TW" altLang="en-US" sz="2400" dirty="0" smtClean="0">
                <a:latin typeface="微軟正黑體" panose="020B0604030504040204" pitchFamily="34" charset="-120"/>
                <a:ea typeface="微軟正黑體" panose="020B0604030504040204" pitchFamily="34" charset="-120"/>
              </a:rPr>
              <a:t> 按</a:t>
            </a:r>
            <a:r>
              <a:rPr lang="en-US" altLang="zh-TW" sz="2400" dirty="0" smtClean="0">
                <a:latin typeface="微軟正黑體" panose="020B0604030504040204" pitchFamily="34" charset="-120"/>
                <a:ea typeface="微軟正黑體" panose="020B0604030504040204" pitchFamily="34" charset="-120"/>
              </a:rPr>
              <a:t>【</a:t>
            </a:r>
            <a:r>
              <a:rPr lang="zh-TW" altLang="en-US" sz="2400" dirty="0" smtClean="0">
                <a:latin typeface="微軟正黑體" panose="020B0604030504040204" pitchFamily="34" charset="-120"/>
                <a:ea typeface="微軟正黑體" panose="020B0604030504040204" pitchFamily="34" charset="-120"/>
              </a:rPr>
              <a:t>箭头</a:t>
            </a:r>
            <a:r>
              <a:rPr lang="en-US" altLang="zh-TW" sz="2400" dirty="0" smtClean="0">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下载文件后</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r>
              <a:rPr lang="en-US" altLang="zh-TW" sz="2400" dirty="0" smtClean="0">
                <a:latin typeface="微軟正黑體" panose="020B0604030504040204" pitchFamily="34" charset="-120"/>
                <a:ea typeface="微軟正黑體" panose="020B0604030504040204" pitchFamily="34" charset="-120"/>
              </a:rPr>
              <a:t>2. </a:t>
            </a:r>
            <a:r>
              <a:rPr lang="zh-TW" altLang="en-US" sz="2400" dirty="0" smtClean="0">
                <a:latin typeface="微軟正黑體" panose="020B0604030504040204" pitchFamily="34" charset="-120"/>
                <a:ea typeface="微軟正黑體" panose="020B0604030504040204" pitchFamily="34" charset="-120"/>
              </a:rPr>
              <a:t>屏幕右下方会出现文件名</a:t>
            </a:r>
            <a:r>
              <a:rPr lang="en-US" altLang="zh-TW" sz="2400" dirty="0" smtClean="0">
                <a:latin typeface="微軟正黑體" panose="020B0604030504040204" pitchFamily="34" charset="-120"/>
                <a:ea typeface="微軟正黑體" panose="020B0604030504040204" pitchFamily="34" charset="-120"/>
              </a:rPr>
              <a:t>【20170919….】</a:t>
            </a:r>
          </a:p>
          <a:p>
            <a:r>
              <a:rPr lang="en-US" altLang="zh-TW" sz="2400" dirty="0" smtClean="0">
                <a:latin typeface="微軟正黑體" panose="020B0604030504040204" pitchFamily="34" charset="-120"/>
                <a:ea typeface="微軟正黑體" panose="020B0604030504040204" pitchFamily="34" charset="-120"/>
              </a:rPr>
              <a:t>3. </a:t>
            </a:r>
            <a:r>
              <a:rPr lang="zh-TW" altLang="en-US" sz="2400" dirty="0" smtClean="0">
                <a:latin typeface="微軟正黑體" panose="020B0604030504040204" pitchFamily="34" charset="-120"/>
                <a:ea typeface="微軟正黑體" panose="020B0604030504040204" pitchFamily="34" charset="-120"/>
              </a:rPr>
              <a:t>先按</a:t>
            </a:r>
            <a:r>
              <a:rPr lang="en-US" altLang="zh-TW" sz="2400" dirty="0" smtClean="0">
                <a:latin typeface="微軟正黑體" panose="020B0604030504040204" pitchFamily="34" charset="-120"/>
                <a:ea typeface="微軟正黑體" panose="020B0604030504040204" pitchFamily="34" charset="-120"/>
              </a:rPr>
              <a:t>【</a:t>
            </a:r>
            <a:r>
              <a:rPr lang="zh-TW" altLang="en-US" sz="2400" dirty="0" smtClean="0">
                <a:latin typeface="微軟正黑體" panose="020B0604030504040204" pitchFamily="34" charset="-120"/>
                <a:ea typeface="微軟正黑體" panose="020B0604030504040204" pitchFamily="34" charset="-120"/>
              </a:rPr>
              <a:t>小键号</a:t>
            </a:r>
            <a:r>
              <a:rPr lang="en-US" altLang="zh-TW" sz="2400" dirty="0" smtClean="0">
                <a:latin typeface="微軟正黑體" panose="020B0604030504040204" pitchFamily="34" charset="-120"/>
                <a:ea typeface="微軟正黑體" panose="020B0604030504040204" pitchFamily="34" charset="-120"/>
              </a:rPr>
              <a:t>】</a:t>
            </a:r>
          </a:p>
          <a:p>
            <a:r>
              <a:rPr lang="en-US" altLang="zh-TW" sz="2400" dirty="0" smtClean="0">
                <a:latin typeface="微軟正黑體" panose="020B0604030504040204" pitchFamily="34" charset="-120"/>
                <a:ea typeface="微軟正黑體" panose="020B0604030504040204" pitchFamily="34" charset="-120"/>
              </a:rPr>
              <a:t>4. </a:t>
            </a:r>
            <a:r>
              <a:rPr lang="zh-TW" altLang="en-US" sz="2400" dirty="0" smtClean="0">
                <a:latin typeface="微軟正黑體" panose="020B0604030504040204" pitchFamily="34" charset="-120"/>
                <a:ea typeface="微軟正黑體" panose="020B0604030504040204" pitchFamily="34" charset="-120"/>
              </a:rPr>
              <a:t>在选</a:t>
            </a:r>
            <a:r>
              <a:rPr lang="en-US" altLang="zh-TW" sz="2400" dirty="0" smtClean="0">
                <a:latin typeface="微軟正黑體" panose="020B0604030504040204" pitchFamily="34" charset="-120"/>
                <a:ea typeface="微軟正黑體" panose="020B0604030504040204" pitchFamily="34" charset="-120"/>
              </a:rPr>
              <a:t>【</a:t>
            </a:r>
            <a:r>
              <a:rPr lang="zh-TW" altLang="en-US" sz="2400" dirty="0" smtClean="0">
                <a:latin typeface="微軟正黑體" panose="020B0604030504040204" pitchFamily="34" charset="-120"/>
                <a:ea typeface="微軟正黑體" panose="020B0604030504040204" pitchFamily="34" charset="-120"/>
              </a:rPr>
              <a:t>在文件夹中显示</a:t>
            </a:r>
            <a:r>
              <a:rPr lang="en-US" altLang="zh-TW" sz="2400" dirty="0" smtClean="0">
                <a:latin typeface="微軟正黑體" panose="020B0604030504040204" pitchFamily="34" charset="-120"/>
                <a:ea typeface="微軟正黑體" panose="020B0604030504040204" pitchFamily="34" charset="-120"/>
              </a:rPr>
              <a:t>(S)】</a:t>
            </a:r>
          </a:p>
        </p:txBody>
      </p:sp>
      <p:sp>
        <p:nvSpPr>
          <p:cNvPr id="7" name="矩形 6"/>
          <p:cNvSpPr/>
          <p:nvPr/>
        </p:nvSpPr>
        <p:spPr>
          <a:xfrm>
            <a:off x="0" y="1"/>
            <a:ext cx="9144000" cy="908720"/>
          </a:xfrm>
          <a:prstGeom prst="rect">
            <a:avLst/>
          </a:prstGeom>
          <a:solidFill>
            <a:schemeClr val="accent6">
              <a:lumMod val="50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942" tIns="45472" rIns="90942" bIns="45472" rtlCol="0" anchor="ctr"/>
          <a:lstStyle/>
          <a:p>
            <a:r>
              <a:rPr lang="en-US" altLang="zh-TW" sz="3200" b="1" dirty="0" smtClean="0">
                <a:latin typeface="微軟正黑體" panose="020B0604030504040204" pitchFamily="34" charset="-120"/>
                <a:ea typeface="微軟正黑體" panose="020B0604030504040204" pitchFamily="34" charset="-120"/>
              </a:rPr>
              <a:t>11-2</a:t>
            </a:r>
            <a:r>
              <a:rPr lang="en-US" altLang="zh-TW" sz="3200" b="1" dirty="0" smtClean="0">
                <a:latin typeface="微軟正黑體" panose="020B0604030504040204" pitchFamily="34" charset="-120"/>
                <a:ea typeface="微軟正黑體" panose="020B0604030504040204" pitchFamily="34" charset="-120"/>
              </a:rPr>
              <a:t>. </a:t>
            </a:r>
            <a:r>
              <a:rPr lang="zh-TW" altLang="en-US" sz="3200" b="1" dirty="0" smtClean="0">
                <a:latin typeface="微軟正黑體" panose="020B0604030504040204" pitchFamily="34" charset="-120"/>
                <a:ea typeface="微軟正黑體" panose="020B0604030504040204" pitchFamily="34" charset="-120"/>
              </a:rPr>
              <a:t> 如何下载文件</a:t>
            </a:r>
            <a:r>
              <a:rPr lang="en-US" altLang="zh-TW" sz="3200" b="1" dirty="0" smtClean="0">
                <a:latin typeface="微軟正黑體" panose="020B0604030504040204" pitchFamily="34" charset="-120"/>
                <a:ea typeface="微軟正黑體" panose="020B0604030504040204" pitchFamily="34" charset="-120"/>
              </a:rPr>
              <a:t>(2)</a:t>
            </a:r>
            <a:endParaRPr lang="en-US" altLang="zh-CN" sz="32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889628600"/>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52994" b="65737"/>
          <a:stretch/>
        </p:blipFill>
        <p:spPr bwMode="auto">
          <a:xfrm>
            <a:off x="32337" y="939264"/>
            <a:ext cx="9144000" cy="371703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4" name="文字方塊 3"/>
          <p:cNvSpPr txBox="1"/>
          <p:nvPr/>
        </p:nvSpPr>
        <p:spPr>
          <a:xfrm>
            <a:off x="251520" y="4509120"/>
            <a:ext cx="7128792" cy="1938992"/>
          </a:xfrm>
          <a:prstGeom prst="rect">
            <a:avLst/>
          </a:prstGeom>
          <a:solidFill>
            <a:schemeClr val="bg1"/>
          </a:solidFill>
          <a:ln w="28575">
            <a:solidFill>
              <a:srgbClr val="FF0000"/>
            </a:solidFill>
          </a:ln>
        </p:spPr>
        <p:txBody>
          <a:bodyPr wrap="square" rtlCol="0">
            <a:spAutoFit/>
          </a:bodyPr>
          <a:lstStyle/>
          <a:p>
            <a:pPr marL="457200" indent="-457200">
              <a:buAutoNum type="arabicPeriod"/>
            </a:pPr>
            <a:r>
              <a:rPr lang="zh-TW" altLang="en-US" sz="2400" b="1" dirty="0" smtClean="0">
                <a:latin typeface="微軟正黑體" panose="020B0604030504040204" pitchFamily="34" charset="-120"/>
                <a:ea typeface="微軟正黑體" panose="020B0604030504040204" pitchFamily="34" charset="-120"/>
              </a:rPr>
              <a:t>看到下载的档案</a:t>
            </a:r>
            <a:endParaRPr lang="en-US" altLang="zh-TW" sz="2400" b="1" dirty="0" smtClean="0">
              <a:latin typeface="微軟正黑體" panose="020B0604030504040204" pitchFamily="34" charset="-120"/>
              <a:ea typeface="微軟正黑體" panose="020B0604030504040204" pitchFamily="34" charset="-120"/>
            </a:endParaRPr>
          </a:p>
          <a:p>
            <a:pPr marL="457200" indent="-457200">
              <a:buAutoNum type="arabicPeriod"/>
            </a:pPr>
            <a:r>
              <a:rPr lang="zh-TW" altLang="en-US" sz="2400" b="1" dirty="0">
                <a:latin typeface="微軟正黑體" panose="020B0604030504040204" pitchFamily="34" charset="-120"/>
                <a:ea typeface="微軟正黑體" panose="020B0604030504040204" pitchFamily="34" charset="-120"/>
              </a:rPr>
              <a:t>選擇</a:t>
            </a:r>
            <a:r>
              <a:rPr lang="zh-TW" altLang="en-US" sz="2400" b="1" dirty="0" smtClean="0">
                <a:latin typeface="微軟正黑體" panose="020B0604030504040204" pitchFamily="34" charset="-120"/>
                <a:ea typeface="微軟正黑體" panose="020B0604030504040204" pitchFamily="34" charset="-120"/>
              </a:rPr>
              <a:t>檔案後，按滑鼠右鍵選</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a:latin typeface="微軟正黑體" panose="020B0604030504040204" pitchFamily="34" charset="-120"/>
                <a:ea typeface="微軟正黑體" panose="020B0604030504040204" pitchFamily="34" charset="-120"/>
              </a:rPr>
              <a:t>复制</a:t>
            </a:r>
            <a:r>
              <a:rPr lang="en-US" altLang="zh-TW" sz="2400" b="1" dirty="0" smtClean="0">
                <a:latin typeface="微軟正黑體" panose="020B0604030504040204" pitchFamily="34" charset="-120"/>
                <a:ea typeface="微軟正黑體" panose="020B0604030504040204" pitchFamily="34" charset="-120"/>
              </a:rPr>
              <a:t>】</a:t>
            </a:r>
          </a:p>
          <a:p>
            <a:pPr marL="457200" indent="-457200">
              <a:buAutoNum type="arabicPeriod"/>
            </a:pPr>
            <a:r>
              <a:rPr lang="zh-TW" altLang="en-US" sz="2400" b="1" dirty="0">
                <a:latin typeface="微軟正黑體" panose="020B0604030504040204" pitchFamily="34" charset="-120"/>
                <a:ea typeface="微軟正黑體" panose="020B0604030504040204" pitchFamily="34" charset="-120"/>
              </a:rPr>
              <a:t>再</a:t>
            </a:r>
            <a:r>
              <a:rPr lang="zh-TW" altLang="en-US" sz="2400" b="1" dirty="0" smtClean="0">
                <a:latin typeface="微軟正黑體" panose="020B0604030504040204" pitchFamily="34" charset="-120"/>
                <a:ea typeface="微軟正黑體" panose="020B0604030504040204" pitchFamily="34" charset="-120"/>
              </a:rPr>
              <a:t>到想放檔案的地方，如</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桌面</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endParaRPr lang="en-US" altLang="zh-TW" sz="2400" b="1" dirty="0" smtClean="0">
              <a:latin typeface="微軟正黑體" panose="020B0604030504040204" pitchFamily="34" charset="-120"/>
              <a:ea typeface="微軟正黑體" panose="020B0604030504040204" pitchFamily="34" charset="-120"/>
            </a:endParaRPr>
          </a:p>
          <a:p>
            <a:r>
              <a:rPr lang="zh-TW" altLang="en-US" sz="2400" b="1" dirty="0">
                <a:latin typeface="微軟正黑體" panose="020B0604030504040204" pitchFamily="34" charset="-120"/>
                <a:ea typeface="微軟正黑體" panose="020B0604030504040204" pitchFamily="34" charset="-120"/>
              </a:rPr>
              <a:t> </a:t>
            </a:r>
            <a:r>
              <a:rPr lang="zh-TW" altLang="en-US" sz="2400" b="1" dirty="0" smtClean="0">
                <a:latin typeface="微軟正黑體" panose="020B0604030504040204" pitchFamily="34" charset="-120"/>
                <a:ea typeface="微軟正黑體" panose="020B0604030504040204" pitchFamily="34" charset="-120"/>
              </a:rPr>
              <a:t>     按滑鼠右鍵選</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a:latin typeface="微軟正黑體" panose="020B0604030504040204" pitchFamily="34" charset="-120"/>
                <a:ea typeface="微軟正黑體" panose="020B0604030504040204" pitchFamily="34" charset="-120"/>
              </a:rPr>
              <a:t>貼上</a:t>
            </a:r>
            <a:r>
              <a:rPr lang="en-US" altLang="zh-TW" sz="2400" b="1" dirty="0" smtClean="0">
                <a:latin typeface="微軟正黑體" panose="020B0604030504040204" pitchFamily="34" charset="-120"/>
                <a:ea typeface="微軟正黑體" panose="020B0604030504040204" pitchFamily="34" charset="-120"/>
              </a:rPr>
              <a:t>】</a:t>
            </a:r>
            <a:endParaRPr lang="en-US" altLang="zh-TW" sz="2400" b="1" dirty="0">
              <a:latin typeface="微軟正黑體" panose="020B0604030504040204" pitchFamily="34" charset="-120"/>
              <a:ea typeface="微軟正黑體" panose="020B0604030504040204" pitchFamily="34" charset="-120"/>
            </a:endParaRPr>
          </a:p>
          <a:p>
            <a:r>
              <a:rPr lang="en-US" altLang="zh-TW" sz="2400" b="1" dirty="0" smtClean="0">
                <a:latin typeface="微軟正黑體" panose="020B0604030504040204" pitchFamily="34" charset="-120"/>
                <a:ea typeface="微軟正黑體" panose="020B0604030504040204" pitchFamily="34" charset="-120"/>
              </a:rPr>
              <a:t>4.  </a:t>
            </a:r>
            <a:r>
              <a:rPr lang="zh-TW" altLang="en-US" sz="2400" b="1" dirty="0" smtClean="0">
                <a:latin typeface="微軟正黑體" panose="020B0604030504040204" pitchFamily="34" charset="-120"/>
                <a:ea typeface="微軟正黑體" panose="020B0604030504040204" pitchFamily="34" charset="-120"/>
              </a:rPr>
              <a:t>若仍不清楚，可以找平台技术员协助。</a:t>
            </a:r>
            <a:endParaRPr lang="en-US" altLang="zh-TW" sz="2400" b="1" dirty="0" smtClean="0">
              <a:latin typeface="微軟正黑體" panose="020B0604030504040204" pitchFamily="34" charset="-120"/>
              <a:ea typeface="微軟正黑體" panose="020B0604030504040204" pitchFamily="34" charset="-120"/>
            </a:endParaRPr>
          </a:p>
        </p:txBody>
      </p:sp>
      <p:sp>
        <p:nvSpPr>
          <p:cNvPr id="5" name="橢圓 4"/>
          <p:cNvSpPr/>
          <p:nvPr/>
        </p:nvSpPr>
        <p:spPr>
          <a:xfrm>
            <a:off x="4022810" y="2492896"/>
            <a:ext cx="4483516" cy="91929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 name="矩形 5"/>
          <p:cNvSpPr/>
          <p:nvPr/>
        </p:nvSpPr>
        <p:spPr>
          <a:xfrm>
            <a:off x="0" y="1"/>
            <a:ext cx="9144000" cy="908720"/>
          </a:xfrm>
          <a:prstGeom prst="rect">
            <a:avLst/>
          </a:prstGeom>
          <a:solidFill>
            <a:schemeClr val="accent6">
              <a:lumMod val="50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942" tIns="45472" rIns="90942" bIns="45472" rtlCol="0" anchor="ctr"/>
          <a:lstStyle/>
          <a:p>
            <a:r>
              <a:rPr lang="en-US" altLang="zh-TW" sz="3200" b="1" dirty="0" smtClean="0">
                <a:latin typeface="微軟正黑體" panose="020B0604030504040204" pitchFamily="34" charset="-120"/>
                <a:ea typeface="微軟正黑體" panose="020B0604030504040204" pitchFamily="34" charset="-120"/>
              </a:rPr>
              <a:t>11-3</a:t>
            </a:r>
            <a:r>
              <a:rPr lang="en-US" altLang="zh-TW" sz="3200" b="1" dirty="0" smtClean="0">
                <a:latin typeface="微軟正黑體" panose="020B0604030504040204" pitchFamily="34" charset="-120"/>
                <a:ea typeface="微軟正黑體" panose="020B0604030504040204" pitchFamily="34" charset="-120"/>
              </a:rPr>
              <a:t>. </a:t>
            </a:r>
            <a:r>
              <a:rPr lang="zh-TW" altLang="en-US" sz="3200" b="1" dirty="0" smtClean="0">
                <a:latin typeface="微軟正黑體" panose="020B0604030504040204" pitchFamily="34" charset="-120"/>
                <a:ea typeface="微軟正黑體" panose="020B0604030504040204" pitchFamily="34" charset="-120"/>
              </a:rPr>
              <a:t> 如何下载文件</a:t>
            </a:r>
            <a:r>
              <a:rPr lang="en-US" altLang="zh-TW" sz="3200" b="1" dirty="0" smtClean="0">
                <a:latin typeface="微軟正黑體" panose="020B0604030504040204" pitchFamily="34" charset="-120"/>
                <a:ea typeface="微軟正黑體" panose="020B0604030504040204" pitchFamily="34" charset="-120"/>
              </a:rPr>
              <a:t>(3)</a:t>
            </a:r>
            <a:endParaRPr lang="en-US" altLang="zh-CN" sz="3200" b="1" dirty="0">
              <a:latin typeface="微軟正黑體" panose="020B0604030504040204" pitchFamily="34" charset="-120"/>
              <a:ea typeface="微軟正黑體" panose="020B0604030504040204" pitchFamily="34" charset="-120"/>
            </a:endParaRPr>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74129" t="48781" r="13836" b="11628"/>
          <a:stretch/>
        </p:blipFill>
        <p:spPr bwMode="auto">
          <a:xfrm>
            <a:off x="7164289" y="3412191"/>
            <a:ext cx="1893912" cy="35045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橢圓 6"/>
          <p:cNvSpPr/>
          <p:nvPr/>
        </p:nvSpPr>
        <p:spPr>
          <a:xfrm>
            <a:off x="7020272" y="3645024"/>
            <a:ext cx="1584176" cy="343231"/>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3790625550"/>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圓角化單一角落矩形 8"/>
          <p:cNvSpPr/>
          <p:nvPr/>
        </p:nvSpPr>
        <p:spPr>
          <a:xfrm>
            <a:off x="4067946" y="511807"/>
            <a:ext cx="5076054" cy="6346194"/>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solidFill>
                <a:schemeClr val="tx1"/>
              </a:solidFill>
            </a:endParaRPr>
          </a:p>
        </p:txBody>
      </p:sp>
      <p:sp>
        <p:nvSpPr>
          <p:cNvPr id="3" name="矩形 2"/>
          <p:cNvSpPr/>
          <p:nvPr/>
        </p:nvSpPr>
        <p:spPr>
          <a:xfrm>
            <a:off x="1" y="0"/>
            <a:ext cx="4067945" cy="6858000"/>
          </a:xfrm>
          <a:prstGeom prst="rect">
            <a:avLst/>
          </a:prstGeom>
          <a:solidFill>
            <a:schemeClr val="tx2">
              <a:lumMod val="50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942" tIns="45472" rIns="90942" bIns="45472" rtlCol="0" anchor="ctr"/>
          <a:lstStyle/>
          <a:p>
            <a:pPr algn="ctr"/>
            <a:endParaRPr lang="en-US" altLang="zh-TW" sz="3200" b="1" dirty="0">
              <a:latin typeface="微軟正黑體" panose="020B0604030504040204" pitchFamily="34" charset="-120"/>
              <a:ea typeface="微軟正黑體" panose="020B0604030504040204" pitchFamily="34" charset="-120"/>
            </a:endParaRPr>
          </a:p>
        </p:txBody>
      </p:sp>
      <p:sp>
        <p:nvSpPr>
          <p:cNvPr id="2" name="文字方塊 1"/>
          <p:cNvSpPr txBox="1"/>
          <p:nvPr/>
        </p:nvSpPr>
        <p:spPr>
          <a:xfrm>
            <a:off x="101252" y="188641"/>
            <a:ext cx="3808050" cy="645830"/>
          </a:xfrm>
          <a:prstGeom prst="rect">
            <a:avLst/>
          </a:prstGeom>
          <a:noFill/>
        </p:spPr>
        <p:txBody>
          <a:bodyPr wrap="none" lIns="90942" tIns="45472" rIns="90942" bIns="45472" rtlCol="0">
            <a:spAutoFit/>
          </a:bodyPr>
          <a:lstStyle/>
          <a:p>
            <a:r>
              <a:rPr lang="en-US" altLang="zh-TW" sz="3600" b="1" dirty="0">
                <a:solidFill>
                  <a:schemeClr val="bg1"/>
                </a:solidFill>
                <a:latin typeface="微軟正黑體" panose="020B0604030504040204" pitchFamily="34" charset="-120"/>
                <a:ea typeface="微軟正黑體" panose="020B0604030504040204" pitchFamily="34" charset="-120"/>
              </a:rPr>
              <a:t>2</a:t>
            </a:r>
            <a:r>
              <a:rPr lang="en-US" altLang="zh-TW" sz="3600" b="1" dirty="0" smtClean="0">
                <a:solidFill>
                  <a:schemeClr val="bg1"/>
                </a:solidFill>
                <a:latin typeface="微軟正黑體" panose="020B0604030504040204" pitchFamily="34" charset="-120"/>
                <a:ea typeface="微軟正黑體" panose="020B0604030504040204" pitchFamily="34" charset="-120"/>
              </a:rPr>
              <a:t>.</a:t>
            </a:r>
            <a:r>
              <a:rPr lang="zh-TW" altLang="en-US" sz="3600" b="1" dirty="0">
                <a:solidFill>
                  <a:schemeClr val="bg1"/>
                </a:solidFill>
                <a:latin typeface="微軟正黑體" panose="020B0604030504040204" pitchFamily="34" charset="-120"/>
                <a:ea typeface="微軟正黑體" panose="020B0604030504040204" pitchFamily="34" charset="-120"/>
              </a:rPr>
              <a:t>河北省迫害情况</a:t>
            </a:r>
          </a:p>
        </p:txBody>
      </p:sp>
      <p:sp>
        <p:nvSpPr>
          <p:cNvPr id="5" name="矩形 4"/>
          <p:cNvSpPr/>
          <p:nvPr/>
        </p:nvSpPr>
        <p:spPr>
          <a:xfrm>
            <a:off x="107504" y="1124849"/>
            <a:ext cx="3888432" cy="3723596"/>
          </a:xfrm>
          <a:prstGeom prst="rect">
            <a:avLst/>
          </a:prstGeom>
        </p:spPr>
        <p:txBody>
          <a:bodyPr wrap="square" lIns="90942" tIns="45472" rIns="90942" bIns="45472">
            <a:spAutoFit/>
          </a:bodyPr>
          <a:lstStyle/>
          <a:p>
            <a:r>
              <a:rPr lang="zh-CN" altLang="zh-TW" sz="2000" dirty="0">
                <a:solidFill>
                  <a:schemeClr val="bg1"/>
                </a:solidFill>
                <a:latin typeface="微軟正黑體" panose="020B0604030504040204" pitchFamily="34" charset="-120"/>
                <a:ea typeface="微軟正黑體" panose="020B0604030504040204" pitchFamily="34" charset="-120"/>
              </a:rPr>
              <a:t>截至</a:t>
            </a:r>
            <a:r>
              <a:rPr lang="en-US" altLang="zh-TW" sz="2000" dirty="0" smtClean="0">
                <a:solidFill>
                  <a:schemeClr val="bg1"/>
                </a:solidFill>
                <a:latin typeface="微軟正黑體" panose="020B0604030504040204" pitchFamily="34" charset="-120"/>
                <a:ea typeface="微軟正黑體" panose="020B0604030504040204" pitchFamily="34" charset="-120"/>
              </a:rPr>
              <a:t>2017</a:t>
            </a:r>
            <a:r>
              <a:rPr lang="zh-CN" altLang="zh-TW" sz="2000" dirty="0" smtClean="0">
                <a:solidFill>
                  <a:schemeClr val="bg1"/>
                </a:solidFill>
                <a:latin typeface="微軟正黑體" panose="020B0604030504040204" pitchFamily="34" charset="-120"/>
                <a:ea typeface="微軟正黑體" panose="020B0604030504040204" pitchFamily="34" charset="-120"/>
              </a:rPr>
              <a:t>年</a:t>
            </a:r>
            <a:r>
              <a:rPr lang="en-US" altLang="zh-CN" sz="2000" dirty="0" smtClean="0">
                <a:solidFill>
                  <a:schemeClr val="bg1"/>
                </a:solidFill>
                <a:latin typeface="微軟正黑體" panose="020B0604030504040204" pitchFamily="34" charset="-120"/>
                <a:ea typeface="微軟正黑體" panose="020B0604030504040204" pitchFamily="34" charset="-120"/>
              </a:rPr>
              <a:t>10</a:t>
            </a:r>
            <a:r>
              <a:rPr lang="zh-CN" altLang="zh-TW" sz="2000" dirty="0" smtClean="0">
                <a:solidFill>
                  <a:schemeClr val="bg1"/>
                </a:solidFill>
                <a:latin typeface="微軟正黑體" panose="020B0604030504040204" pitchFamily="34" charset="-120"/>
                <a:ea typeface="微軟正黑體" panose="020B0604030504040204" pitchFamily="34" charset="-120"/>
              </a:rPr>
              <a:t>月</a:t>
            </a:r>
            <a:r>
              <a:rPr lang="en-US" altLang="zh-CN" sz="2000" dirty="0" smtClean="0">
                <a:solidFill>
                  <a:schemeClr val="bg1"/>
                </a:solidFill>
                <a:latin typeface="微軟正黑體" panose="020B0604030504040204" pitchFamily="34" charset="-120"/>
                <a:ea typeface="微軟正黑體" panose="020B0604030504040204" pitchFamily="34" charset="-120"/>
              </a:rPr>
              <a:t>5</a:t>
            </a:r>
            <a:r>
              <a:rPr lang="zh-CN" altLang="zh-TW" sz="2000" dirty="0" smtClean="0">
                <a:solidFill>
                  <a:schemeClr val="bg1"/>
                </a:solidFill>
                <a:latin typeface="微軟正黑體" panose="020B0604030504040204" pitchFamily="34" charset="-120"/>
                <a:ea typeface="微軟正黑體" panose="020B0604030504040204" pitchFamily="34" charset="-120"/>
              </a:rPr>
              <a:t>日</a:t>
            </a:r>
            <a:endParaRPr lang="en-US" altLang="zh-CN" sz="2000" dirty="0">
              <a:solidFill>
                <a:schemeClr val="bg1"/>
              </a:solidFill>
              <a:latin typeface="微軟正黑體" panose="020B0604030504040204" pitchFamily="34" charset="-120"/>
              <a:ea typeface="微軟正黑體" panose="020B0604030504040204" pitchFamily="34" charset="-120"/>
            </a:endParaRPr>
          </a:p>
          <a:p>
            <a:r>
              <a:rPr lang="zh-CN" altLang="zh-TW" sz="2000" dirty="0" smtClean="0">
                <a:solidFill>
                  <a:schemeClr val="bg1"/>
                </a:solidFill>
                <a:latin typeface="微軟正黑體" panose="020B0604030504040204" pitchFamily="34" charset="-120"/>
                <a:ea typeface="微軟正黑體" panose="020B0604030504040204" pitchFamily="34" charset="-120"/>
              </a:rPr>
              <a:t>明慧数据馆数据统计显示，</a:t>
            </a:r>
            <a:endParaRPr lang="zh-TW" altLang="zh-TW" sz="2000" dirty="0">
              <a:solidFill>
                <a:schemeClr val="bg1"/>
              </a:solidFill>
              <a:latin typeface="微軟正黑體" panose="020B0604030504040204" pitchFamily="34" charset="-120"/>
              <a:ea typeface="微軟正黑體" panose="020B0604030504040204" pitchFamily="34" charset="-120"/>
            </a:endParaRPr>
          </a:p>
          <a:p>
            <a:endParaRPr lang="en-US" altLang="zh-CN" sz="2400" dirty="0">
              <a:solidFill>
                <a:schemeClr val="bg1"/>
              </a:solidFill>
              <a:latin typeface="微軟正黑體" panose="020B0604030504040204" pitchFamily="34" charset="-120"/>
              <a:ea typeface="微軟正黑體" panose="020B0604030504040204" pitchFamily="34" charset="-120"/>
            </a:endParaRPr>
          </a:p>
          <a:p>
            <a:r>
              <a:rPr lang="zh-CN" altLang="zh-TW" sz="2000" dirty="0" smtClean="0">
                <a:solidFill>
                  <a:schemeClr val="bg1"/>
                </a:solidFill>
                <a:latin typeface="微軟正黑體" panose="020B0604030504040204" pitchFamily="34" charset="-120"/>
                <a:ea typeface="微軟正黑體" panose="020B0604030504040204" pitchFamily="34" charset="-120"/>
              </a:rPr>
              <a:t>迫害法轮功案例共计</a:t>
            </a:r>
            <a:r>
              <a:rPr lang="en-US" altLang="zh-TW" sz="2400" b="1" dirty="0">
                <a:solidFill>
                  <a:srgbClr val="FFFF00"/>
                </a:solidFill>
                <a:latin typeface="微軟正黑體" panose="020B0604030504040204" pitchFamily="34" charset="-120"/>
                <a:ea typeface="微軟正黑體" panose="020B0604030504040204" pitchFamily="34" charset="-120"/>
              </a:rPr>
              <a:t>13070</a:t>
            </a:r>
            <a:r>
              <a:rPr lang="zh-CN" altLang="zh-TW" sz="2000" dirty="0" smtClean="0">
                <a:solidFill>
                  <a:schemeClr val="bg1"/>
                </a:solidFill>
                <a:latin typeface="微軟正黑體" panose="020B0604030504040204" pitchFamily="34" charset="-120"/>
                <a:ea typeface="微軟正黑體" panose="020B0604030504040204" pitchFamily="34" charset="-120"/>
              </a:rPr>
              <a:t>例。</a:t>
            </a:r>
            <a:endParaRPr lang="en-US" altLang="zh-CN" sz="2000" dirty="0" smtClean="0">
              <a:solidFill>
                <a:schemeClr val="bg1"/>
              </a:solidFill>
              <a:latin typeface="微軟正黑體" panose="020B0604030504040204" pitchFamily="34" charset="-120"/>
              <a:ea typeface="微軟正黑體" panose="020B0604030504040204" pitchFamily="34" charset="-120"/>
            </a:endParaRPr>
          </a:p>
          <a:p>
            <a:r>
              <a:rPr lang="en-US" altLang="zh-TW" sz="2000" dirty="0" smtClean="0">
                <a:solidFill>
                  <a:schemeClr val="bg1"/>
                </a:solidFill>
                <a:latin typeface="微軟正黑體" panose="020B0604030504040204" pitchFamily="34" charset="-120"/>
                <a:ea typeface="微軟正黑體" panose="020B0604030504040204" pitchFamily="34" charset="-120"/>
              </a:rPr>
              <a:t>(</a:t>
            </a:r>
            <a:r>
              <a:rPr lang="zh-TW" altLang="en-US" sz="2000" dirty="0" smtClean="0">
                <a:solidFill>
                  <a:schemeClr val="bg1"/>
                </a:solidFill>
                <a:latin typeface="微軟正黑體" panose="020B0604030504040204" pitchFamily="34" charset="-120"/>
                <a:ea typeface="微軟正黑體" panose="020B0604030504040204" pitchFamily="34" charset="-120"/>
              </a:rPr>
              <a:t>全國第二大，僅次山東</a:t>
            </a:r>
            <a:r>
              <a:rPr lang="en-US" altLang="zh-TW" sz="2000" dirty="0" smtClean="0">
                <a:solidFill>
                  <a:schemeClr val="bg1"/>
                </a:solidFill>
                <a:latin typeface="微軟正黑體" panose="020B0604030504040204" pitchFamily="34" charset="-120"/>
                <a:ea typeface="微軟正黑體" panose="020B0604030504040204" pitchFamily="34" charset="-120"/>
              </a:rPr>
              <a:t>)</a:t>
            </a:r>
            <a:endParaRPr lang="zh-TW" altLang="zh-TW" sz="2000" dirty="0">
              <a:solidFill>
                <a:schemeClr val="bg1"/>
              </a:solidFill>
              <a:latin typeface="微軟正黑體" panose="020B0604030504040204" pitchFamily="34" charset="-120"/>
              <a:ea typeface="微軟正黑體" panose="020B0604030504040204" pitchFamily="34" charset="-120"/>
            </a:endParaRPr>
          </a:p>
          <a:p>
            <a:endParaRPr lang="en-US" altLang="zh-CN" sz="2000" dirty="0">
              <a:solidFill>
                <a:schemeClr val="bg1"/>
              </a:solidFill>
              <a:latin typeface="微軟正黑體" panose="020B0604030504040204" pitchFamily="34" charset="-120"/>
              <a:ea typeface="微軟正黑體" panose="020B0604030504040204" pitchFamily="34" charset="-120"/>
            </a:endParaRPr>
          </a:p>
          <a:p>
            <a:r>
              <a:rPr lang="zh-TW" altLang="en-US" sz="2000" dirty="0">
                <a:solidFill>
                  <a:schemeClr val="bg1"/>
                </a:solidFill>
                <a:latin typeface="微軟正黑體" panose="020B0604030504040204" pitchFamily="34" charset="-120"/>
                <a:ea typeface="微軟正黑體" panose="020B0604030504040204" pitchFamily="34" charset="-120"/>
              </a:rPr>
              <a:t>直接</a:t>
            </a:r>
            <a:r>
              <a:rPr lang="zh-CN" altLang="zh-TW" sz="2000" dirty="0">
                <a:solidFill>
                  <a:schemeClr val="bg1"/>
                </a:solidFill>
                <a:latin typeface="微軟正黑體" panose="020B0604030504040204" pitchFamily="34" charset="-120"/>
                <a:ea typeface="微軟正黑體" panose="020B0604030504040204" pitchFamily="34" charset="-120"/>
              </a:rPr>
              <a:t>受</a:t>
            </a:r>
            <a:r>
              <a:rPr lang="zh-CN" altLang="zh-TW" sz="2000" dirty="0" smtClean="0">
                <a:solidFill>
                  <a:schemeClr val="bg1"/>
                </a:solidFill>
                <a:latin typeface="微軟正黑體" panose="020B0604030504040204" pitchFamily="34" charset="-120"/>
                <a:ea typeface="微軟正黑體" panose="020B0604030504040204" pitchFamily="34" charset="-120"/>
              </a:rPr>
              <a:t>迫害人数</a:t>
            </a:r>
            <a:r>
              <a:rPr lang="en-US" altLang="zh-CN" sz="2400" b="1" dirty="0" smtClean="0">
                <a:solidFill>
                  <a:srgbClr val="FFFF00"/>
                </a:solidFill>
                <a:latin typeface="微軟正黑體" panose="020B0604030504040204" pitchFamily="34" charset="-120"/>
                <a:ea typeface="微軟正黑體" panose="020B0604030504040204" pitchFamily="34" charset="-120"/>
              </a:rPr>
              <a:t>14127</a:t>
            </a:r>
            <a:r>
              <a:rPr lang="zh-CN" altLang="zh-TW" sz="2000" dirty="0" smtClean="0">
                <a:solidFill>
                  <a:schemeClr val="bg1"/>
                </a:solidFill>
                <a:latin typeface="微軟正黑體" panose="020B0604030504040204" pitchFamily="34" charset="-120"/>
                <a:ea typeface="微軟正黑體" panose="020B0604030504040204" pitchFamily="34" charset="-120"/>
              </a:rPr>
              <a:t>人。</a:t>
            </a:r>
            <a:endParaRPr lang="en-US" altLang="zh-CN" sz="2000" dirty="0" smtClean="0">
              <a:solidFill>
                <a:schemeClr val="bg1"/>
              </a:solidFill>
              <a:latin typeface="微軟正黑體" panose="020B0604030504040204" pitchFamily="34" charset="-120"/>
              <a:ea typeface="微軟正黑體" panose="020B0604030504040204" pitchFamily="34" charset="-120"/>
            </a:endParaRPr>
          </a:p>
          <a:p>
            <a:r>
              <a:rPr lang="en-US" altLang="zh-TW" sz="2000" dirty="0">
                <a:solidFill>
                  <a:schemeClr val="bg1"/>
                </a:solidFill>
                <a:latin typeface="微軟正黑體" panose="020B0604030504040204" pitchFamily="34" charset="-120"/>
                <a:ea typeface="微軟正黑體" panose="020B0604030504040204" pitchFamily="34" charset="-120"/>
              </a:rPr>
              <a:t>(</a:t>
            </a:r>
            <a:r>
              <a:rPr lang="zh-TW" altLang="en-US" sz="2000" dirty="0">
                <a:solidFill>
                  <a:schemeClr val="bg1"/>
                </a:solidFill>
                <a:latin typeface="微軟正黑體" panose="020B0604030504040204" pitchFamily="34" charset="-120"/>
                <a:ea typeface="微軟正黑體" panose="020B0604030504040204" pitchFamily="34" charset="-120"/>
              </a:rPr>
              <a:t>全國第二大，僅次山東</a:t>
            </a:r>
            <a:r>
              <a:rPr lang="en-US" altLang="zh-TW" sz="2000" dirty="0">
                <a:solidFill>
                  <a:schemeClr val="bg1"/>
                </a:solidFill>
                <a:latin typeface="微軟正黑體" panose="020B0604030504040204" pitchFamily="34" charset="-120"/>
                <a:ea typeface="微軟正黑體" panose="020B0604030504040204" pitchFamily="34" charset="-120"/>
              </a:rPr>
              <a:t>)</a:t>
            </a:r>
            <a:endParaRPr lang="zh-TW" altLang="zh-TW" sz="2000" dirty="0">
              <a:solidFill>
                <a:schemeClr val="bg1"/>
              </a:solidFill>
              <a:latin typeface="微軟正黑體" panose="020B0604030504040204" pitchFamily="34" charset="-120"/>
              <a:ea typeface="微軟正黑體" panose="020B0604030504040204" pitchFamily="34" charset="-120"/>
            </a:endParaRPr>
          </a:p>
          <a:p>
            <a:endParaRPr lang="en-US" altLang="zh-CN" sz="2000" dirty="0">
              <a:solidFill>
                <a:schemeClr val="bg1"/>
              </a:solidFill>
              <a:latin typeface="微軟正黑體" panose="020B0604030504040204" pitchFamily="34" charset="-120"/>
              <a:ea typeface="微軟正黑體" panose="020B0604030504040204" pitchFamily="34" charset="-120"/>
            </a:endParaRPr>
          </a:p>
          <a:p>
            <a:r>
              <a:rPr lang="zh-CN" altLang="zh-TW" sz="2000" dirty="0">
                <a:solidFill>
                  <a:schemeClr val="bg1"/>
                </a:solidFill>
                <a:latin typeface="微軟正黑體" panose="020B0604030504040204" pitchFamily="34" charset="-120"/>
                <a:ea typeface="微軟正黑體" panose="020B0604030504040204" pitchFamily="34" charset="-120"/>
              </a:rPr>
              <a:t>受迫害</a:t>
            </a:r>
            <a:r>
              <a:rPr lang="zh-CN" altLang="zh-TW" sz="2000" dirty="0" smtClean="0">
                <a:solidFill>
                  <a:schemeClr val="bg1"/>
                </a:solidFill>
                <a:latin typeface="微軟正黑體" panose="020B0604030504040204" pitchFamily="34" charset="-120"/>
                <a:ea typeface="微軟正黑體" panose="020B0604030504040204" pitchFamily="34" charset="-120"/>
              </a:rPr>
              <a:t>致死人数</a:t>
            </a:r>
            <a:r>
              <a:rPr lang="en-US" altLang="zh-CN" sz="2400" b="1" dirty="0" smtClean="0">
                <a:solidFill>
                  <a:srgbClr val="FFFF00"/>
                </a:solidFill>
                <a:latin typeface="微軟正黑體" panose="020B0604030504040204" pitchFamily="34" charset="-120"/>
                <a:ea typeface="微軟正黑體" panose="020B0604030504040204" pitchFamily="34" charset="-120"/>
              </a:rPr>
              <a:t>479</a:t>
            </a:r>
            <a:r>
              <a:rPr lang="zh-CN" altLang="zh-TW" sz="2000" dirty="0" smtClean="0">
                <a:solidFill>
                  <a:schemeClr val="bg1"/>
                </a:solidFill>
                <a:latin typeface="微軟正黑體" panose="020B0604030504040204" pitchFamily="34" charset="-120"/>
                <a:ea typeface="微軟正黑體" panose="020B0604030504040204" pitchFamily="34" charset="-120"/>
              </a:rPr>
              <a:t>人。</a:t>
            </a:r>
            <a:endParaRPr lang="en-US" altLang="zh-CN" sz="2000" dirty="0" smtClean="0">
              <a:solidFill>
                <a:schemeClr val="bg1"/>
              </a:solidFill>
              <a:latin typeface="微軟正黑體" panose="020B0604030504040204" pitchFamily="34" charset="-120"/>
              <a:ea typeface="微軟正黑體" panose="020B0604030504040204" pitchFamily="34" charset="-120"/>
            </a:endParaRPr>
          </a:p>
          <a:p>
            <a:r>
              <a:rPr lang="en-US" altLang="zh-TW" sz="2000" dirty="0">
                <a:solidFill>
                  <a:schemeClr val="bg1"/>
                </a:solidFill>
                <a:latin typeface="微軟正黑體" panose="020B0604030504040204" pitchFamily="34" charset="-120"/>
                <a:ea typeface="微軟正黑體" panose="020B0604030504040204" pitchFamily="34" charset="-120"/>
              </a:rPr>
              <a:t>(</a:t>
            </a:r>
            <a:r>
              <a:rPr lang="zh-TW" altLang="en-US" sz="2000" dirty="0">
                <a:solidFill>
                  <a:schemeClr val="bg1"/>
                </a:solidFill>
                <a:latin typeface="微軟正黑體" panose="020B0604030504040204" pitchFamily="34" charset="-120"/>
                <a:ea typeface="微軟正黑體" panose="020B0604030504040204" pitchFamily="34" charset="-120"/>
              </a:rPr>
              <a:t>全國</a:t>
            </a:r>
            <a:r>
              <a:rPr lang="zh-TW" altLang="en-US" sz="2000" dirty="0" smtClean="0">
                <a:solidFill>
                  <a:schemeClr val="bg1"/>
                </a:solidFill>
                <a:latin typeface="微軟正黑體" panose="020B0604030504040204" pitchFamily="34" charset="-120"/>
                <a:ea typeface="微軟正黑體" panose="020B0604030504040204" pitchFamily="34" charset="-120"/>
              </a:rPr>
              <a:t>第三大</a:t>
            </a:r>
            <a:r>
              <a:rPr lang="zh-TW" altLang="en-US" sz="2000" dirty="0">
                <a:solidFill>
                  <a:schemeClr val="bg1"/>
                </a:solidFill>
                <a:latin typeface="微軟正黑體" panose="020B0604030504040204" pitchFamily="34" charset="-120"/>
                <a:ea typeface="微軟正黑體" panose="020B0604030504040204" pitchFamily="34" charset="-120"/>
              </a:rPr>
              <a:t>，僅</a:t>
            </a:r>
            <a:r>
              <a:rPr lang="zh-TW" altLang="en-US" sz="2000" dirty="0" smtClean="0">
                <a:solidFill>
                  <a:schemeClr val="bg1"/>
                </a:solidFill>
                <a:latin typeface="微軟正黑體" panose="020B0604030504040204" pitchFamily="34" charset="-120"/>
                <a:ea typeface="微軟正黑體" panose="020B0604030504040204" pitchFamily="34" charset="-120"/>
              </a:rPr>
              <a:t>次黑龍江、遼寧</a:t>
            </a:r>
            <a:r>
              <a:rPr lang="en-US" altLang="zh-TW" sz="2000" dirty="0" smtClean="0">
                <a:solidFill>
                  <a:schemeClr val="bg1"/>
                </a:solidFill>
                <a:latin typeface="微軟正黑體" panose="020B0604030504040204" pitchFamily="34" charset="-120"/>
                <a:ea typeface="微軟正黑體" panose="020B0604030504040204" pitchFamily="34" charset="-120"/>
              </a:rPr>
              <a:t>)</a:t>
            </a:r>
            <a:endParaRPr lang="zh-TW" altLang="zh-TW" sz="2000" dirty="0">
              <a:solidFill>
                <a:schemeClr val="bg1"/>
              </a:solidFill>
              <a:latin typeface="微軟正黑體" panose="020B0604030504040204" pitchFamily="34" charset="-120"/>
              <a:ea typeface="微軟正黑體" panose="020B0604030504040204" pitchFamily="34" charset="-120"/>
            </a:endParaRPr>
          </a:p>
        </p:txBody>
      </p:sp>
      <p:sp>
        <p:nvSpPr>
          <p:cNvPr id="6" name="矩形 5"/>
          <p:cNvSpPr/>
          <p:nvPr/>
        </p:nvSpPr>
        <p:spPr>
          <a:xfrm>
            <a:off x="4193705" y="1432875"/>
            <a:ext cx="4824536" cy="2184713"/>
          </a:xfrm>
          <a:prstGeom prst="rect">
            <a:avLst/>
          </a:prstGeom>
          <a:ln>
            <a:noFill/>
          </a:ln>
        </p:spPr>
        <p:txBody>
          <a:bodyPr wrap="square" lIns="90942" tIns="45472" rIns="90942" bIns="45472">
            <a:spAutoFit/>
          </a:bodyPr>
          <a:lstStyle/>
          <a:p>
            <a:r>
              <a:rPr lang="zh-TW" altLang="en-US" sz="2200" dirty="0" smtClean="0">
                <a:solidFill>
                  <a:schemeClr val="bg1"/>
                </a:solidFill>
                <a:latin typeface="微軟正黑體" panose="020B0604030504040204" pitchFamily="34" charset="-120"/>
                <a:ea typeface="微軟正黑體" panose="020B0604030504040204" pitchFamily="34" charset="-120"/>
              </a:rPr>
              <a:t>截至</a:t>
            </a:r>
            <a:r>
              <a:rPr lang="en-US" altLang="zh-TW" sz="2200" dirty="0">
                <a:solidFill>
                  <a:schemeClr val="bg1"/>
                </a:solidFill>
                <a:latin typeface="微軟正黑體" panose="020B0604030504040204" pitchFamily="34" charset="-120"/>
                <a:ea typeface="微軟正黑體" panose="020B0604030504040204" pitchFamily="34" charset="-120"/>
              </a:rPr>
              <a:t>2014</a:t>
            </a:r>
            <a:r>
              <a:rPr lang="zh-TW" altLang="en-US" sz="2200" dirty="0">
                <a:solidFill>
                  <a:schemeClr val="bg1"/>
                </a:solidFill>
                <a:latin typeface="微軟正黑體" panose="020B0604030504040204" pitchFamily="34" charset="-120"/>
                <a:ea typeface="微軟正黑體" panose="020B0604030504040204" pitchFamily="34" charset="-120"/>
              </a:rPr>
              <a:t>年底</a:t>
            </a:r>
            <a:r>
              <a:rPr lang="zh-TW" altLang="en-US" sz="2200" dirty="0" smtClean="0">
                <a:solidFill>
                  <a:schemeClr val="bg1"/>
                </a:solidFill>
                <a:latin typeface="微軟正黑體" panose="020B0604030504040204" pitchFamily="34" charset="-120"/>
                <a:ea typeface="微軟正黑體" panose="020B0604030504040204" pitchFamily="34" charset="-120"/>
              </a:rPr>
              <a:t>，</a:t>
            </a:r>
            <a:endParaRPr lang="en-US" altLang="zh-TW" sz="2200" dirty="0" smtClean="0">
              <a:solidFill>
                <a:schemeClr val="bg1"/>
              </a:solidFill>
              <a:latin typeface="微軟正黑體" panose="020B0604030504040204" pitchFamily="34" charset="-120"/>
              <a:ea typeface="微軟正黑體" panose="020B0604030504040204" pitchFamily="34" charset="-120"/>
            </a:endParaRPr>
          </a:p>
          <a:p>
            <a:r>
              <a:rPr lang="zh-TW" altLang="en-US" sz="2200" smtClean="0">
                <a:solidFill>
                  <a:schemeClr val="bg1"/>
                </a:solidFill>
                <a:latin typeface="微軟正黑體" panose="020B0604030504040204" pitchFamily="34" charset="-120"/>
                <a:ea typeface="微軟正黑體" panose="020B0604030504040204" pitchFamily="34" charset="-120"/>
              </a:rPr>
              <a:t>追查国际公布了</a:t>
            </a:r>
            <a:r>
              <a:rPr lang="zh-TW" altLang="en-US" sz="2200" b="1" dirty="0" smtClean="0">
                <a:solidFill>
                  <a:schemeClr val="bg1"/>
                </a:solidFill>
                <a:latin typeface="微軟正黑體" panose="020B0604030504040204" pitchFamily="34" charset="-120"/>
                <a:ea typeface="微軟正黑體" panose="020B0604030504040204" pitchFamily="34" charset="-120"/>
              </a:rPr>
              <a:t>河北</a:t>
            </a:r>
            <a:r>
              <a:rPr lang="zh-CN" altLang="en-US" sz="2200" b="1" dirty="0" smtClean="0">
                <a:solidFill>
                  <a:schemeClr val="bg1"/>
                </a:solidFill>
                <a:latin typeface="微軟正黑體" panose="020B0604030504040204" pitchFamily="34" charset="-120"/>
                <a:ea typeface="微軟正黑體" panose="020B0604030504040204" pitchFamily="34" charset="-120"/>
              </a:rPr>
              <a:t>省</a:t>
            </a:r>
            <a:endParaRPr lang="en-US" altLang="zh-CN" sz="2200" b="1" dirty="0" smtClean="0">
              <a:solidFill>
                <a:schemeClr val="bg1"/>
              </a:solidFill>
              <a:latin typeface="微軟正黑體" panose="020B0604030504040204" pitchFamily="34" charset="-120"/>
              <a:ea typeface="微軟正黑體" panose="020B0604030504040204" pitchFamily="34" charset="-120"/>
            </a:endParaRPr>
          </a:p>
          <a:p>
            <a:r>
              <a:rPr lang="zh-TW" altLang="en-US" sz="2200" smtClean="0">
                <a:solidFill>
                  <a:schemeClr val="bg1"/>
                </a:solidFill>
                <a:latin typeface="微軟正黑體" panose="020B0604030504040204" pitchFamily="34" charset="-120"/>
                <a:ea typeface="微軟正黑體" panose="020B0604030504040204" pitchFamily="34" charset="-120"/>
              </a:rPr>
              <a:t>涉嫌参与活摘法轮功学员器官</a:t>
            </a:r>
            <a:r>
              <a:rPr lang="zh-TW" altLang="en-US" sz="2200" dirty="0" smtClean="0">
                <a:solidFill>
                  <a:schemeClr val="bg1"/>
                </a:solidFill>
                <a:latin typeface="微軟正黑體" panose="020B0604030504040204" pitchFamily="34" charset="-120"/>
                <a:ea typeface="微軟正黑體" panose="020B0604030504040204" pitchFamily="34" charset="-120"/>
              </a:rPr>
              <a:t>的</a:t>
            </a:r>
            <a:endParaRPr lang="en-US" altLang="zh-TW" sz="2200" dirty="0" smtClean="0">
              <a:solidFill>
                <a:schemeClr val="bg1"/>
              </a:solidFill>
              <a:latin typeface="微軟正黑體" panose="020B0604030504040204" pitchFamily="34" charset="-120"/>
              <a:ea typeface="微軟正黑體" panose="020B0604030504040204" pitchFamily="34" charset="-120"/>
            </a:endParaRPr>
          </a:p>
          <a:p>
            <a:r>
              <a:rPr lang="en-US" altLang="zh-TW" sz="2400" b="1" smtClean="0">
                <a:solidFill>
                  <a:srgbClr val="FF0000"/>
                </a:solidFill>
                <a:latin typeface="微軟正黑體" panose="020B0604030504040204" pitchFamily="34" charset="-120"/>
                <a:ea typeface="微軟正黑體" panose="020B0604030504040204" pitchFamily="34" charset="-120"/>
              </a:rPr>
              <a:t>34</a:t>
            </a:r>
            <a:r>
              <a:rPr lang="zh-TW" altLang="en-US" sz="2400" b="1" smtClean="0">
                <a:solidFill>
                  <a:srgbClr val="FF0000"/>
                </a:solidFill>
                <a:latin typeface="微軟正黑體" panose="020B0604030504040204" pitchFamily="34" charset="-120"/>
                <a:ea typeface="微軟正黑體" panose="020B0604030504040204" pitchFamily="34" charset="-120"/>
              </a:rPr>
              <a:t>家</a:t>
            </a:r>
            <a:r>
              <a:rPr lang="zh-TW" altLang="en-US" sz="2200" b="1" smtClean="0">
                <a:solidFill>
                  <a:schemeClr val="bg1"/>
                </a:solidFill>
                <a:latin typeface="微軟正黑體" panose="020B0604030504040204" pitchFamily="34" charset="-120"/>
                <a:ea typeface="微軟正黑體" panose="020B0604030504040204" pitchFamily="34" charset="-120"/>
              </a:rPr>
              <a:t>医院</a:t>
            </a:r>
            <a:r>
              <a:rPr lang="en-US" altLang="zh-TW" sz="2200" b="1" smtClean="0">
                <a:solidFill>
                  <a:schemeClr val="bg1"/>
                </a:solidFill>
                <a:latin typeface="微軟正黑體" panose="020B0604030504040204" pitchFamily="34" charset="-120"/>
                <a:ea typeface="微軟正黑體" panose="020B0604030504040204" pitchFamily="34" charset="-120"/>
              </a:rPr>
              <a:t>(</a:t>
            </a:r>
            <a:r>
              <a:rPr lang="zh-TW" altLang="en-US" sz="2200" b="1" smtClean="0">
                <a:solidFill>
                  <a:schemeClr val="bg1"/>
                </a:solidFill>
                <a:latin typeface="微軟正黑體" panose="020B0604030504040204" pitchFamily="34" charset="-120"/>
                <a:ea typeface="微軟正黑體" panose="020B0604030504040204" pitchFamily="34" charset="-120"/>
              </a:rPr>
              <a:t>占全国</a:t>
            </a:r>
            <a:r>
              <a:rPr lang="en-US" altLang="zh-TW" sz="2200" b="1" smtClean="0">
                <a:solidFill>
                  <a:schemeClr val="bg1"/>
                </a:solidFill>
                <a:latin typeface="微軟正黑體" panose="020B0604030504040204" pitchFamily="34" charset="-120"/>
                <a:ea typeface="微軟正黑體" panose="020B0604030504040204" pitchFamily="34" charset="-120"/>
              </a:rPr>
              <a:t>3.9</a:t>
            </a:r>
            <a:r>
              <a:rPr lang="en-US" altLang="zh-TW" sz="2200" b="1" dirty="0">
                <a:solidFill>
                  <a:schemeClr val="bg1"/>
                </a:solidFill>
                <a:latin typeface="微軟正黑體" panose="020B0604030504040204" pitchFamily="34" charset="-120"/>
                <a:ea typeface="微軟正黑體" panose="020B0604030504040204" pitchFamily="34" charset="-120"/>
              </a:rPr>
              <a:t>%)</a:t>
            </a:r>
            <a:r>
              <a:rPr lang="zh-TW" altLang="en-US" sz="2200" b="1" dirty="0" smtClean="0">
                <a:solidFill>
                  <a:schemeClr val="bg1"/>
                </a:solidFill>
                <a:latin typeface="微軟正黑體" panose="020B0604030504040204" pitchFamily="34" charset="-120"/>
                <a:ea typeface="微軟正黑體" panose="020B0604030504040204" pitchFamily="34" charset="-120"/>
              </a:rPr>
              <a:t>、</a:t>
            </a:r>
            <a:endParaRPr lang="en-US" altLang="zh-TW" sz="2200" b="1" dirty="0" smtClean="0">
              <a:solidFill>
                <a:schemeClr val="bg1"/>
              </a:solidFill>
              <a:latin typeface="微軟正黑體" panose="020B0604030504040204" pitchFamily="34" charset="-120"/>
              <a:ea typeface="微軟正黑體" panose="020B0604030504040204" pitchFamily="34" charset="-120"/>
            </a:endParaRPr>
          </a:p>
          <a:p>
            <a:r>
              <a:rPr lang="en-US" altLang="zh-CN" sz="2400" b="1" smtClean="0">
                <a:solidFill>
                  <a:srgbClr val="FF0000"/>
                </a:solidFill>
                <a:latin typeface="微軟正黑體" panose="020B0604030504040204" pitchFamily="34" charset="-120"/>
                <a:ea typeface="微軟正黑體" panose="020B0604030504040204" pitchFamily="34" charset="-120"/>
              </a:rPr>
              <a:t>172</a:t>
            </a:r>
            <a:r>
              <a:rPr lang="zh-TW" altLang="en-US" sz="2400" b="1" smtClean="0">
                <a:solidFill>
                  <a:srgbClr val="FF0000"/>
                </a:solidFill>
                <a:latin typeface="微軟正黑體" panose="020B0604030504040204" pitchFamily="34" charset="-120"/>
                <a:ea typeface="微軟正黑體" panose="020B0604030504040204" pitchFamily="34" charset="-120"/>
              </a:rPr>
              <a:t>名</a:t>
            </a:r>
            <a:r>
              <a:rPr lang="zh-TW" altLang="en-US" sz="2200" b="1" smtClean="0">
                <a:solidFill>
                  <a:schemeClr val="bg1"/>
                </a:solidFill>
                <a:latin typeface="微軟正黑體" panose="020B0604030504040204" pitchFamily="34" charset="-120"/>
                <a:ea typeface="微軟正黑體" panose="020B0604030504040204" pitchFamily="34" charset="-120"/>
              </a:rPr>
              <a:t>医务人员</a:t>
            </a:r>
            <a:r>
              <a:rPr lang="zh-TW" altLang="en-US" sz="2200" smtClean="0">
                <a:solidFill>
                  <a:schemeClr val="bg1"/>
                </a:solidFill>
                <a:latin typeface="微軟正黑體" panose="020B0604030504040204" pitchFamily="34" charset="-120"/>
                <a:ea typeface="微軟正黑體" panose="020B0604030504040204" pitchFamily="34" charset="-120"/>
              </a:rPr>
              <a:t>名单，</a:t>
            </a:r>
            <a:endParaRPr lang="en-US" altLang="zh-TW" sz="2200" dirty="0" smtClean="0">
              <a:solidFill>
                <a:schemeClr val="bg1"/>
              </a:solidFill>
              <a:latin typeface="微軟正黑體" panose="020B0604030504040204" pitchFamily="34" charset="-120"/>
              <a:ea typeface="微軟正黑體" panose="020B0604030504040204" pitchFamily="34" charset="-120"/>
            </a:endParaRPr>
          </a:p>
          <a:p>
            <a:r>
              <a:rPr lang="zh-TW" altLang="en-US" sz="2200" smtClean="0">
                <a:solidFill>
                  <a:schemeClr val="bg1"/>
                </a:solidFill>
                <a:latin typeface="微軟正黑體" panose="020B0604030504040204" pitchFamily="34" charset="-120"/>
                <a:ea typeface="微軟正黑體" panose="020B0604030504040204" pitchFamily="34" charset="-120"/>
              </a:rPr>
              <a:t>并将他们立案</a:t>
            </a:r>
            <a:r>
              <a:rPr lang="zh-TW" altLang="en-US" sz="2200" dirty="0">
                <a:solidFill>
                  <a:schemeClr val="bg1"/>
                </a:solidFill>
                <a:latin typeface="微軟正黑體" panose="020B0604030504040204" pitchFamily="34" charset="-120"/>
                <a:ea typeface="微軟正黑體" panose="020B0604030504040204" pitchFamily="34" charset="-120"/>
              </a:rPr>
              <a:t>追查。</a:t>
            </a:r>
            <a:endParaRPr lang="en-US" altLang="zh-TW" sz="2200" dirty="0">
              <a:solidFill>
                <a:schemeClr val="bg1"/>
              </a:solidFill>
              <a:latin typeface="微軟正黑體" panose="020B0604030504040204" pitchFamily="34" charset="-120"/>
              <a:ea typeface="微軟正黑體" panose="020B0604030504040204" pitchFamily="34" charset="-120"/>
            </a:endParaRPr>
          </a:p>
        </p:txBody>
      </p:sp>
      <p:grpSp>
        <p:nvGrpSpPr>
          <p:cNvPr id="10" name="群組 9"/>
          <p:cNvGrpSpPr/>
          <p:nvPr/>
        </p:nvGrpSpPr>
        <p:grpSpPr>
          <a:xfrm>
            <a:off x="4067946" y="0"/>
            <a:ext cx="5076054" cy="1340769"/>
            <a:chOff x="5266184" y="-1"/>
            <a:chExt cx="3877816" cy="1052737"/>
          </a:xfrm>
        </p:grpSpPr>
        <p:pic>
          <p:nvPicPr>
            <p:cNvPr id="11" name="Picture 4" descr="「活摘器官」的圖片搜尋結果"/>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7015" r="42154"/>
            <a:stretch/>
          </p:blipFill>
          <p:spPr bwMode="auto">
            <a:xfrm>
              <a:off x="8014570" y="0"/>
              <a:ext cx="1129430" cy="1052736"/>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5266184" y="-1"/>
              <a:ext cx="2748386" cy="10527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a:solidFill>
                    <a:schemeClr val="bg1"/>
                  </a:solidFill>
                  <a:latin typeface="微軟正黑體" panose="020B0604030504040204" pitchFamily="34" charset="-120"/>
                  <a:ea typeface="微軟正黑體" panose="020B0604030504040204" pitchFamily="34" charset="-120"/>
                </a:rPr>
                <a:t> </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grpSp>
    </p:spTree>
    <p:extLst>
      <p:ext uri="{BB962C8B-B14F-4D97-AF65-F5344CB8AC3E}">
        <p14:creationId xmlns:p14="http://schemas.microsoft.com/office/powerpoint/2010/main" val="300281551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175418" y="165525"/>
            <a:ext cx="2698772" cy="645830"/>
          </a:xfrm>
          <a:prstGeom prst="rect">
            <a:avLst/>
          </a:prstGeom>
          <a:noFill/>
        </p:spPr>
        <p:txBody>
          <a:bodyPr wrap="none" lIns="90942" tIns="45472" rIns="90942" bIns="45472" rtlCol="0">
            <a:spAutoFit/>
          </a:bodyPr>
          <a:lstStyle/>
          <a:p>
            <a:pPr fontAlgn="base"/>
            <a:r>
              <a:rPr lang="en-US" altLang="zh-TW" sz="3600" b="1" dirty="0" smtClean="0">
                <a:latin typeface="微軟正黑體" panose="020B0604030504040204" pitchFamily="34" charset="-120"/>
                <a:ea typeface="微軟正黑體" panose="020B0604030504040204" pitchFamily="34" charset="-120"/>
              </a:rPr>
              <a:t>12.</a:t>
            </a:r>
            <a:r>
              <a:rPr lang="zh-TW" altLang="en-US" sz="3600" b="1" dirty="0" smtClean="0">
                <a:latin typeface="微軟正黑體" panose="020B0604030504040204" pitchFamily="34" charset="-120"/>
                <a:ea typeface="微軟正黑體" panose="020B0604030504040204" pitchFamily="34" charset="-120"/>
              </a:rPr>
              <a:t>参与办法</a:t>
            </a:r>
            <a:endParaRPr lang="zh-TW" altLang="en-US" sz="3600" b="1" dirty="0">
              <a:latin typeface="微軟正黑體" panose="020B0604030504040204" pitchFamily="34" charset="-120"/>
              <a:ea typeface="微軟正黑體" panose="020B0604030504040204" pitchFamily="34" charset="-120"/>
            </a:endParaRPr>
          </a:p>
        </p:txBody>
      </p:sp>
      <p:sp>
        <p:nvSpPr>
          <p:cNvPr id="3" name="矩形 2"/>
          <p:cNvSpPr/>
          <p:nvPr/>
        </p:nvSpPr>
        <p:spPr>
          <a:xfrm>
            <a:off x="87781" y="980729"/>
            <a:ext cx="9036496" cy="4339149"/>
          </a:xfrm>
          <a:prstGeom prst="rect">
            <a:avLst/>
          </a:prstGeom>
        </p:spPr>
        <p:txBody>
          <a:bodyPr wrap="square" lIns="90942" tIns="45472" rIns="90942" bIns="45472">
            <a:spAutoFit/>
          </a:bodyPr>
          <a:lstStyle/>
          <a:p>
            <a:r>
              <a:rPr lang="zh-TW" altLang="en-US" sz="2400" b="1" dirty="0" smtClean="0">
                <a:solidFill>
                  <a:srgbClr val="0070C0"/>
                </a:solidFill>
                <a:latin typeface="微軟正黑體" panose="020B0604030504040204" pitchFamily="34" charset="-120"/>
                <a:ea typeface="微軟正黑體" panose="020B0604030504040204" pitchFamily="34" charset="-120"/>
              </a:rPr>
              <a:t>案情说明：</a:t>
            </a:r>
            <a:endParaRPr lang="en-US" altLang="zh-TW" sz="2400" b="1" dirty="0">
              <a:solidFill>
                <a:srgbClr val="0070C0"/>
              </a:solidFill>
              <a:latin typeface="微軟正黑體" panose="020B0604030504040204" pitchFamily="34" charset="-120"/>
              <a:ea typeface="微軟正黑體" panose="020B0604030504040204" pitchFamily="34" charset="-120"/>
            </a:endParaRPr>
          </a:p>
          <a:p>
            <a:r>
              <a:rPr lang="en-US" altLang="zh-TW" sz="2400" b="1" dirty="0" smtClean="0">
                <a:latin typeface="微軟正黑體" panose="020B0604030504040204" pitchFamily="34" charset="-120"/>
                <a:ea typeface="微軟正黑體" panose="020B0604030504040204" pitchFamily="34" charset="-120"/>
              </a:rPr>
              <a:t>10</a:t>
            </a:r>
            <a:r>
              <a:rPr lang="zh-TW" altLang="en-US" sz="2400" b="1" dirty="0" smtClean="0">
                <a:latin typeface="微軟正黑體" panose="020B0604030504040204" pitchFamily="34" charset="-120"/>
                <a:ea typeface="微軟正黑體" panose="020B0604030504040204" pitchFamily="34" charset="-120"/>
              </a:rPr>
              <a:t>月</a:t>
            </a:r>
            <a:r>
              <a:rPr lang="en-US" altLang="zh-TW" sz="2400" b="1" dirty="0" smtClean="0">
                <a:latin typeface="微軟正黑體" panose="020B0604030504040204" pitchFamily="34" charset="-120"/>
                <a:ea typeface="微軟正黑體" panose="020B0604030504040204" pitchFamily="34" charset="-120"/>
              </a:rPr>
              <a:t>9</a:t>
            </a:r>
            <a:r>
              <a:rPr lang="zh-TW" altLang="en-US" sz="2400" b="1" dirty="0" smtClean="0">
                <a:latin typeface="微軟正黑體" panose="020B0604030504040204" pitchFamily="34" charset="-120"/>
                <a:ea typeface="微軟正黑體" panose="020B0604030504040204" pitchFamily="34" charset="-120"/>
              </a:rPr>
              <a:t>日開始拨打</a:t>
            </a:r>
            <a:r>
              <a:rPr lang="zh-TW" altLang="en-US" sz="2400" b="1" dirty="0" smtClean="0">
                <a:solidFill>
                  <a:srgbClr val="C00000"/>
                </a:solidFill>
                <a:latin typeface="微軟正黑體" panose="020B0604030504040204" pitchFamily="34" charset="-120"/>
                <a:ea typeface="微軟正黑體" panose="020B0604030504040204" pitchFamily="34" charset="-120"/>
              </a:rPr>
              <a:t>河北省</a:t>
            </a:r>
            <a:r>
              <a:rPr lang="zh-TW" altLang="en-US" sz="2400" b="1" dirty="0" smtClean="0">
                <a:latin typeface="微軟正黑體" panose="020B0604030504040204" pitchFamily="34" charset="-120"/>
                <a:ea typeface="微軟正黑體" panose="020B0604030504040204" pitchFamily="34" charset="-120"/>
              </a:rPr>
              <a:t>专案</a:t>
            </a:r>
            <a:endParaRPr lang="en-US" altLang="zh-TW" sz="2400" b="1" dirty="0">
              <a:latin typeface="微軟正黑體" panose="020B0604030504040204" pitchFamily="34" charset="-120"/>
              <a:ea typeface="微軟正黑體" panose="020B0604030504040204" pitchFamily="34" charset="-120"/>
            </a:endParaRPr>
          </a:p>
          <a:p>
            <a:r>
              <a:rPr lang="en-US" altLang="zh-Hant" sz="2000" dirty="0" smtClean="0">
                <a:latin typeface="微軟正黑體" panose="020B0604030504040204" pitchFamily="34" charset="-120"/>
                <a:ea typeface="微軟正黑體" panose="020B0604030504040204" pitchFamily="34" charset="-120"/>
              </a:rPr>
              <a:t>1</a:t>
            </a:r>
            <a:r>
              <a:rPr lang="zh-TW" altLang="en-US" sz="2000" dirty="0" smtClean="0">
                <a:latin typeface="微軟正黑體" panose="020B0604030504040204" pitchFamily="34" charset="-120"/>
                <a:ea typeface="微軟正黑體" panose="020B0604030504040204" pitchFamily="34" charset="-120"/>
              </a:rPr>
              <a:t>、</a:t>
            </a:r>
            <a:r>
              <a:rPr lang="zh-Hant" altLang="en-US" sz="2000" dirty="0" smtClean="0">
                <a:latin typeface="微軟正黑體" panose="020B0604030504040204" pitchFamily="34" charset="-120"/>
                <a:ea typeface="微軟正黑體" panose="020B0604030504040204" pitchFamily="34" charset="-120"/>
              </a:rPr>
              <a:t>河北省教育考试院直接参与诽谤迫害法轮功</a:t>
            </a:r>
            <a:endParaRPr lang="en-US" altLang="zh-Hant" sz="2000" dirty="0" smtClean="0">
              <a:latin typeface="微軟正黑體" panose="020B0604030504040204" pitchFamily="34" charset="-120"/>
              <a:ea typeface="微軟正黑體" panose="020B0604030504040204" pitchFamily="34" charset="-120"/>
            </a:endParaRPr>
          </a:p>
          <a:p>
            <a:r>
              <a:rPr lang="en-US" altLang="zh-Hant" sz="2000" dirty="0" smtClean="0">
                <a:latin typeface="微軟正黑體" panose="020B0604030504040204" pitchFamily="34" charset="-120"/>
                <a:ea typeface="微軟正黑體" panose="020B0604030504040204" pitchFamily="34" charset="-120"/>
              </a:rPr>
              <a:t>2</a:t>
            </a:r>
            <a:r>
              <a:rPr lang="zh-TW" altLang="en-US" sz="2000" dirty="0" smtClean="0">
                <a:latin typeface="微軟正黑體" panose="020B0604030504040204" pitchFamily="34" charset="-120"/>
                <a:ea typeface="微軟正黑體" panose="020B0604030504040204" pitchFamily="34" charset="-120"/>
              </a:rPr>
              <a:t>、</a:t>
            </a:r>
            <a:r>
              <a:rPr lang="zh-Hant" altLang="en-US" sz="2000" dirty="0" smtClean="0">
                <a:latin typeface="微軟正黑體" panose="020B0604030504040204" pitchFamily="34" charset="-120"/>
                <a:ea typeface="微軟正黑體" panose="020B0604030504040204" pitchFamily="34" charset="-120"/>
              </a:rPr>
              <a:t>河北人民出版社出版的小学六年级的品社课本 </a:t>
            </a:r>
            <a:r>
              <a:rPr lang="en-US" altLang="zh-Hant" sz="2000" dirty="0" smtClean="0">
                <a:latin typeface="微軟正黑體" panose="020B0604030504040204" pitchFamily="34" charset="-120"/>
                <a:ea typeface="微軟正黑體" panose="020B0604030504040204" pitchFamily="34" charset="-120"/>
              </a:rPr>
              <a:t>16</a:t>
            </a:r>
            <a:r>
              <a:rPr lang="zh-Hant" altLang="en-US" sz="2000" dirty="0" smtClean="0">
                <a:latin typeface="微軟正黑體" panose="020B0604030504040204" pitchFamily="34" charset="-120"/>
                <a:ea typeface="微軟正黑體" panose="020B0604030504040204" pitchFamily="34" charset="-120"/>
              </a:rPr>
              <a:t>页讲小思颖自焚</a:t>
            </a:r>
          </a:p>
          <a:p>
            <a:r>
              <a:rPr lang="en-US" altLang="zh-Hant" sz="2000" dirty="0" smtClean="0">
                <a:latin typeface="微軟正黑體" panose="020B0604030504040204" pitchFamily="34" charset="-120"/>
                <a:ea typeface="微軟正黑體" panose="020B0604030504040204" pitchFamily="34" charset="-120"/>
              </a:rPr>
              <a:t>3</a:t>
            </a:r>
            <a:r>
              <a:rPr lang="zh-TW" altLang="en-US" sz="2000" dirty="0" smtClean="0">
                <a:latin typeface="微軟正黑體" panose="020B0604030504040204" pitchFamily="34" charset="-120"/>
                <a:ea typeface="微軟正黑體" panose="020B0604030504040204" pitchFamily="34" charset="-120"/>
              </a:rPr>
              <a:t>、</a:t>
            </a:r>
            <a:r>
              <a:rPr lang="zh-Hant" altLang="en-US" sz="2000" dirty="0" smtClean="0">
                <a:latin typeface="微軟正黑體" panose="020B0604030504040204" pitchFamily="34" charset="-120"/>
                <a:ea typeface="微軟正黑體" panose="020B0604030504040204" pitchFamily="34" charset="-120"/>
              </a:rPr>
              <a:t>河北省石家庄赞皇县法轮功学员近期遭骚扰情况</a:t>
            </a:r>
            <a:endParaRPr lang="zh-Hant" altLang="en-US" sz="2000" dirty="0">
              <a:latin typeface="微軟正黑體" panose="020B0604030504040204" pitchFamily="34" charset="-120"/>
              <a:ea typeface="微軟正黑體" panose="020B0604030504040204" pitchFamily="34" charset="-120"/>
            </a:endParaRPr>
          </a:p>
          <a:p>
            <a:r>
              <a:rPr lang="en-US" altLang="zh-Hant" sz="2000" dirty="0" smtClean="0">
                <a:latin typeface="微軟正黑體" panose="020B0604030504040204" pitchFamily="34" charset="-120"/>
                <a:ea typeface="微軟正黑體" panose="020B0604030504040204" pitchFamily="34" charset="-120"/>
              </a:rPr>
              <a:t>4</a:t>
            </a:r>
            <a:r>
              <a:rPr lang="zh-TW" altLang="en-US" sz="2000" dirty="0" smtClean="0">
                <a:latin typeface="微軟正黑體" panose="020B0604030504040204" pitchFamily="34" charset="-120"/>
                <a:ea typeface="微軟正黑體" panose="020B0604030504040204" pitchFamily="34" charset="-120"/>
              </a:rPr>
              <a:t>、</a:t>
            </a:r>
            <a:r>
              <a:rPr lang="zh-Hant" altLang="en-US" sz="2000" dirty="0" smtClean="0">
                <a:latin typeface="微軟正黑體" panose="020B0604030504040204" pitchFamily="34" charset="-120"/>
                <a:ea typeface="微軟正黑體" panose="020B0604030504040204" pitchFamily="34" charset="-120"/>
              </a:rPr>
              <a:t>河北省石家庄市深泽县同修近期遭到所谓的“敲门行动”的骚扰</a:t>
            </a:r>
          </a:p>
          <a:p>
            <a:endParaRPr lang="en-US" altLang="zh-TW" sz="2400" b="1" dirty="0">
              <a:solidFill>
                <a:srgbClr val="0070C0"/>
              </a:solidFill>
              <a:latin typeface="微軟正黑體" panose="020B0604030504040204" pitchFamily="34" charset="-120"/>
              <a:ea typeface="微軟正黑體" panose="020B0604030504040204" pitchFamily="34" charset="-120"/>
            </a:endParaRPr>
          </a:p>
          <a:p>
            <a:r>
              <a:rPr lang="zh-TW" altLang="en-US" sz="2400" b="1" dirty="0" smtClean="0">
                <a:solidFill>
                  <a:srgbClr val="0070C0"/>
                </a:solidFill>
                <a:latin typeface="微軟正黑體" panose="020B0604030504040204" pitchFamily="34" charset="-120"/>
                <a:ea typeface="微軟正黑體" panose="020B0604030504040204" pitchFamily="34" charset="-120"/>
              </a:rPr>
              <a:t>专案说明：</a:t>
            </a:r>
            <a:r>
              <a:rPr lang="zh-TW" altLang="en-US" sz="2000" dirty="0">
                <a:latin typeface="微軟正黑體" panose="020B0604030504040204" pitchFamily="34" charset="-120"/>
                <a:ea typeface="微軟正黑體" panose="020B0604030504040204" pitchFamily="34" charset="-120"/>
              </a:rPr>
              <a:t/>
            </a:r>
            <a:br>
              <a:rPr lang="zh-TW" altLang="en-US" sz="2000" dirty="0">
                <a:latin typeface="微軟正黑體" panose="020B0604030504040204" pitchFamily="34" charset="-120"/>
                <a:ea typeface="微軟正黑體" panose="020B0604030504040204" pitchFamily="34" charset="-120"/>
              </a:rPr>
            </a:br>
            <a:r>
              <a:rPr lang="zh-TW" altLang="en-US" sz="2000" dirty="0" smtClean="0">
                <a:latin typeface="微軟正黑體" panose="020B0604030504040204" pitchFamily="34" charset="-120"/>
                <a:ea typeface="微軟正黑體" panose="020B0604030504040204" pitchFamily="34" charset="-120"/>
              </a:rPr>
              <a:t>周一（</a:t>
            </a:r>
            <a:r>
              <a:rPr lang="en-US" altLang="zh-TW" sz="2000" dirty="0" smtClean="0">
                <a:latin typeface="微軟正黑體" panose="020B0604030504040204" pitchFamily="34" charset="-120"/>
                <a:ea typeface="微軟正黑體" panose="020B0604030504040204" pitchFamily="34" charset="-120"/>
              </a:rPr>
              <a:t>10</a:t>
            </a:r>
            <a:r>
              <a:rPr lang="zh-TW" altLang="en-US" sz="2000" dirty="0" smtClean="0">
                <a:latin typeface="微軟正黑體" panose="020B0604030504040204" pitchFamily="34" charset="-120"/>
                <a:ea typeface="微軟正黑體" panose="020B0604030504040204" pitchFamily="34" charset="-120"/>
              </a:rPr>
              <a:t>月</a:t>
            </a:r>
            <a:r>
              <a:rPr lang="en-US" altLang="zh-TW" sz="2000" dirty="0" smtClean="0">
                <a:latin typeface="微軟正黑體" panose="020B0604030504040204" pitchFamily="34" charset="-120"/>
                <a:ea typeface="微軟正黑體" panose="020B0604030504040204" pitchFamily="34" charset="-120"/>
              </a:rPr>
              <a:t>9</a:t>
            </a:r>
            <a:r>
              <a:rPr lang="zh-TW" altLang="en-US" sz="2000" dirty="0" smtClean="0">
                <a:latin typeface="微軟正黑體" panose="020B0604030504040204" pitchFamily="34" charset="-120"/>
                <a:ea typeface="微軟正黑體" panose="020B0604030504040204" pitchFamily="34" charset="-120"/>
              </a:rPr>
              <a:t>日）拨打重点号码。</a:t>
            </a:r>
            <a:endParaRPr lang="en-US" altLang="zh-TW" sz="2000" dirty="0">
              <a:latin typeface="微軟正黑體" panose="020B0604030504040204" pitchFamily="34" charset="-120"/>
              <a:ea typeface="微軟正黑體" panose="020B0604030504040204" pitchFamily="34" charset="-120"/>
            </a:endParaRPr>
          </a:p>
          <a:p>
            <a:r>
              <a:rPr lang="zh-TW" altLang="en-US" sz="2000" dirty="0" smtClean="0">
                <a:latin typeface="微軟正黑體" panose="020B0604030504040204" pitchFamily="34" charset="-120"/>
                <a:ea typeface="微軟正黑體" panose="020B0604030504040204" pitchFamily="34" charset="-120"/>
              </a:rPr>
              <a:t/>
            </a:r>
            <a:br>
              <a:rPr lang="zh-TW" altLang="en-US" sz="2000" dirty="0" smtClean="0">
                <a:latin typeface="微軟正黑體" panose="020B0604030504040204" pitchFamily="34" charset="-120"/>
                <a:ea typeface="微軟正黑體" panose="020B0604030504040204" pitchFamily="34" charset="-120"/>
              </a:rPr>
            </a:br>
            <a:r>
              <a:rPr lang="zh-TW" altLang="en-US" sz="2000" dirty="0" smtClean="0">
                <a:latin typeface="微軟正黑體" panose="020B0604030504040204" pitchFamily="34" charset="-120"/>
                <a:ea typeface="微軟正黑體" panose="020B0604030504040204" pitchFamily="34" charset="-120"/>
              </a:rPr>
              <a:t>上午时段</a:t>
            </a:r>
            <a:r>
              <a:rPr lang="en-US" altLang="zh-TW" sz="2000" dirty="0" smtClean="0">
                <a:latin typeface="微軟正黑體" panose="020B0604030504040204" pitchFamily="34" charset="-120"/>
                <a:ea typeface="微軟正黑體" panose="020B0604030504040204" pitchFamily="34" charset="-120"/>
              </a:rPr>
              <a:t>【</a:t>
            </a:r>
            <a:r>
              <a:rPr lang="en-US" altLang="zh-TW" sz="2000" dirty="0">
                <a:latin typeface="微軟正黑體" panose="020B0604030504040204" pitchFamily="34" charset="-120"/>
                <a:ea typeface="微軟正黑體" panose="020B0604030504040204" pitchFamily="34" charset="-120"/>
              </a:rPr>
              <a:t>101RTC</a:t>
            </a:r>
            <a:r>
              <a:rPr lang="zh-TW" altLang="en-US" sz="2000" dirty="0">
                <a:latin typeface="微軟正黑體" panose="020B0604030504040204" pitchFamily="34" charset="-120"/>
                <a:ea typeface="微軟正黑體" panose="020B0604030504040204" pitchFamily="34" charset="-120"/>
              </a:rPr>
              <a:t>第一直播室</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有现场拨打解析。</a:t>
            </a:r>
            <a:endParaRPr lang="en-US" altLang="zh-TW" sz="2000" dirty="0">
              <a:latin typeface="微軟正黑體" panose="020B0604030504040204" pitchFamily="34" charset="-120"/>
              <a:ea typeface="微軟正黑體" panose="020B0604030504040204" pitchFamily="34" charset="-120"/>
            </a:endParaRPr>
          </a:p>
          <a:p>
            <a:endParaRPr lang="en-US" altLang="zh-TW" sz="2000" dirty="0">
              <a:latin typeface="微軟正黑體" panose="020B0604030504040204" pitchFamily="34" charset="-120"/>
              <a:ea typeface="微軟正黑體" panose="020B0604030504040204" pitchFamily="34" charset="-120"/>
            </a:endParaRPr>
          </a:p>
          <a:p>
            <a:r>
              <a:rPr lang="zh-TW" altLang="en-US" sz="2000" dirty="0" smtClean="0">
                <a:latin typeface="微軟正黑體" panose="020B0604030504040204" pitchFamily="34" charset="-120"/>
                <a:ea typeface="微軟正黑體" panose="020B0604030504040204" pitchFamily="34" charset="-120"/>
              </a:rPr>
              <a:t>其它时间</a:t>
            </a:r>
            <a:r>
              <a:rPr lang="en-US" altLang="zh-TW" sz="2000" dirty="0" smtClean="0">
                <a:latin typeface="微軟正黑體" panose="020B0604030504040204" pitchFamily="34" charset="-120"/>
                <a:ea typeface="微軟正黑體" panose="020B0604030504040204" pitchFamily="34" charset="-120"/>
              </a:rPr>
              <a:t>【104RTC</a:t>
            </a:r>
            <a:r>
              <a:rPr lang="zh-TW" altLang="en-US" sz="2000" dirty="0" smtClean="0">
                <a:latin typeface="微軟正黑體" panose="020B0604030504040204" pitchFamily="34" charset="-120"/>
                <a:ea typeface="微軟正黑體" panose="020B0604030504040204" pitchFamily="34" charset="-120"/>
              </a:rPr>
              <a:t>重点讲真相直播室</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每天都有同修值班，互相切磋共同拨打。</a:t>
            </a:r>
            <a:endParaRPr lang="en-US" altLang="zh-TW" sz="20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91383387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141" y="681569"/>
            <a:ext cx="8964488" cy="5847254"/>
          </a:xfrm>
          <a:prstGeom prst="rect">
            <a:avLst/>
          </a:prstGeom>
        </p:spPr>
        <p:txBody>
          <a:bodyPr wrap="square" lIns="90942" tIns="45472" rIns="90942" bIns="45472">
            <a:spAutoFit/>
          </a:bodyPr>
          <a:lstStyle/>
          <a:p>
            <a:r>
              <a:rPr lang="zh-TW" altLang="en-US" sz="2200" b="1" dirty="0" smtClean="0">
                <a:solidFill>
                  <a:srgbClr val="0070C0"/>
                </a:solidFill>
                <a:latin typeface="微軟正黑體" panose="020B0604030504040204" pitchFamily="34" charset="-120"/>
                <a:ea typeface="微軟正黑體" panose="020B0604030504040204" pitchFamily="34" charset="-120"/>
              </a:rPr>
              <a:t>您可根据自己的情况选择领取以下号码参与专案：</a:t>
            </a:r>
            <a:endParaRPr lang="en-US" altLang="zh-TW" sz="2400" dirty="0">
              <a:solidFill>
                <a:srgbClr val="7030A0"/>
              </a:solidFill>
              <a:latin typeface="微軟正黑體" panose="020B0604030504040204" pitchFamily="34" charset="-120"/>
              <a:ea typeface="微軟正黑體" panose="020B0604030504040204" pitchFamily="34" charset="-120"/>
            </a:endParaRPr>
          </a:p>
          <a:p>
            <a:r>
              <a:rPr lang="en-US" altLang="zh-TW" sz="2000" b="1" dirty="0" smtClean="0">
                <a:solidFill>
                  <a:srgbClr val="7030A0"/>
                </a:solidFill>
                <a:latin typeface="微軟正黑體" panose="020B0604030504040204" pitchFamily="34" charset="-120"/>
                <a:ea typeface="微軟正黑體" panose="020B0604030504040204" pitchFamily="34" charset="-120"/>
              </a:rPr>
              <a:t>◎</a:t>
            </a:r>
            <a:r>
              <a:rPr lang="zh-TW" altLang="en-US" sz="2000" b="1" dirty="0" smtClean="0">
                <a:solidFill>
                  <a:srgbClr val="7030A0"/>
                </a:solidFill>
                <a:latin typeface="微軟正黑體" panose="020B0604030504040204" pitchFamily="34" charset="-120"/>
                <a:ea typeface="微軟正黑體" panose="020B0604030504040204" pitchFamily="34" charset="-120"/>
              </a:rPr>
              <a:t> 当地民众：</a:t>
            </a:r>
            <a:endParaRPr lang="en-US" altLang="zh-TW" sz="2000" b="1" dirty="0">
              <a:solidFill>
                <a:srgbClr val="7030A0"/>
              </a:solidFill>
              <a:latin typeface="微軟正黑體" panose="020B0604030504040204" pitchFamily="34" charset="-120"/>
              <a:ea typeface="微軟正黑體" panose="020B0604030504040204" pitchFamily="34" charset="-120"/>
            </a:endParaRPr>
          </a:p>
          <a:p>
            <a:r>
              <a:rPr lang="en-US" altLang="zh-TW" dirty="0" smtClean="0">
                <a:latin typeface="微軟正黑體" panose="020B0604030504040204" pitchFamily="34" charset="-120"/>
                <a:ea typeface="微軟正黑體" panose="020B0604030504040204" pitchFamily="34" charset="-120"/>
              </a:rPr>
              <a:t>55—</a:t>
            </a:r>
            <a:r>
              <a:rPr lang="zh-TW" altLang="en-US" dirty="0" smtClean="0">
                <a:latin typeface="微軟正黑體" panose="020B0604030504040204" pitchFamily="34" charset="-120"/>
                <a:ea typeface="微軟正黑體" panose="020B0604030504040204" pitchFamily="34" charset="-120"/>
              </a:rPr>
              <a:t>当地的</a:t>
            </a:r>
            <a:r>
              <a:rPr lang="en-US" altLang="zh-TW" dirty="0" smtClean="0">
                <a:latin typeface="微軟正黑體" panose="020B0604030504040204" pitchFamily="34" charset="-120"/>
                <a:ea typeface="微軟正黑體" panose="020B0604030504040204" pitchFamily="34" charset="-120"/>
              </a:rPr>
              <a:t>RTC</a:t>
            </a:r>
            <a:r>
              <a:rPr lang="zh-TW" altLang="en-US" dirty="0" smtClean="0">
                <a:latin typeface="微軟正黑體" panose="020B0604030504040204" pitchFamily="34" charset="-120"/>
                <a:ea typeface="微軟正黑體" panose="020B0604030504040204" pitchFamily="34" charset="-120"/>
              </a:rPr>
              <a:t>号码（向当地民众揭露当地邪恶）回馈到</a:t>
            </a:r>
            <a:r>
              <a:rPr lang="en-US" altLang="zh-TW" dirty="0" smtClean="0">
                <a:latin typeface="微軟正黑體" panose="020B0604030504040204" pitchFamily="34" charset="-120"/>
                <a:ea typeface="微軟正黑體" panose="020B0604030504040204" pitchFamily="34" charset="-120"/>
              </a:rPr>
              <a:t>【1002-rtc</a:t>
            </a:r>
            <a:r>
              <a:rPr lang="zh-TW" altLang="en-US" dirty="0" smtClean="0">
                <a:latin typeface="微軟正黑體" panose="020B0604030504040204" pitchFamily="34" charset="-120"/>
                <a:ea typeface="微軟正黑體" panose="020B0604030504040204" pitchFamily="34" charset="-120"/>
              </a:rPr>
              <a:t>普通号码回馈平台</a:t>
            </a:r>
            <a:r>
              <a:rPr lang="en-US" altLang="zh-TW" dirty="0" smtClean="0">
                <a:latin typeface="微軟正黑體" panose="020B0604030504040204" pitchFamily="34" charset="-120"/>
                <a:ea typeface="微軟正黑體" panose="020B0604030504040204" pitchFamily="34" charset="-120"/>
              </a:rPr>
              <a:t>】</a:t>
            </a:r>
            <a:r>
              <a:rPr lang="en-US" altLang="zh-TW" dirty="0">
                <a:latin typeface="微軟正黑體" panose="020B0604030504040204" pitchFamily="34" charset="-120"/>
                <a:ea typeface="微軟正黑體" panose="020B0604030504040204" pitchFamily="34" charset="-120"/>
              </a:rPr>
              <a:t/>
            </a:r>
            <a:br>
              <a:rPr lang="en-US" altLang="zh-TW" dirty="0">
                <a:latin typeface="微軟正黑體" panose="020B0604030504040204" pitchFamily="34" charset="-120"/>
                <a:ea typeface="微軟正黑體" panose="020B0604030504040204" pitchFamily="34" charset="-120"/>
              </a:rPr>
            </a:br>
            <a:endParaRPr lang="en-US" altLang="zh-TW" sz="2000" b="1" dirty="0">
              <a:solidFill>
                <a:srgbClr val="0070C0"/>
              </a:solidFill>
              <a:latin typeface="微軟正黑體" panose="020B0604030504040204" pitchFamily="34" charset="-120"/>
              <a:ea typeface="微軟正黑體" panose="020B0604030504040204" pitchFamily="34" charset="-120"/>
            </a:endParaRPr>
          </a:p>
          <a:p>
            <a:r>
              <a:rPr lang="en-US" altLang="zh-TW" sz="2000" b="1" dirty="0" smtClean="0">
                <a:solidFill>
                  <a:srgbClr val="7030A0"/>
                </a:solidFill>
                <a:latin typeface="微軟正黑體" panose="020B0604030504040204" pitchFamily="34" charset="-120"/>
                <a:ea typeface="微軟正黑體" panose="020B0604030504040204" pitchFamily="34" charset="-120"/>
              </a:rPr>
              <a:t>◎</a:t>
            </a:r>
            <a:r>
              <a:rPr lang="zh-TW" altLang="en-US" sz="2000" b="1" dirty="0" smtClean="0">
                <a:solidFill>
                  <a:srgbClr val="7030A0"/>
                </a:solidFill>
                <a:latin typeface="微軟正黑體" panose="020B0604030504040204" pitchFamily="34" charset="-120"/>
                <a:ea typeface="微軟正黑體" panose="020B0604030504040204" pitchFamily="34" charset="-120"/>
              </a:rPr>
              <a:t> 专案号码：</a:t>
            </a:r>
            <a:r>
              <a:rPr lang="zh-TW" altLang="en-US" dirty="0">
                <a:latin typeface="微軟正黑體" panose="020B0604030504040204" pitchFamily="34" charset="-120"/>
                <a:ea typeface="微軟正黑體" panose="020B0604030504040204" pitchFamily="34" charset="-120"/>
              </a:rPr>
              <a:t/>
            </a:r>
            <a:br>
              <a:rPr lang="zh-TW" altLang="en-US" dirty="0">
                <a:latin typeface="微軟正黑體" panose="020B0604030504040204" pitchFamily="34" charset="-120"/>
                <a:ea typeface="微軟正黑體" panose="020B0604030504040204" pitchFamily="34" charset="-120"/>
              </a:rPr>
            </a:br>
            <a:r>
              <a:rPr lang="en-US" altLang="zh-TW" dirty="0">
                <a:latin typeface="微軟正黑體" panose="020B0604030504040204" pitchFamily="34" charset="-120"/>
                <a:ea typeface="微軟正黑體" panose="020B0604030504040204" pitchFamily="34" charset="-120"/>
              </a:rPr>
              <a:t>44-</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座机（白天拨打）请回馈到</a:t>
            </a:r>
            <a:r>
              <a:rPr lang="en-US" altLang="zh-TW" dirty="0" smtClean="0">
                <a:latin typeface="微軟正黑體" panose="020B0604030504040204" pitchFamily="34" charset="-120"/>
                <a:ea typeface="微軟正黑體" panose="020B0604030504040204" pitchFamily="34" charset="-120"/>
              </a:rPr>
              <a:t>【1003-rtc</a:t>
            </a:r>
            <a:r>
              <a:rPr lang="zh-TW" altLang="en-US" dirty="0" smtClean="0">
                <a:latin typeface="微軟正黑體" panose="020B0604030504040204" pitchFamily="34" charset="-120"/>
                <a:ea typeface="微軟正黑體" panose="020B0604030504040204" pitchFamily="34" charset="-120"/>
              </a:rPr>
              <a:t>重点号码回馈平台</a:t>
            </a:r>
            <a:r>
              <a:rPr lang="en-US" altLang="zh-TW" dirty="0" smtClean="0">
                <a:latin typeface="微軟正黑體" panose="020B0604030504040204" pitchFamily="34" charset="-120"/>
                <a:ea typeface="微軟正黑體" panose="020B0604030504040204" pitchFamily="34" charset="-120"/>
              </a:rPr>
              <a:t>】</a:t>
            </a:r>
            <a:r>
              <a:rPr lang="en-US" altLang="zh-TW" dirty="0">
                <a:latin typeface="微軟正黑體" panose="020B0604030504040204" pitchFamily="34" charset="-120"/>
                <a:ea typeface="微軟正黑體" panose="020B0604030504040204" pitchFamily="34" charset="-120"/>
              </a:rPr>
              <a:t/>
            </a:r>
            <a:br>
              <a:rPr lang="en-US" altLang="zh-TW" dirty="0">
                <a:latin typeface="微軟正黑體" panose="020B0604030504040204" pitchFamily="34" charset="-120"/>
                <a:ea typeface="微軟正黑體" panose="020B0604030504040204" pitchFamily="34" charset="-120"/>
              </a:rPr>
            </a:br>
            <a:r>
              <a:rPr lang="en-US" altLang="zh-TW" dirty="0" smtClean="0">
                <a:latin typeface="微軟正黑體" panose="020B0604030504040204" pitchFamily="34" charset="-120"/>
                <a:ea typeface="微軟正黑體" panose="020B0604030504040204" pitchFamily="34" charset="-120"/>
              </a:rPr>
              <a:t>45--</a:t>
            </a:r>
            <a:r>
              <a:rPr lang="zh-TW" altLang="en-US" dirty="0" smtClean="0">
                <a:latin typeface="微軟正黑體" panose="020B0604030504040204" pitchFamily="34" charset="-120"/>
                <a:ea typeface="微軟正黑體" panose="020B0604030504040204" pitchFamily="34" charset="-120"/>
              </a:rPr>
              <a:t>手机（傍晚或晚间拨打）请回馈到</a:t>
            </a:r>
            <a:r>
              <a:rPr lang="en-US" altLang="zh-TW" dirty="0" smtClean="0">
                <a:latin typeface="微軟正黑體" panose="020B0604030504040204" pitchFamily="34" charset="-120"/>
                <a:ea typeface="微軟正黑體" panose="020B0604030504040204" pitchFamily="34" charset="-120"/>
              </a:rPr>
              <a:t>【1003-rtc</a:t>
            </a:r>
            <a:r>
              <a:rPr lang="zh-TW" altLang="en-US" dirty="0" smtClean="0">
                <a:latin typeface="微軟正黑體" panose="020B0604030504040204" pitchFamily="34" charset="-120"/>
                <a:ea typeface="微軟正黑體" panose="020B0604030504040204" pitchFamily="34" charset="-120"/>
              </a:rPr>
              <a:t>重点号码回馈平台</a:t>
            </a:r>
            <a:r>
              <a:rPr lang="en-US" altLang="zh-TW" dirty="0" smtClean="0">
                <a:latin typeface="微軟正黑體" panose="020B0604030504040204" pitchFamily="34" charset="-120"/>
                <a:ea typeface="微軟正黑體" panose="020B0604030504040204" pitchFamily="34" charset="-120"/>
              </a:rPr>
              <a:t>】</a:t>
            </a:r>
            <a:r>
              <a:rPr lang="en-US" altLang="zh-TW" dirty="0">
                <a:latin typeface="微軟正黑體" panose="020B0604030504040204" pitchFamily="34" charset="-120"/>
                <a:ea typeface="微軟正黑體" panose="020B0604030504040204" pitchFamily="34" charset="-120"/>
              </a:rPr>
              <a:t/>
            </a:r>
            <a:br>
              <a:rPr lang="en-US" altLang="zh-TW" dirty="0">
                <a:latin typeface="微軟正黑體" panose="020B0604030504040204" pitchFamily="34" charset="-120"/>
                <a:ea typeface="微軟正黑體" panose="020B0604030504040204" pitchFamily="34" charset="-120"/>
              </a:rPr>
            </a:br>
            <a:r>
              <a:rPr lang="en-US" altLang="zh-TW" dirty="0" smtClean="0">
                <a:latin typeface="微軟正黑體" panose="020B0604030504040204" pitchFamily="34" charset="-120"/>
                <a:ea typeface="微軟正黑體" panose="020B0604030504040204" pitchFamily="34" charset="-120"/>
              </a:rPr>
              <a:t>46—</a:t>
            </a:r>
            <a:r>
              <a:rPr lang="zh-TW" altLang="en-US" dirty="0" smtClean="0">
                <a:latin typeface="微軟正黑體" panose="020B0604030504040204" pitchFamily="34" charset="-120"/>
                <a:ea typeface="微軟正黑體" panose="020B0604030504040204" pitchFamily="34" charset="-120"/>
              </a:rPr>
              <a:t>重要座机特别号码（请平时拨打重点的同修尽量先领</a:t>
            </a:r>
            <a:r>
              <a:rPr lang="en-US" altLang="zh-TW" dirty="0" smtClean="0">
                <a:latin typeface="微軟正黑體" panose="020B0604030504040204" pitchFamily="34" charset="-120"/>
                <a:ea typeface="微軟正黑體" panose="020B0604030504040204" pitchFamily="34" charset="-120"/>
              </a:rPr>
              <a:t>46</a:t>
            </a:r>
            <a:r>
              <a:rPr lang="zh-TW" altLang="en-US" dirty="0" smtClean="0">
                <a:latin typeface="微軟正黑體" panose="020B0604030504040204" pitchFamily="34" charset="-120"/>
                <a:ea typeface="微軟正黑體" panose="020B0604030504040204" pitchFamily="34" charset="-120"/>
              </a:rPr>
              <a:t>）请回馈到</a:t>
            </a:r>
            <a:r>
              <a:rPr lang="en-US" altLang="zh-TW" dirty="0" smtClean="0">
                <a:latin typeface="微軟正黑體" panose="020B0604030504040204" pitchFamily="34" charset="-120"/>
                <a:ea typeface="微軟正黑體" panose="020B0604030504040204" pitchFamily="34" charset="-120"/>
              </a:rPr>
              <a:t>【1005-</a:t>
            </a:r>
            <a:r>
              <a:rPr lang="zh-TW" altLang="en-US" dirty="0" smtClean="0">
                <a:latin typeface="微軟正黑體" panose="020B0604030504040204" pitchFamily="34" charset="-120"/>
                <a:ea typeface="微軟正黑體" panose="020B0604030504040204" pitchFamily="34" charset="-120"/>
              </a:rPr>
              <a:t>明慧紧急案例回馈平台</a:t>
            </a:r>
            <a:r>
              <a:rPr lang="en-US" altLang="zh-TW" dirty="0" smtClean="0">
                <a:latin typeface="微軟正黑體" panose="020B0604030504040204" pitchFamily="34" charset="-120"/>
                <a:ea typeface="微軟正黑體" panose="020B0604030504040204" pitchFamily="34" charset="-120"/>
              </a:rPr>
              <a:t>】</a:t>
            </a:r>
          </a:p>
          <a:p>
            <a:r>
              <a:rPr lang="en-US" altLang="zh-TW" dirty="0" smtClean="0">
                <a:latin typeface="微軟正黑體" panose="020B0604030504040204" pitchFamily="34" charset="-120"/>
                <a:ea typeface="微軟正黑體" panose="020B0604030504040204" pitchFamily="34" charset="-120"/>
              </a:rPr>
              <a:t>47--</a:t>
            </a:r>
            <a:r>
              <a:rPr lang="zh-TW" altLang="en-US" dirty="0" smtClean="0">
                <a:latin typeface="微軟正黑體" panose="020B0604030504040204" pitchFamily="34" charset="-120"/>
                <a:ea typeface="微軟正黑體" panose="020B0604030504040204" pitchFamily="34" charset="-120"/>
              </a:rPr>
              <a:t>重要手机特别号码（请平时拨打重点的同修尽量先领</a:t>
            </a:r>
            <a:r>
              <a:rPr lang="en-US" altLang="zh-TW" dirty="0" smtClean="0">
                <a:latin typeface="微軟正黑體" panose="020B0604030504040204" pitchFamily="34" charset="-120"/>
                <a:ea typeface="微軟正黑體" panose="020B0604030504040204" pitchFamily="34" charset="-120"/>
              </a:rPr>
              <a:t>47</a:t>
            </a:r>
            <a:r>
              <a:rPr lang="zh-TW" altLang="en-US" dirty="0" smtClean="0">
                <a:latin typeface="微軟正黑體" panose="020B0604030504040204" pitchFamily="34" charset="-120"/>
                <a:ea typeface="微軟正黑體" panose="020B0604030504040204" pitchFamily="34" charset="-120"/>
              </a:rPr>
              <a:t>）请回馈到</a:t>
            </a:r>
            <a:r>
              <a:rPr lang="en-US" altLang="zh-TW" dirty="0" smtClean="0">
                <a:latin typeface="微軟正黑體" panose="020B0604030504040204" pitchFamily="34" charset="-120"/>
                <a:ea typeface="微軟正黑體" panose="020B0604030504040204" pitchFamily="34" charset="-120"/>
              </a:rPr>
              <a:t>【1005-</a:t>
            </a:r>
            <a:r>
              <a:rPr lang="zh-TW" altLang="en-US" dirty="0" smtClean="0">
                <a:latin typeface="微軟正黑體" panose="020B0604030504040204" pitchFamily="34" charset="-120"/>
                <a:ea typeface="微軟正黑體" panose="020B0604030504040204" pitchFamily="34" charset="-120"/>
              </a:rPr>
              <a:t>明慧紧急案例回馈平台</a:t>
            </a:r>
            <a:r>
              <a:rPr lang="en-US" altLang="zh-TW" dirty="0" smtClean="0">
                <a:latin typeface="微軟正黑體" panose="020B0604030504040204" pitchFamily="34" charset="-120"/>
                <a:ea typeface="微軟正黑體" panose="020B0604030504040204" pitchFamily="34" charset="-120"/>
              </a:rPr>
              <a:t>】</a:t>
            </a:r>
          </a:p>
          <a:p>
            <a:endParaRPr lang="en-US" altLang="zh-TW" dirty="0">
              <a:latin typeface="微軟正黑體" panose="020B0604030504040204" pitchFamily="34" charset="-120"/>
              <a:ea typeface="微軟正黑體" panose="020B0604030504040204" pitchFamily="34" charset="-120"/>
            </a:endParaRPr>
          </a:p>
          <a:p>
            <a:r>
              <a:rPr lang="en-US" altLang="zh-TW" sz="2000" b="1" dirty="0" smtClean="0">
                <a:solidFill>
                  <a:srgbClr val="7030A0"/>
                </a:solidFill>
                <a:latin typeface="微軟正黑體" panose="020B0604030504040204" pitchFamily="34" charset="-120"/>
                <a:ea typeface="微軟正黑體" panose="020B0604030504040204" pitchFamily="34" charset="-120"/>
              </a:rPr>
              <a:t>◎</a:t>
            </a:r>
            <a:r>
              <a:rPr lang="zh-TW" altLang="en-US" sz="2000" b="1" dirty="0" smtClean="0">
                <a:solidFill>
                  <a:srgbClr val="7030A0"/>
                </a:solidFill>
                <a:latin typeface="微軟正黑體" panose="020B0604030504040204" pitchFamily="34" charset="-120"/>
                <a:ea typeface="微軟正黑體" panose="020B0604030504040204" pitchFamily="34" charset="-120"/>
              </a:rPr>
              <a:t> 专案核心号码：</a:t>
            </a:r>
            <a:r>
              <a:rPr lang="zh-TW" altLang="en-US" dirty="0"/>
              <a:t/>
            </a:r>
            <a:br>
              <a:rPr lang="zh-TW" altLang="en-US" dirty="0"/>
            </a:br>
            <a:r>
              <a:rPr lang="zh-TW" altLang="en-US" dirty="0" smtClean="0">
                <a:latin typeface="微軟正黑體" panose="020B0604030504040204" pitchFamily="34" charset="-120"/>
                <a:ea typeface="微軟正黑體" panose="020B0604030504040204" pitchFamily="34" charset="-120"/>
              </a:rPr>
              <a:t>专案核心号码的拨打，主要是在安信平台上领号。如有意愿参加核心号码拨打的同修请到</a:t>
            </a:r>
            <a:r>
              <a:rPr lang="en-US" altLang="zh-TW" dirty="0" smtClean="0">
                <a:latin typeface="微軟正黑體" panose="020B0604030504040204" pitchFamily="34" charset="-120"/>
                <a:ea typeface="微軟正黑體" panose="020B0604030504040204" pitchFamily="34" charset="-120"/>
              </a:rPr>
              <a:t>【104RTC</a:t>
            </a:r>
            <a:r>
              <a:rPr lang="zh-TW" altLang="en-US" dirty="0" smtClean="0">
                <a:latin typeface="微軟正黑體" panose="020B0604030504040204" pitchFamily="34" charset="-120"/>
                <a:ea typeface="微軟正黑體" panose="020B0604030504040204" pitchFamily="34" charset="-120"/>
              </a:rPr>
              <a:t>重点讲真相直播室</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找当班负责同修，可让负责同修将您加入到领号平台。或请当班同修帮你领号，参与拨打。</a:t>
            </a:r>
          </a:p>
          <a:p>
            <a:endParaRPr lang="en-US" altLang="zh-TW" dirty="0" smtClean="0">
              <a:latin typeface="微軟正黑體" panose="020B0604030504040204" pitchFamily="34" charset="-120"/>
              <a:ea typeface="微軟正黑體" panose="020B0604030504040204" pitchFamily="34" charset="-120"/>
            </a:endParaRPr>
          </a:p>
          <a:p>
            <a:r>
              <a:rPr lang="en-US" altLang="zh-TW" sz="2000" b="1" dirty="0" smtClean="0">
                <a:solidFill>
                  <a:srgbClr val="7030A0"/>
                </a:solidFill>
                <a:latin typeface="微軟正黑體" panose="020B0604030504040204" pitchFamily="34" charset="-120"/>
                <a:ea typeface="微軟正黑體" panose="020B0604030504040204" pitchFamily="34" charset="-120"/>
              </a:rPr>
              <a:t>◎</a:t>
            </a:r>
            <a:r>
              <a:rPr lang="zh-TW" altLang="en-US" sz="2000" b="1" dirty="0" smtClean="0">
                <a:solidFill>
                  <a:srgbClr val="7030A0"/>
                </a:solidFill>
                <a:latin typeface="微軟正黑體" panose="020B0604030504040204" pitchFamily="34" charset="-120"/>
                <a:ea typeface="微軟正黑體" panose="020B0604030504040204" pitchFamily="34" charset="-120"/>
              </a:rPr>
              <a:t>周三联合专案（同一案情）：</a:t>
            </a:r>
            <a:r>
              <a:rPr lang="zh-TW" altLang="en-US" dirty="0" smtClean="0">
                <a:latin typeface="微軟正黑體" panose="020B0604030504040204" pitchFamily="34" charset="-120"/>
                <a:ea typeface="微軟正黑體" panose="020B0604030504040204" pitchFamily="34" charset="-120"/>
              </a:rPr>
              <a:t/>
            </a:r>
            <a:br>
              <a:rPr lang="zh-TW" altLang="en-US" dirty="0" smtClean="0">
                <a:latin typeface="微軟正黑體" panose="020B0604030504040204" pitchFamily="34" charset="-120"/>
                <a:ea typeface="微軟正黑體" panose="020B0604030504040204" pitchFamily="34" charset="-120"/>
              </a:rPr>
            </a:br>
            <a:r>
              <a:rPr lang="zh-TW" altLang="en-US" dirty="0" smtClean="0">
                <a:latin typeface="微軟正黑體" panose="020B0604030504040204" pitchFamily="34" charset="-120"/>
                <a:ea typeface="微軟正黑體" panose="020B0604030504040204" pitchFamily="34" charset="-120"/>
              </a:rPr>
              <a:t>联合专案当天，听了真相的号码会自动上传到</a:t>
            </a:r>
            <a:r>
              <a:rPr lang="en-US" altLang="zh-TW" dirty="0" smtClean="0">
                <a:latin typeface="微軟正黑體" panose="020B0604030504040204" pitchFamily="34" charset="-120"/>
                <a:ea typeface="微軟正黑體" panose="020B0604030504040204" pitchFamily="34" charset="-120"/>
              </a:rPr>
              <a:t>8</a:t>
            </a:r>
            <a:r>
              <a:rPr lang="zh-TW" altLang="en-US" dirty="0" smtClean="0">
                <a:latin typeface="微軟正黑體" panose="020B0604030504040204" pitchFamily="34" charset="-120"/>
                <a:ea typeface="微軟正黑體" panose="020B0604030504040204" pitchFamily="34" charset="-120"/>
              </a:rPr>
              <a:t>号键领号平台。</a:t>
            </a:r>
            <a:endParaRPr lang="en-US" altLang="zh-TW" dirty="0" smtClean="0">
              <a:latin typeface="微軟正黑體" panose="020B0604030504040204" pitchFamily="34" charset="-120"/>
              <a:ea typeface="微軟正黑體" panose="020B0604030504040204" pitchFamily="34" charset="-120"/>
            </a:endParaRPr>
          </a:p>
          <a:p>
            <a:r>
              <a:rPr lang="zh-TW" altLang="en-US" dirty="0" smtClean="0">
                <a:latin typeface="微軟正黑體" panose="020B0604030504040204" pitchFamily="34" charset="-120"/>
                <a:ea typeface="微軟正黑體" panose="020B0604030504040204" pitchFamily="34" charset="-120"/>
              </a:rPr>
              <a:t>在</a:t>
            </a:r>
            <a:r>
              <a:rPr lang="en-US" altLang="zh-TW" dirty="0" smtClean="0">
                <a:latin typeface="微軟正黑體" panose="020B0604030504040204" pitchFamily="34" charset="-120"/>
                <a:ea typeface="微軟正黑體" panose="020B0604030504040204" pitchFamily="34" charset="-120"/>
              </a:rPr>
              <a:t>8</a:t>
            </a:r>
            <a:r>
              <a:rPr lang="zh-TW" altLang="en-US" dirty="0" smtClean="0">
                <a:latin typeface="微軟正黑體" panose="020B0604030504040204" pitchFamily="34" charset="-120"/>
                <a:ea typeface="微軟正黑體" panose="020B0604030504040204" pitchFamily="34" charset="-120"/>
              </a:rPr>
              <a:t>号键领号平台里的同修可自由领号参与拨打。请大家共同参与！</a:t>
            </a:r>
            <a:endParaRPr lang="zh-TW" altLang="en-US" dirty="0">
              <a:latin typeface="微軟正黑體" panose="020B0604030504040204" pitchFamily="34" charset="-120"/>
              <a:ea typeface="微軟正黑體" panose="020B0604030504040204" pitchFamily="34" charset="-120"/>
            </a:endParaRPr>
          </a:p>
        </p:txBody>
      </p:sp>
      <p:sp>
        <p:nvSpPr>
          <p:cNvPr id="3" name="矩形 2"/>
          <p:cNvSpPr/>
          <p:nvPr/>
        </p:nvSpPr>
        <p:spPr>
          <a:xfrm>
            <a:off x="107505" y="97294"/>
            <a:ext cx="2419850" cy="584275"/>
          </a:xfrm>
          <a:prstGeom prst="rect">
            <a:avLst/>
          </a:prstGeom>
        </p:spPr>
        <p:txBody>
          <a:bodyPr wrap="none" lIns="90942" tIns="45472" rIns="90942" bIns="45472">
            <a:spAutoFit/>
          </a:bodyPr>
          <a:lstStyle/>
          <a:p>
            <a:pPr fontAlgn="base"/>
            <a:r>
              <a:rPr lang="en-US" altLang="zh-TW" sz="3200" b="1" dirty="0" smtClean="0">
                <a:latin typeface="微軟正黑體" panose="020B0604030504040204" pitchFamily="34" charset="-120"/>
                <a:ea typeface="微軟正黑體" panose="020B0604030504040204" pitchFamily="34" charset="-120"/>
              </a:rPr>
              <a:t>13.</a:t>
            </a:r>
            <a:r>
              <a:rPr lang="zh-TW" altLang="en-US" sz="3200" b="1" dirty="0" smtClean="0">
                <a:latin typeface="微軟正黑體" panose="020B0604030504040204" pitchFamily="34" charset="-120"/>
                <a:ea typeface="微軟正黑體" panose="020B0604030504040204" pitchFamily="34" charset="-120"/>
              </a:rPr>
              <a:t>如何参与</a:t>
            </a:r>
            <a:endParaRPr lang="zh-TW" altLang="en-US" sz="32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00467771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7653" t="23606" r="44116" b="12994"/>
          <a:stretch/>
        </p:blipFill>
        <p:spPr bwMode="auto">
          <a:xfrm>
            <a:off x="1043609" y="1"/>
            <a:ext cx="7272808" cy="678409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968310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7282" y="223569"/>
            <a:ext cx="8709436" cy="584775"/>
          </a:xfrm>
          <a:prstGeom prst="rect">
            <a:avLst/>
          </a:prstGeom>
        </p:spPr>
        <p:txBody>
          <a:bodyPr wrap="none">
            <a:spAutoFit/>
          </a:bodyPr>
          <a:lstStyle/>
          <a:p>
            <a:pPr fontAlgn="base"/>
            <a:r>
              <a:rPr lang="en-US" altLang="zh-TW" sz="3200" b="1" dirty="0" smtClean="0">
                <a:latin typeface="微軟正黑體" panose="020B0604030504040204" pitchFamily="34" charset="-120"/>
                <a:ea typeface="微軟正黑體" panose="020B0604030504040204" pitchFamily="34" charset="-120"/>
              </a:rPr>
              <a:t>3-1</a:t>
            </a:r>
            <a:r>
              <a:rPr lang="en-US" altLang="zh-TW" sz="3200" b="1" smtClean="0">
                <a:latin typeface="微軟正黑體" panose="020B0604030504040204" pitchFamily="34" charset="-120"/>
                <a:ea typeface="微軟正黑體" panose="020B0604030504040204" pitchFamily="34" charset="-120"/>
              </a:rPr>
              <a:t>.  2017</a:t>
            </a:r>
            <a:r>
              <a:rPr lang="zh-TW" altLang="en-US" sz="3200" b="1" smtClean="0">
                <a:latin typeface="微軟正黑體" panose="020B0604030504040204" pitchFamily="34" charset="-120"/>
                <a:ea typeface="微軟正黑體" panose="020B0604030504040204" pitchFamily="34" charset="-120"/>
              </a:rPr>
              <a:t>年上半年河北法轮功学员遭迫害综述</a:t>
            </a:r>
            <a:endParaRPr lang="zh-TW" altLang="en-US" sz="3200" b="1" dirty="0">
              <a:latin typeface="微軟正黑體" panose="020B0604030504040204" pitchFamily="34" charset="-120"/>
              <a:ea typeface="微軟正黑體" panose="020B0604030504040204" pitchFamily="34" charset="-120"/>
            </a:endParaRPr>
          </a:p>
        </p:txBody>
      </p:sp>
      <p:sp>
        <p:nvSpPr>
          <p:cNvPr id="3" name="矩形 2"/>
          <p:cNvSpPr/>
          <p:nvPr/>
        </p:nvSpPr>
        <p:spPr>
          <a:xfrm>
            <a:off x="251520" y="1124744"/>
            <a:ext cx="8640960" cy="1015663"/>
          </a:xfrm>
          <a:prstGeom prst="rect">
            <a:avLst/>
          </a:prstGeom>
        </p:spPr>
        <p:txBody>
          <a:bodyPr wrap="square">
            <a:spAutoFit/>
          </a:bodyPr>
          <a:lstStyle/>
          <a:p>
            <a:r>
              <a:rPr lang="en-US" altLang="zh-TW" sz="2000" dirty="0" smtClean="0">
                <a:latin typeface="微軟正黑體" panose="020B0604030504040204" pitchFamily="34" charset="-120"/>
                <a:ea typeface="微軟正黑體" panose="020B0604030504040204" pitchFamily="34" charset="-120"/>
              </a:rPr>
              <a:t>2017</a:t>
            </a:r>
            <a:r>
              <a:rPr lang="zh-TW" altLang="en-US" sz="2000" dirty="0" smtClean="0">
                <a:latin typeface="微軟正黑體" panose="020B0604030504040204" pitchFamily="34" charset="-120"/>
                <a:ea typeface="微軟正黑體" panose="020B0604030504040204" pitchFamily="34" charset="-120"/>
              </a:rPr>
              <a:t>年</a:t>
            </a:r>
            <a:r>
              <a:rPr lang="zh-TW" altLang="en-US" sz="2000" dirty="0">
                <a:latin typeface="微軟正黑體" panose="020B0604030504040204" pitchFamily="34" charset="-120"/>
                <a:ea typeface="微軟正黑體" panose="020B0604030504040204" pitchFamily="34" charset="-120"/>
              </a:rPr>
              <a:t>上半年遭受中共迫害的至少有</a:t>
            </a:r>
            <a:r>
              <a:rPr lang="en-US" altLang="zh-TW" sz="2000" dirty="0">
                <a:solidFill>
                  <a:srgbClr val="FF0000"/>
                </a:solidFill>
                <a:latin typeface="微軟正黑體" panose="020B0604030504040204" pitchFamily="34" charset="-120"/>
                <a:ea typeface="微軟正黑體" panose="020B0604030504040204" pitchFamily="34" charset="-120"/>
              </a:rPr>
              <a:t>696</a:t>
            </a:r>
            <a:r>
              <a:rPr lang="zh-TW" altLang="en-US" sz="2000" dirty="0">
                <a:latin typeface="微軟正黑體" panose="020B0604030504040204" pitchFamily="34" charset="-120"/>
                <a:ea typeface="微軟正黑體" panose="020B0604030504040204" pitchFamily="34" charset="-120"/>
              </a:rPr>
              <a:t>人次</a:t>
            </a:r>
            <a:r>
              <a:rPr lang="zh-TW" altLang="en-US" sz="2000" dirty="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r>
              <a:rPr lang="zh-TW" altLang="en-US" sz="2000" smtClean="0">
                <a:latin typeface="微軟正黑體" panose="020B0604030504040204" pitchFamily="34" charset="-120"/>
                <a:ea typeface="微軟正黑體" panose="020B0604030504040204" pitchFamily="34" charset="-120"/>
              </a:rPr>
              <a:t>至少抄走现金</a:t>
            </a:r>
            <a:r>
              <a:rPr lang="en-US" altLang="zh-TW" sz="2000" smtClean="0">
                <a:latin typeface="微軟正黑體" panose="020B0604030504040204" pitchFamily="34" charset="-120"/>
                <a:ea typeface="微軟正黑體" panose="020B0604030504040204" pitchFamily="34" charset="-120"/>
              </a:rPr>
              <a:t>16600</a:t>
            </a:r>
            <a:r>
              <a:rPr lang="zh-TW" altLang="en-US" sz="2000" smtClean="0">
                <a:latin typeface="微軟正黑體" panose="020B0604030504040204" pitchFamily="34" charset="-120"/>
                <a:ea typeface="微軟正黑體" panose="020B0604030504040204" pitchFamily="34" charset="-120"/>
              </a:rPr>
              <a:t>元（不足百元或数额不清的没计算在内），</a:t>
            </a:r>
            <a:endParaRPr lang="en-US" altLang="zh-TW" sz="2000" dirty="0" smtClean="0">
              <a:latin typeface="微軟正黑體" panose="020B0604030504040204" pitchFamily="34" charset="-120"/>
              <a:ea typeface="微軟正黑體" panose="020B0604030504040204" pitchFamily="34" charset="-120"/>
            </a:endParaRPr>
          </a:p>
          <a:p>
            <a:r>
              <a:rPr lang="zh-TW" altLang="en-US" sz="2000" dirty="0" smtClean="0">
                <a:latin typeface="微軟正黑體" panose="020B0604030504040204" pitchFamily="34" charset="-120"/>
                <a:ea typeface="微軟正黑體" panose="020B0604030504040204" pitchFamily="34" charset="-120"/>
              </a:rPr>
              <a:t>非法</a:t>
            </a:r>
            <a:r>
              <a:rPr lang="zh-TW" altLang="en-US" sz="2000">
                <a:latin typeface="微軟正黑體" panose="020B0604030504040204" pitchFamily="34" charset="-120"/>
                <a:ea typeface="微軟正黑體" panose="020B0604030504040204" pitchFamily="34" charset="-120"/>
              </a:rPr>
              <a:t>勒索</a:t>
            </a:r>
            <a:r>
              <a:rPr lang="en-US" altLang="zh-TW" sz="2000" smtClean="0">
                <a:latin typeface="微軟正黑體" panose="020B0604030504040204" pitchFamily="34" charset="-120"/>
                <a:ea typeface="微軟正黑體" panose="020B0604030504040204" pitchFamily="34" charset="-120"/>
              </a:rPr>
              <a:t>197500</a:t>
            </a:r>
            <a:r>
              <a:rPr lang="zh-TW" altLang="en-US" sz="2000" smtClean="0">
                <a:latin typeface="微軟正黑體" panose="020B0604030504040204" pitchFamily="34" charset="-120"/>
                <a:ea typeface="微軟正黑體" panose="020B0604030504040204" pitchFamily="34" charset="-120"/>
              </a:rPr>
              <a:t>元，非法判刑所谓的罚款</a:t>
            </a:r>
            <a:r>
              <a:rPr lang="en-US" altLang="zh-TW" sz="2000" smtClean="0">
                <a:latin typeface="微軟正黑體" panose="020B0604030504040204" pitchFamily="34" charset="-120"/>
                <a:ea typeface="微軟正黑體" panose="020B0604030504040204" pitchFamily="34" charset="-120"/>
              </a:rPr>
              <a:t>103000</a:t>
            </a:r>
            <a:r>
              <a:rPr lang="zh-TW" altLang="en-US" sz="2000" smtClean="0">
                <a:latin typeface="微軟正黑體" panose="020B0604030504040204" pitchFamily="34" charset="-120"/>
                <a:ea typeface="微軟正黑體" panose="020B0604030504040204" pitchFamily="34" charset="-120"/>
              </a:rPr>
              <a:t>元，三项合计</a:t>
            </a:r>
            <a:r>
              <a:rPr lang="en-US" altLang="zh-TW" sz="2000" smtClean="0">
                <a:latin typeface="微軟正黑體" panose="020B0604030504040204" pitchFamily="34" charset="-120"/>
                <a:ea typeface="微軟正黑體" panose="020B0604030504040204" pitchFamily="34" charset="-120"/>
              </a:rPr>
              <a:t>315300</a:t>
            </a:r>
            <a:r>
              <a:rPr lang="zh-TW" altLang="en-US" sz="2000" dirty="0">
                <a:latin typeface="微軟正黑體" panose="020B0604030504040204" pitchFamily="34" charset="-120"/>
                <a:ea typeface="微軟正黑體" panose="020B0604030504040204" pitchFamily="34" charset="-120"/>
              </a:rPr>
              <a:t>元。</a:t>
            </a:r>
          </a:p>
        </p:txBody>
      </p:sp>
      <p:graphicFrame>
        <p:nvGraphicFramePr>
          <p:cNvPr id="4" name="表格 3"/>
          <p:cNvGraphicFramePr>
            <a:graphicFrameLocks noGrp="1"/>
          </p:cNvGraphicFramePr>
          <p:nvPr>
            <p:extLst>
              <p:ext uri="{D42A27DB-BD31-4B8C-83A1-F6EECF244321}">
                <p14:modId xmlns:p14="http://schemas.microsoft.com/office/powerpoint/2010/main" val="4003849580"/>
              </p:ext>
            </p:extLst>
          </p:nvPr>
        </p:nvGraphicFramePr>
        <p:xfrm>
          <a:off x="179513" y="3429000"/>
          <a:ext cx="8640961" cy="922392"/>
        </p:xfrm>
        <a:graphic>
          <a:graphicData uri="http://schemas.openxmlformats.org/drawingml/2006/table">
            <a:tbl>
              <a:tblPr/>
              <a:tblGrid>
                <a:gridCol w="1440159"/>
                <a:gridCol w="1357169"/>
                <a:gridCol w="1168727"/>
                <a:gridCol w="1502648"/>
                <a:gridCol w="1335687"/>
                <a:gridCol w="1168727"/>
                <a:gridCol w="667844"/>
              </a:tblGrid>
              <a:tr h="0">
                <a:tc>
                  <a:txBody>
                    <a:bodyPr/>
                    <a:lstStyle/>
                    <a:p>
                      <a:pPr algn="ctr" fontAlgn="base"/>
                      <a:r>
                        <a:rPr lang="zh-TW" altLang="en-US" b="1" smtClean="0">
                          <a:effectLst/>
                          <a:latin typeface="微軟正黑體" panose="020B0604030504040204" pitchFamily="34" charset="-120"/>
                          <a:ea typeface="微軟正黑體" panose="020B0604030504040204" pitchFamily="34" charset="-120"/>
                        </a:rPr>
                        <a:t>类别</a:t>
                      </a:r>
                      <a:endParaRPr lang="zh-TW" altLang="en-US" b="1" dirty="0">
                        <a:effectLst/>
                        <a:latin typeface="微軟正黑體" panose="020B0604030504040204" pitchFamily="34" charset="-120"/>
                        <a:ea typeface="微軟正黑體" panose="020B0604030504040204" pitchFamily="34" charset="-12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DFA"/>
                    </a:solidFill>
                  </a:tcPr>
                </a:tc>
                <a:tc>
                  <a:txBody>
                    <a:bodyPr/>
                    <a:lstStyle/>
                    <a:p>
                      <a:pPr algn="ctr" fontAlgn="base"/>
                      <a:r>
                        <a:rPr lang="zh-TW" altLang="en-US" b="1" dirty="0">
                          <a:effectLst/>
                          <a:latin typeface="微軟正黑體" panose="020B0604030504040204" pitchFamily="34" charset="-120"/>
                          <a:ea typeface="微軟正黑體" panose="020B0604030504040204" pitchFamily="34" charset="-120"/>
                        </a:rPr>
                        <a:t>迫害致死</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DFA"/>
                    </a:solidFill>
                  </a:tcPr>
                </a:tc>
                <a:tc>
                  <a:txBody>
                    <a:bodyPr/>
                    <a:lstStyle/>
                    <a:p>
                      <a:pPr algn="ctr" fontAlgn="base"/>
                      <a:r>
                        <a:rPr lang="zh-TW" altLang="en-US" b="1" dirty="0">
                          <a:effectLst/>
                          <a:latin typeface="微軟正黑體" panose="020B0604030504040204" pitchFamily="34" charset="-120"/>
                          <a:ea typeface="微軟正黑體" panose="020B0604030504040204" pitchFamily="34" charset="-120"/>
                        </a:rPr>
                        <a:t>非法判刑</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DFA"/>
                    </a:solidFill>
                  </a:tcPr>
                </a:tc>
                <a:tc>
                  <a:txBody>
                    <a:bodyPr/>
                    <a:lstStyle/>
                    <a:p>
                      <a:pPr algn="ctr" fontAlgn="base"/>
                      <a:r>
                        <a:rPr lang="zh-TW" altLang="en-US" b="1" smtClean="0">
                          <a:effectLst/>
                          <a:latin typeface="微軟正黑體" panose="020B0604030504040204" pitchFamily="34" charset="-120"/>
                          <a:ea typeface="微軟正黑體" panose="020B0604030504040204" pitchFamily="34" charset="-120"/>
                        </a:rPr>
                        <a:t>批捕与庭审</a:t>
                      </a:r>
                      <a:endParaRPr lang="zh-TW" altLang="en-US" b="1" dirty="0">
                        <a:effectLst/>
                        <a:latin typeface="微軟正黑體" panose="020B0604030504040204" pitchFamily="34" charset="-120"/>
                        <a:ea typeface="微軟正黑體" panose="020B0604030504040204" pitchFamily="34" charset="-12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DFA"/>
                    </a:solidFill>
                  </a:tcPr>
                </a:tc>
                <a:tc>
                  <a:txBody>
                    <a:bodyPr/>
                    <a:lstStyle/>
                    <a:p>
                      <a:pPr algn="ctr" fontAlgn="base"/>
                      <a:r>
                        <a:rPr lang="zh-TW" altLang="en-US" b="1" smtClean="0">
                          <a:effectLst/>
                          <a:latin typeface="微軟正黑體" panose="020B0604030504040204" pitchFamily="34" charset="-120"/>
                          <a:ea typeface="微軟正黑體" panose="020B0604030504040204" pitchFamily="34" charset="-120"/>
                        </a:rPr>
                        <a:t>绑架与关押</a:t>
                      </a:r>
                      <a:endParaRPr lang="zh-TW" altLang="en-US" b="1">
                        <a:effectLst/>
                        <a:latin typeface="微軟正黑體" panose="020B0604030504040204" pitchFamily="34" charset="-120"/>
                        <a:ea typeface="微軟正黑體" panose="020B0604030504040204" pitchFamily="34" charset="-12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DFA"/>
                    </a:solidFill>
                  </a:tcPr>
                </a:tc>
                <a:tc>
                  <a:txBody>
                    <a:bodyPr/>
                    <a:lstStyle/>
                    <a:p>
                      <a:pPr algn="ctr" fontAlgn="base"/>
                      <a:r>
                        <a:rPr lang="zh-TW" altLang="en-US" b="1" smtClean="0">
                          <a:effectLst/>
                          <a:latin typeface="微軟正黑體" panose="020B0604030504040204" pitchFamily="34" charset="-120"/>
                          <a:ea typeface="微軟正黑體" panose="020B0604030504040204" pitchFamily="34" charset="-120"/>
                        </a:rPr>
                        <a:t>非法骚扰</a:t>
                      </a:r>
                      <a:endParaRPr lang="zh-TW" altLang="en-US" b="1">
                        <a:effectLst/>
                        <a:latin typeface="微軟正黑體" panose="020B0604030504040204" pitchFamily="34" charset="-120"/>
                        <a:ea typeface="微軟正黑體" panose="020B0604030504040204" pitchFamily="34" charset="-12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DFA"/>
                    </a:solidFill>
                  </a:tcPr>
                </a:tc>
                <a:tc>
                  <a:txBody>
                    <a:bodyPr/>
                    <a:lstStyle/>
                    <a:p>
                      <a:pPr algn="ctr" fontAlgn="base"/>
                      <a:r>
                        <a:rPr lang="zh-TW" altLang="en-US" b="1" smtClean="0">
                          <a:effectLst/>
                          <a:latin typeface="微軟正黑體" panose="020B0604030504040204" pitchFamily="34" charset="-120"/>
                          <a:ea typeface="微軟正黑體" panose="020B0604030504040204" pitchFamily="34" charset="-120"/>
                        </a:rPr>
                        <a:t>总计</a:t>
                      </a:r>
                      <a:endParaRPr lang="zh-TW" altLang="en-US" b="1">
                        <a:effectLst/>
                        <a:latin typeface="微軟正黑體" panose="020B0604030504040204" pitchFamily="34" charset="-120"/>
                        <a:ea typeface="微軟正黑體" panose="020B0604030504040204" pitchFamily="34" charset="-12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DFA"/>
                    </a:solidFill>
                  </a:tcPr>
                </a:tc>
              </a:tr>
              <a:tr h="373752">
                <a:tc>
                  <a:txBody>
                    <a:bodyPr/>
                    <a:lstStyle/>
                    <a:p>
                      <a:pPr algn="ctr" fontAlgn="base"/>
                      <a:r>
                        <a:rPr lang="zh-TW" altLang="en-US" b="1" dirty="0">
                          <a:effectLst/>
                          <a:latin typeface="微軟正黑體" panose="020B0604030504040204" pitchFamily="34" charset="-120"/>
                          <a:ea typeface="微軟正黑體" panose="020B0604030504040204" pitchFamily="34" charset="-120"/>
                        </a:rPr>
                        <a:t>遭迫害人次</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DFA"/>
                    </a:solidFill>
                  </a:tcPr>
                </a:tc>
                <a:tc>
                  <a:txBody>
                    <a:bodyPr/>
                    <a:lstStyle/>
                    <a:p>
                      <a:pPr algn="ctr" fontAlgn="base"/>
                      <a:r>
                        <a:rPr lang="en-US" altLang="zh-TW" b="1" dirty="0">
                          <a:effectLst/>
                          <a:latin typeface="微軟正黑體" panose="020B0604030504040204" pitchFamily="34" charset="-120"/>
                          <a:ea typeface="微軟正黑體" panose="020B0604030504040204" pitchFamily="34" charset="-120"/>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DFA"/>
                    </a:solidFill>
                  </a:tcPr>
                </a:tc>
                <a:tc>
                  <a:txBody>
                    <a:bodyPr/>
                    <a:lstStyle/>
                    <a:p>
                      <a:pPr algn="ctr" fontAlgn="base"/>
                      <a:r>
                        <a:rPr lang="en-US" altLang="zh-TW" b="1" dirty="0">
                          <a:effectLst/>
                          <a:latin typeface="微軟正黑體" panose="020B0604030504040204" pitchFamily="34" charset="-120"/>
                          <a:ea typeface="微軟正黑體" panose="020B0604030504040204" pitchFamily="34" charset="-120"/>
                        </a:rPr>
                        <a:t>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DFA"/>
                    </a:solidFill>
                  </a:tcPr>
                </a:tc>
                <a:tc>
                  <a:txBody>
                    <a:bodyPr/>
                    <a:lstStyle/>
                    <a:p>
                      <a:pPr algn="ctr" fontAlgn="base"/>
                      <a:r>
                        <a:rPr lang="en-US" altLang="zh-TW" b="1" dirty="0">
                          <a:effectLst/>
                          <a:latin typeface="微軟正黑體" panose="020B0604030504040204" pitchFamily="34" charset="-120"/>
                          <a:ea typeface="微軟正黑體" panose="020B0604030504040204" pitchFamily="34" charset="-120"/>
                        </a:rPr>
                        <a:t>63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DFA"/>
                    </a:solidFill>
                  </a:tcPr>
                </a:tc>
                <a:tc>
                  <a:txBody>
                    <a:bodyPr/>
                    <a:lstStyle/>
                    <a:p>
                      <a:pPr algn="ctr" fontAlgn="base"/>
                      <a:r>
                        <a:rPr lang="en-US" altLang="zh-TW" b="1" dirty="0">
                          <a:effectLst/>
                          <a:latin typeface="微軟正黑體" panose="020B0604030504040204" pitchFamily="34" charset="-120"/>
                          <a:ea typeface="微軟正黑體" panose="020B0604030504040204" pitchFamily="34" charset="-120"/>
                        </a:rPr>
                        <a:t>281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DFA"/>
                    </a:solidFill>
                  </a:tcPr>
                </a:tc>
                <a:tc>
                  <a:txBody>
                    <a:bodyPr/>
                    <a:lstStyle/>
                    <a:p>
                      <a:pPr algn="ctr" fontAlgn="base"/>
                      <a:r>
                        <a:rPr lang="en-US" altLang="zh-TW" b="1" dirty="0">
                          <a:effectLst/>
                          <a:latin typeface="微軟正黑體" panose="020B0604030504040204" pitchFamily="34" charset="-120"/>
                          <a:ea typeface="微軟正黑體" panose="020B0604030504040204" pitchFamily="34" charset="-120"/>
                        </a:rPr>
                        <a:t>306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DFA"/>
                    </a:solidFill>
                  </a:tcPr>
                </a:tc>
                <a:tc>
                  <a:txBody>
                    <a:bodyPr/>
                    <a:lstStyle/>
                    <a:p>
                      <a:pPr algn="ctr" fontAlgn="base"/>
                      <a:r>
                        <a:rPr lang="en-US" altLang="zh-TW" b="1" dirty="0">
                          <a:solidFill>
                            <a:srgbClr val="FF0000"/>
                          </a:solidFill>
                          <a:effectLst/>
                          <a:latin typeface="微軟正黑體" panose="020B0604030504040204" pitchFamily="34" charset="-120"/>
                          <a:ea typeface="微軟正黑體" panose="020B0604030504040204" pitchFamily="34" charset="-120"/>
                        </a:rPr>
                        <a:t>697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DFA"/>
                    </a:solidFill>
                  </a:tcPr>
                </a:tc>
              </a:tr>
              <a:tr h="0">
                <a:tc>
                  <a:txBody>
                    <a:bodyPr/>
                    <a:lstStyle/>
                    <a:p>
                      <a:pPr algn="ctr" fontAlgn="base"/>
                      <a:r>
                        <a:rPr lang="zh-TW" altLang="en-US" b="1">
                          <a:effectLst/>
                          <a:latin typeface="微軟正黑體" panose="020B0604030504040204" pitchFamily="34" charset="-120"/>
                          <a:ea typeface="微軟正黑體" panose="020B0604030504040204" pitchFamily="34" charset="-120"/>
                        </a:rPr>
                        <a:t>百分比</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DFA"/>
                    </a:solidFill>
                  </a:tcPr>
                </a:tc>
                <a:tc>
                  <a:txBody>
                    <a:bodyPr/>
                    <a:lstStyle/>
                    <a:p>
                      <a:pPr algn="ctr" fontAlgn="base"/>
                      <a:r>
                        <a:rPr lang="en-US" altLang="zh-TW" b="1">
                          <a:effectLst/>
                          <a:latin typeface="微軟正黑體" panose="020B0604030504040204" pitchFamily="34" charset="-120"/>
                          <a:ea typeface="微軟正黑體" panose="020B0604030504040204" pitchFamily="34" charset="-120"/>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DFA"/>
                    </a:solidFill>
                  </a:tcPr>
                </a:tc>
                <a:tc>
                  <a:txBody>
                    <a:bodyPr/>
                    <a:lstStyle/>
                    <a:p>
                      <a:pPr algn="ctr" fontAlgn="base"/>
                      <a:r>
                        <a:rPr lang="en-US" altLang="zh-TW" b="1">
                          <a:effectLst/>
                          <a:latin typeface="微軟正黑體" panose="020B0604030504040204" pitchFamily="34" charset="-120"/>
                          <a:ea typeface="微軟正黑體" panose="020B0604030504040204" pitchFamily="34" charset="-120"/>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DFA"/>
                    </a:solidFill>
                  </a:tcPr>
                </a:tc>
                <a:tc>
                  <a:txBody>
                    <a:bodyPr/>
                    <a:lstStyle/>
                    <a:p>
                      <a:pPr algn="ctr" fontAlgn="base"/>
                      <a:r>
                        <a:rPr lang="en-US" altLang="zh-TW" b="1" dirty="0">
                          <a:effectLst/>
                          <a:latin typeface="微軟正黑體" panose="020B0604030504040204" pitchFamily="34" charset="-120"/>
                          <a:ea typeface="微軟正黑體" panose="020B0604030504040204" pitchFamily="34" charset="-120"/>
                        </a:rPr>
                        <a:t>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DFA"/>
                    </a:solidFill>
                  </a:tcPr>
                </a:tc>
                <a:tc>
                  <a:txBody>
                    <a:bodyPr/>
                    <a:lstStyle/>
                    <a:p>
                      <a:pPr algn="ctr" fontAlgn="base"/>
                      <a:r>
                        <a:rPr lang="en-US" altLang="zh-TW" b="1" dirty="0">
                          <a:effectLst/>
                          <a:latin typeface="微軟正黑體" panose="020B0604030504040204" pitchFamily="34" charset="-120"/>
                          <a:ea typeface="微軟正黑體" panose="020B0604030504040204" pitchFamily="34" charset="-120"/>
                        </a:rPr>
                        <a:t>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DFA"/>
                    </a:solidFill>
                  </a:tcPr>
                </a:tc>
                <a:tc>
                  <a:txBody>
                    <a:bodyPr/>
                    <a:lstStyle/>
                    <a:p>
                      <a:pPr algn="ctr" fontAlgn="base"/>
                      <a:r>
                        <a:rPr lang="en-US" altLang="zh-TW" b="1" dirty="0">
                          <a:effectLst/>
                          <a:latin typeface="微軟正黑體" panose="020B0604030504040204" pitchFamily="34" charset="-120"/>
                          <a:ea typeface="微軟正黑體" panose="020B0604030504040204" pitchFamily="34" charset="-120"/>
                        </a:rPr>
                        <a:t>44%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DFA"/>
                    </a:solidFill>
                  </a:tcPr>
                </a:tc>
                <a:tc>
                  <a:txBody>
                    <a:bodyPr/>
                    <a:lstStyle/>
                    <a:p>
                      <a:pPr algn="ctr" fontAlgn="base"/>
                      <a:r>
                        <a:rPr lang="en-US" altLang="zh-TW" b="1" dirty="0">
                          <a:effectLst/>
                          <a:latin typeface="微軟正黑體" panose="020B0604030504040204" pitchFamily="34" charset="-120"/>
                          <a:ea typeface="微軟正黑體" panose="020B0604030504040204" pitchFamily="34" charset="-120"/>
                        </a:rPr>
                        <a:t>100%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DFA"/>
                    </a:solidFill>
                  </a:tcPr>
                </a:tc>
              </a:tr>
            </a:tbl>
          </a:graphicData>
        </a:graphic>
      </p:graphicFrame>
      <p:sp>
        <p:nvSpPr>
          <p:cNvPr id="6" name="矩形 5"/>
          <p:cNvSpPr/>
          <p:nvPr/>
        </p:nvSpPr>
        <p:spPr>
          <a:xfrm>
            <a:off x="251520" y="6093296"/>
            <a:ext cx="7050980" cy="369332"/>
          </a:xfrm>
          <a:prstGeom prst="rect">
            <a:avLst/>
          </a:prstGeom>
        </p:spPr>
        <p:txBody>
          <a:bodyPr wrap="square">
            <a:spAutoFit/>
          </a:bodyPr>
          <a:lstStyle/>
          <a:p>
            <a:r>
              <a:rPr lang="zh-TW" altLang="en-US" b="1" dirty="0">
                <a:latin typeface="微軟正黑體" panose="020B0604030504040204" pitchFamily="34" charset="-120"/>
                <a:ea typeface="微軟正黑體" panose="020B0604030504040204" pitchFamily="34" charset="-120"/>
              </a:rPr>
              <a:t>資料來源：</a:t>
            </a:r>
            <a:r>
              <a:rPr lang="en-US" altLang="zh-TW" b="1" dirty="0">
                <a:latin typeface="微軟正黑體" panose="020B0604030504040204" pitchFamily="34" charset="-120"/>
                <a:ea typeface="微軟正黑體" panose="020B0604030504040204" pitchFamily="34" charset="-120"/>
              </a:rPr>
              <a:t>【</a:t>
            </a:r>
            <a:r>
              <a:rPr lang="zh-TW" altLang="en-US" b="1" dirty="0">
                <a:latin typeface="微軟正黑體" panose="020B0604030504040204" pitchFamily="34" charset="-120"/>
                <a:ea typeface="微軟正黑體" panose="020B0604030504040204" pitchFamily="34" charset="-120"/>
              </a:rPr>
              <a:t>明慧網</a:t>
            </a:r>
            <a:r>
              <a:rPr lang="en-US" altLang="zh-TW" b="1" dirty="0">
                <a:latin typeface="微軟正黑體" panose="020B0604030504040204" pitchFamily="34" charset="-120"/>
                <a:ea typeface="微軟正黑體" panose="020B0604030504040204" pitchFamily="34" charset="-120"/>
              </a:rPr>
              <a:t>】2017</a:t>
            </a:r>
            <a:r>
              <a:rPr lang="zh-TW" altLang="en-US" b="1" dirty="0">
                <a:latin typeface="微軟正黑體" panose="020B0604030504040204" pitchFamily="34" charset="-120"/>
                <a:ea typeface="微軟正黑體" panose="020B0604030504040204" pitchFamily="34" charset="-120"/>
              </a:rPr>
              <a:t>年上半年河北法輪功學員遭迫害綜述</a:t>
            </a:r>
          </a:p>
        </p:txBody>
      </p:sp>
      <p:sp>
        <p:nvSpPr>
          <p:cNvPr id="7" name="矩形 6"/>
          <p:cNvSpPr/>
          <p:nvPr/>
        </p:nvSpPr>
        <p:spPr>
          <a:xfrm>
            <a:off x="1309010" y="2924944"/>
            <a:ext cx="6624736" cy="369332"/>
          </a:xfrm>
          <a:prstGeom prst="rect">
            <a:avLst/>
          </a:prstGeom>
        </p:spPr>
        <p:txBody>
          <a:bodyPr wrap="square">
            <a:spAutoFit/>
          </a:bodyPr>
          <a:lstStyle/>
          <a:p>
            <a:r>
              <a:rPr lang="zh-TW" altLang="en-US" b="1" dirty="0">
                <a:latin typeface="微軟正黑體" panose="020B0604030504040204" pitchFamily="34" charset="-120"/>
                <a:ea typeface="微軟正黑體" panose="020B0604030504040204" pitchFamily="34" charset="-120"/>
              </a:rPr>
              <a:t>表</a:t>
            </a:r>
            <a:r>
              <a:rPr lang="en-US" altLang="zh-TW" b="1" dirty="0">
                <a:latin typeface="微軟正黑體" panose="020B0604030504040204" pitchFamily="34" charset="-120"/>
                <a:ea typeface="微軟正黑體" panose="020B0604030504040204" pitchFamily="34" charset="-120"/>
              </a:rPr>
              <a:t>1</a:t>
            </a:r>
            <a:r>
              <a:rPr lang="zh-TW" altLang="en-US" b="1" dirty="0">
                <a:latin typeface="微軟正黑體" panose="020B0604030504040204" pitchFamily="34" charset="-120"/>
                <a:ea typeface="微軟正黑體" panose="020B0604030504040204" pitchFamily="34" charset="-120"/>
              </a:rPr>
              <a:t>：</a:t>
            </a:r>
            <a:r>
              <a:rPr lang="en-US" altLang="zh-TW" b="1" dirty="0">
                <a:latin typeface="微軟正黑體" panose="020B0604030504040204" pitchFamily="34" charset="-120"/>
                <a:ea typeface="微軟正黑體" panose="020B0604030504040204" pitchFamily="34" charset="-120"/>
              </a:rPr>
              <a:t>2017</a:t>
            </a:r>
            <a:r>
              <a:rPr lang="zh-TW" altLang="en-US" b="1" dirty="0">
                <a:latin typeface="微軟正黑體" panose="020B0604030504040204" pitchFamily="34" charset="-120"/>
                <a:ea typeface="微軟正黑體" panose="020B0604030504040204" pitchFamily="34" charset="-120"/>
              </a:rPr>
              <a:t>年</a:t>
            </a:r>
            <a:r>
              <a:rPr lang="en-US" altLang="zh-TW" b="1" dirty="0">
                <a:latin typeface="微軟正黑體" panose="020B0604030504040204" pitchFamily="34" charset="-120"/>
                <a:ea typeface="微軟正黑體" panose="020B0604030504040204" pitchFamily="34" charset="-120"/>
              </a:rPr>
              <a:t>1</a:t>
            </a:r>
            <a:r>
              <a:rPr lang="zh-TW" altLang="en-US" b="1">
                <a:latin typeface="微軟正黑體" panose="020B0604030504040204" pitchFamily="34" charset="-120"/>
                <a:ea typeface="微軟正黑體" panose="020B0604030504040204" pitchFamily="34" charset="-120"/>
              </a:rPr>
              <a:t>～</a:t>
            </a:r>
            <a:r>
              <a:rPr lang="en-US" altLang="zh-TW" b="1" smtClean="0">
                <a:latin typeface="微軟正黑體" panose="020B0604030504040204" pitchFamily="34" charset="-120"/>
                <a:ea typeface="微軟正黑體" panose="020B0604030504040204" pitchFamily="34" charset="-120"/>
              </a:rPr>
              <a:t>6</a:t>
            </a:r>
            <a:r>
              <a:rPr lang="zh-TW" altLang="en-US" b="1" smtClean="0">
                <a:latin typeface="微軟正黑體" panose="020B0604030504040204" pitchFamily="34" charset="-120"/>
                <a:ea typeface="微軟正黑體" panose="020B0604030504040204" pitchFamily="34" charset="-120"/>
              </a:rPr>
              <a:t>月河北法轮功学员遭各类迫害人次统计</a:t>
            </a:r>
            <a:endParaRPr lang="zh-TW" altLang="en-US"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8636870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3528" y="335703"/>
            <a:ext cx="8568952" cy="461665"/>
          </a:xfrm>
          <a:prstGeom prst="rect">
            <a:avLst/>
          </a:prstGeom>
        </p:spPr>
        <p:txBody>
          <a:bodyPr wrap="square">
            <a:spAutoFit/>
          </a:bodyPr>
          <a:lstStyle/>
          <a:p>
            <a:r>
              <a:rPr lang="en-US" altLang="zh-TW" sz="2400" b="1" dirty="0" smtClean="0">
                <a:latin typeface="微軟正黑體" panose="020B0604030504040204" pitchFamily="34" charset="-120"/>
                <a:ea typeface="微軟正黑體" panose="020B0604030504040204" pitchFamily="34" charset="-120"/>
              </a:rPr>
              <a:t>3-2.  2017</a:t>
            </a:r>
            <a:r>
              <a:rPr lang="zh-TW" altLang="en-US" sz="2400" b="1" dirty="0">
                <a:latin typeface="微軟正黑體" panose="020B0604030504040204" pitchFamily="34" charset="-120"/>
                <a:ea typeface="微軟正黑體" panose="020B0604030504040204" pitchFamily="34" charset="-120"/>
              </a:rPr>
              <a:t>年</a:t>
            </a:r>
            <a:r>
              <a:rPr lang="en-US" altLang="zh-TW" sz="2400" b="1" dirty="0">
                <a:latin typeface="微軟正黑體" panose="020B0604030504040204" pitchFamily="34" charset="-120"/>
                <a:ea typeface="微軟正黑體" panose="020B0604030504040204" pitchFamily="34" charset="-120"/>
              </a:rPr>
              <a:t>1</a:t>
            </a:r>
            <a:r>
              <a:rPr lang="zh-TW" altLang="en-US" sz="2400" b="1">
                <a:latin typeface="微軟正黑體" panose="020B0604030504040204" pitchFamily="34" charset="-120"/>
                <a:ea typeface="微軟正黑體" panose="020B0604030504040204" pitchFamily="34" charset="-120"/>
              </a:rPr>
              <a:t>～</a:t>
            </a:r>
            <a:r>
              <a:rPr lang="en-US" altLang="zh-TW" sz="2400" b="1" smtClean="0">
                <a:latin typeface="微軟正黑體" panose="020B0604030504040204" pitchFamily="34" charset="-120"/>
                <a:ea typeface="微軟正黑體" panose="020B0604030504040204" pitchFamily="34" charset="-120"/>
              </a:rPr>
              <a:t>6</a:t>
            </a:r>
            <a:r>
              <a:rPr lang="zh-TW" altLang="en-US" sz="2400" b="1" smtClean="0">
                <a:latin typeface="微軟正黑體" panose="020B0604030504040204" pitchFamily="34" charset="-120"/>
                <a:ea typeface="微軟正黑體" panose="020B0604030504040204" pitchFamily="34" charset="-120"/>
              </a:rPr>
              <a:t>月河北法轮功学员遭迫害人次按地区分布</a:t>
            </a:r>
            <a:endParaRPr lang="zh-TW" altLang="en-US" sz="2400" b="1" dirty="0">
              <a:latin typeface="微軟正黑體" panose="020B0604030504040204" pitchFamily="34" charset="-120"/>
              <a:ea typeface="微軟正黑體" panose="020B0604030504040204" pitchFamily="34" charset="-120"/>
            </a:endParaRPr>
          </a:p>
        </p:txBody>
      </p:sp>
      <p:pic>
        <p:nvPicPr>
          <p:cNvPr id="6147" name="Picture 3" descr="圖2：2017年1～6月河北法輪功學員遭迫害人次按地區分布"/>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33" y="1124744"/>
            <a:ext cx="9032359" cy="5184576"/>
          </a:xfrm>
          <a:prstGeom prst="rect">
            <a:avLst/>
          </a:prstGeom>
          <a:noFill/>
          <a:extLst>
            <a:ext uri="{909E8E84-426E-40DD-AFC4-6F175D3DCCD1}">
              <a14:hiddenFill xmlns:a14="http://schemas.microsoft.com/office/drawing/2010/main">
                <a:solidFill>
                  <a:srgbClr val="FFFFFF"/>
                </a:solidFill>
              </a14:hiddenFill>
            </a:ext>
          </a:extLst>
        </p:spPr>
      </p:pic>
      <p:sp>
        <p:nvSpPr>
          <p:cNvPr id="5" name="文字方塊 4"/>
          <p:cNvSpPr txBox="1"/>
          <p:nvPr/>
        </p:nvSpPr>
        <p:spPr>
          <a:xfrm>
            <a:off x="2347264" y="6381328"/>
            <a:ext cx="6737742" cy="369332"/>
          </a:xfrm>
          <a:prstGeom prst="rect">
            <a:avLst/>
          </a:prstGeom>
          <a:noFill/>
        </p:spPr>
        <p:txBody>
          <a:bodyPr wrap="none" rtlCol="0">
            <a:spAutoFit/>
          </a:bodyPr>
          <a:lstStyle/>
          <a:p>
            <a:r>
              <a:rPr lang="zh-TW" altLang="en-US" b="1" dirty="0">
                <a:latin typeface="微軟正黑體" panose="020B0604030504040204" pitchFamily="34" charset="-120"/>
                <a:ea typeface="微軟正黑體" panose="020B0604030504040204" pitchFamily="34" charset="-120"/>
              </a:rPr>
              <a:t>資料</a:t>
            </a:r>
            <a:r>
              <a:rPr lang="zh-TW" altLang="en-US" b="1" dirty="0" smtClean="0">
                <a:latin typeface="微軟正黑體" panose="020B0604030504040204" pitchFamily="34" charset="-120"/>
                <a:ea typeface="微軟正黑體" panose="020B0604030504040204" pitchFamily="34" charset="-120"/>
              </a:rPr>
              <a:t>來源：</a:t>
            </a:r>
            <a:r>
              <a:rPr lang="en-US" altLang="zh-TW" b="1" dirty="0" smtClean="0">
                <a:latin typeface="微軟正黑體" panose="020B0604030504040204" pitchFamily="34" charset="-120"/>
                <a:ea typeface="微軟正黑體" panose="020B0604030504040204" pitchFamily="34" charset="-120"/>
              </a:rPr>
              <a:t>【</a:t>
            </a:r>
            <a:r>
              <a:rPr lang="zh-TW" altLang="en-US" b="1" dirty="0" smtClean="0">
                <a:latin typeface="微軟正黑體" panose="020B0604030504040204" pitchFamily="34" charset="-120"/>
                <a:ea typeface="微軟正黑體" panose="020B0604030504040204" pitchFamily="34" charset="-120"/>
              </a:rPr>
              <a:t>明慧網</a:t>
            </a:r>
            <a:r>
              <a:rPr lang="en-US" altLang="zh-TW" b="1" dirty="0" smtClean="0">
                <a:latin typeface="微軟正黑體" panose="020B0604030504040204" pitchFamily="34" charset="-120"/>
                <a:ea typeface="微軟正黑體" panose="020B0604030504040204" pitchFamily="34" charset="-120"/>
              </a:rPr>
              <a:t>】2017</a:t>
            </a:r>
            <a:r>
              <a:rPr lang="zh-TW" altLang="en-US" b="1" dirty="0">
                <a:latin typeface="微軟正黑體" panose="020B0604030504040204" pitchFamily="34" charset="-120"/>
                <a:ea typeface="微軟正黑體" panose="020B0604030504040204" pitchFamily="34" charset="-120"/>
              </a:rPr>
              <a:t>年上半年河北法輪功學員遭迫害</a:t>
            </a:r>
            <a:r>
              <a:rPr lang="zh-TW" altLang="en-US" b="1" dirty="0" smtClean="0">
                <a:latin typeface="微軟正黑體" panose="020B0604030504040204" pitchFamily="34" charset="-120"/>
                <a:ea typeface="微軟正黑體" panose="020B0604030504040204" pitchFamily="34" charset="-120"/>
              </a:rPr>
              <a:t>綜述</a:t>
            </a:r>
            <a:endParaRPr lang="zh-TW" altLang="en-US" b="1" dirty="0">
              <a:latin typeface="微軟正黑體" panose="020B0604030504040204" pitchFamily="34" charset="-120"/>
              <a:ea typeface="微軟正黑體" panose="020B0604030504040204" pitchFamily="34" charset="-120"/>
            </a:endParaRPr>
          </a:p>
        </p:txBody>
      </p:sp>
      <p:pic>
        <p:nvPicPr>
          <p:cNvPr id="7" name="Picture 1"/>
          <p:cNvPicPr>
            <a:picLocks noChangeAspect="1"/>
          </p:cNvPicPr>
          <p:nvPr/>
        </p:nvPicPr>
        <p:blipFill rotWithShape="1">
          <a:blip r:embed="rId3">
            <a:extLst>
              <a:ext uri="{BEBA8EAE-BF5A-486C-A8C5-ECC9F3942E4B}">
                <a14:imgProps xmlns:a14="http://schemas.microsoft.com/office/drawing/2010/main">
                  <a14:imgLayer r:embed="rId4">
                    <a14:imgEffect>
                      <a14:saturation sat="0"/>
                    </a14:imgEffect>
                  </a14:imgLayer>
                </a14:imgProps>
              </a:ext>
            </a:extLst>
          </a:blip>
          <a:srcRect l="15596" t="2299" r="7569" b="2785"/>
          <a:stretch/>
        </p:blipFill>
        <p:spPr>
          <a:xfrm>
            <a:off x="5716135" y="1268759"/>
            <a:ext cx="2744297" cy="3627461"/>
          </a:xfrm>
          <a:prstGeom prst="rect">
            <a:avLst/>
          </a:prstGeom>
        </p:spPr>
      </p:pic>
      <p:sp>
        <p:nvSpPr>
          <p:cNvPr id="6" name="文字方塊 5"/>
          <p:cNvSpPr txBox="1"/>
          <p:nvPr/>
        </p:nvSpPr>
        <p:spPr>
          <a:xfrm>
            <a:off x="7538120" y="4526888"/>
            <a:ext cx="936104" cy="369332"/>
          </a:xfrm>
          <a:prstGeom prst="rect">
            <a:avLst/>
          </a:prstGeom>
          <a:solidFill>
            <a:schemeClr val="bg1"/>
          </a:solidFill>
        </p:spPr>
        <p:txBody>
          <a:bodyPr wrap="square" rtlCol="0">
            <a:spAutoFit/>
          </a:bodyPr>
          <a:lstStyle/>
          <a:p>
            <a:endParaRPr lang="zh-TW" altLang="en-US" dirty="0"/>
          </a:p>
        </p:txBody>
      </p:sp>
      <p:sp>
        <p:nvSpPr>
          <p:cNvPr id="9" name="橢圓 4"/>
          <p:cNvSpPr/>
          <p:nvPr/>
        </p:nvSpPr>
        <p:spPr>
          <a:xfrm>
            <a:off x="7383093" y="2467638"/>
            <a:ext cx="625860" cy="666365"/>
          </a:xfrm>
          <a:prstGeom prst="ellipse">
            <a:avLst/>
          </a:prstGeom>
          <a:solidFill>
            <a:schemeClr val="accent2">
              <a:lumMod val="50000"/>
              <a:alpha val="35000"/>
            </a:schemeClr>
          </a:solidFill>
          <a:ln w="12700">
            <a:miter lim="400000"/>
          </a:ln>
        </p:spPr>
        <p:txBody>
          <a:bodyPr lIns="45469" tIns="45469" rIns="45469" bIns="45469" anchor="ctr"/>
          <a:lstStyle/>
          <a:p>
            <a:pPr defTabSz="909458">
              <a:defRPr b="0">
                <a:solidFill>
                  <a:srgbClr val="FFFFFF"/>
                </a:solidFill>
                <a:latin typeface="Calibri"/>
                <a:ea typeface="Calibri"/>
                <a:cs typeface="Calibri"/>
                <a:sym typeface="Calibri"/>
              </a:defRPr>
            </a:pPr>
            <a:endParaRPr/>
          </a:p>
        </p:txBody>
      </p:sp>
      <p:sp>
        <p:nvSpPr>
          <p:cNvPr id="10" name="橢圓 4"/>
          <p:cNvSpPr/>
          <p:nvPr/>
        </p:nvSpPr>
        <p:spPr>
          <a:xfrm>
            <a:off x="7821369" y="2170641"/>
            <a:ext cx="625860" cy="607924"/>
          </a:xfrm>
          <a:prstGeom prst="ellipse">
            <a:avLst/>
          </a:prstGeom>
          <a:solidFill>
            <a:schemeClr val="accent2">
              <a:lumMod val="75000"/>
              <a:alpha val="35000"/>
            </a:schemeClr>
          </a:solidFill>
          <a:ln w="12700">
            <a:noFill/>
            <a:miter lim="400000"/>
          </a:ln>
        </p:spPr>
        <p:txBody>
          <a:bodyPr lIns="45469" tIns="45469" rIns="45469" bIns="45469" anchor="ctr"/>
          <a:lstStyle/>
          <a:p>
            <a:pPr defTabSz="909458">
              <a:defRPr b="0">
                <a:solidFill>
                  <a:srgbClr val="FFFFFF"/>
                </a:solidFill>
                <a:latin typeface="Calibri"/>
                <a:ea typeface="Calibri"/>
                <a:cs typeface="Calibri"/>
                <a:sym typeface="Calibri"/>
              </a:defRPr>
            </a:pPr>
            <a:endParaRPr/>
          </a:p>
        </p:txBody>
      </p:sp>
      <p:sp>
        <p:nvSpPr>
          <p:cNvPr id="11" name="橢圓 4"/>
          <p:cNvSpPr/>
          <p:nvPr/>
        </p:nvSpPr>
        <p:spPr>
          <a:xfrm>
            <a:off x="6175426" y="2924944"/>
            <a:ext cx="697868" cy="720080"/>
          </a:xfrm>
          <a:prstGeom prst="ellipse">
            <a:avLst/>
          </a:prstGeom>
          <a:solidFill>
            <a:schemeClr val="accent2">
              <a:lumMod val="60000"/>
              <a:lumOff val="40000"/>
              <a:alpha val="35000"/>
            </a:schemeClr>
          </a:solidFill>
          <a:ln w="12700">
            <a:noFill/>
            <a:miter lim="400000"/>
          </a:ln>
        </p:spPr>
        <p:txBody>
          <a:bodyPr lIns="45469" tIns="45469" rIns="45469" bIns="45469" anchor="ctr"/>
          <a:lstStyle/>
          <a:p>
            <a:pPr defTabSz="909458">
              <a:defRPr b="0">
                <a:solidFill>
                  <a:srgbClr val="FFFFFF"/>
                </a:solidFill>
                <a:latin typeface="Calibri"/>
                <a:ea typeface="Calibri"/>
                <a:cs typeface="Calibri"/>
                <a:sym typeface="Calibri"/>
              </a:defRPr>
            </a:pPr>
            <a:endParaRPr/>
          </a:p>
        </p:txBody>
      </p:sp>
      <p:sp>
        <p:nvSpPr>
          <p:cNvPr id="12" name="橢圓 4"/>
          <p:cNvSpPr/>
          <p:nvPr/>
        </p:nvSpPr>
        <p:spPr>
          <a:xfrm>
            <a:off x="6012160" y="1844824"/>
            <a:ext cx="769876" cy="792088"/>
          </a:xfrm>
          <a:prstGeom prst="ellipse">
            <a:avLst/>
          </a:prstGeom>
          <a:solidFill>
            <a:schemeClr val="accent2">
              <a:lumMod val="40000"/>
              <a:lumOff val="60000"/>
              <a:alpha val="35000"/>
            </a:schemeClr>
          </a:solidFill>
          <a:ln w="12700">
            <a:noFill/>
            <a:miter lim="400000"/>
          </a:ln>
        </p:spPr>
        <p:txBody>
          <a:bodyPr lIns="45469" tIns="45469" rIns="45469" bIns="45469" anchor="ctr"/>
          <a:lstStyle/>
          <a:p>
            <a:pPr defTabSz="909458">
              <a:defRPr b="0">
                <a:solidFill>
                  <a:srgbClr val="FFFFFF"/>
                </a:solidFill>
                <a:latin typeface="Calibri"/>
                <a:ea typeface="Calibri"/>
                <a:cs typeface="Calibri"/>
                <a:sym typeface="Calibri"/>
              </a:defRPr>
            </a:pPr>
            <a:endParaRPr/>
          </a:p>
        </p:txBody>
      </p:sp>
      <p:sp>
        <p:nvSpPr>
          <p:cNvPr id="13" name="橢圓 4"/>
          <p:cNvSpPr/>
          <p:nvPr/>
        </p:nvSpPr>
        <p:spPr>
          <a:xfrm>
            <a:off x="5771238" y="3429000"/>
            <a:ext cx="733872" cy="648072"/>
          </a:xfrm>
          <a:prstGeom prst="ellipse">
            <a:avLst/>
          </a:prstGeom>
          <a:solidFill>
            <a:schemeClr val="accent2">
              <a:lumMod val="40000"/>
              <a:lumOff val="60000"/>
              <a:alpha val="35000"/>
            </a:schemeClr>
          </a:solidFill>
          <a:ln w="12700">
            <a:noFill/>
            <a:miter lim="400000"/>
          </a:ln>
        </p:spPr>
        <p:txBody>
          <a:bodyPr lIns="45469" tIns="45469" rIns="45469" bIns="45469" anchor="ctr"/>
          <a:lstStyle/>
          <a:p>
            <a:pPr defTabSz="909458">
              <a:defRPr b="0">
                <a:solidFill>
                  <a:srgbClr val="FFFFFF"/>
                </a:solidFill>
                <a:latin typeface="Calibri"/>
                <a:ea typeface="Calibri"/>
                <a:cs typeface="Calibri"/>
                <a:sym typeface="Calibri"/>
              </a:defRPr>
            </a:pPr>
            <a:endParaRPr/>
          </a:p>
        </p:txBody>
      </p:sp>
      <p:sp>
        <p:nvSpPr>
          <p:cNvPr id="17" name="橢圓 4"/>
          <p:cNvSpPr/>
          <p:nvPr/>
        </p:nvSpPr>
        <p:spPr>
          <a:xfrm>
            <a:off x="6939338" y="2819483"/>
            <a:ext cx="297890" cy="648072"/>
          </a:xfrm>
          <a:prstGeom prst="ellipse">
            <a:avLst/>
          </a:prstGeom>
          <a:solidFill>
            <a:schemeClr val="accent2">
              <a:lumMod val="40000"/>
              <a:lumOff val="60000"/>
              <a:alpha val="35000"/>
            </a:schemeClr>
          </a:solidFill>
          <a:ln w="12700">
            <a:noFill/>
            <a:miter lim="400000"/>
          </a:ln>
        </p:spPr>
        <p:txBody>
          <a:bodyPr lIns="45469" tIns="45469" rIns="45469" bIns="45469" anchor="ctr"/>
          <a:lstStyle/>
          <a:p>
            <a:pPr defTabSz="909458">
              <a:defRPr b="0">
                <a:solidFill>
                  <a:srgbClr val="FFFFFF"/>
                </a:solidFill>
                <a:latin typeface="Calibri"/>
                <a:ea typeface="Calibri"/>
                <a:cs typeface="Calibri"/>
                <a:sym typeface="Calibri"/>
              </a:defRPr>
            </a:pPr>
            <a:endParaRPr/>
          </a:p>
        </p:txBody>
      </p:sp>
    </p:spTree>
    <p:extLst>
      <p:ext uri="{BB962C8B-B14F-4D97-AF65-F5344CB8AC3E}">
        <p14:creationId xmlns:p14="http://schemas.microsoft.com/office/powerpoint/2010/main" val="25778819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BEBA8EAE-BF5A-486C-A8C5-ECC9F3942E4B}">
                <a14:imgProps xmlns:a14="http://schemas.microsoft.com/office/drawing/2010/main">
                  <a14:imgLayer r:embed="rId4">
                    <a14:imgEffect>
                      <a14:saturation sat="0"/>
                    </a14:imgEffect>
                  </a14:imgLayer>
                </a14:imgProps>
              </a:ext>
            </a:extLst>
          </a:blip>
          <a:srcRect l="15596" t="2299" r="7569" b="2785"/>
          <a:stretch/>
        </p:blipFill>
        <p:spPr>
          <a:xfrm>
            <a:off x="2699793" y="807408"/>
            <a:ext cx="4027593" cy="5323746"/>
          </a:xfrm>
          <a:prstGeom prst="rect">
            <a:avLst/>
          </a:prstGeom>
        </p:spPr>
      </p:pic>
      <p:sp>
        <p:nvSpPr>
          <p:cNvPr id="119" name="矩形 2"/>
          <p:cNvSpPr txBox="1"/>
          <p:nvPr/>
        </p:nvSpPr>
        <p:spPr>
          <a:xfrm>
            <a:off x="179556" y="104635"/>
            <a:ext cx="4274061" cy="645824"/>
          </a:xfrm>
          <a:prstGeom prst="rect">
            <a:avLst/>
          </a:prstGeom>
          <a:ln w="12700">
            <a:miter lim="400000"/>
          </a:ln>
          <a:extLst>
            <a:ext uri="{C572A759-6A51-4108-AA02-DFA0A04FC94B}">
              <ma14:wrappingTextBoxFlag xmlns="" xmlns:ma14="http://schemas.microsoft.com/office/mac/drawingml/2011/main" val="1"/>
            </a:ext>
          </a:extLst>
        </p:spPr>
        <p:txBody>
          <a:bodyPr wrap="none" lIns="45469" tIns="45469" rIns="45469" bIns="45469">
            <a:spAutoFit/>
          </a:bodyPr>
          <a:lstStyle/>
          <a:p>
            <a:pPr defTabSz="909458">
              <a:defRPr sz="4400" b="0">
                <a:latin typeface="微軟正黑體"/>
                <a:ea typeface="微軟正黑體"/>
                <a:cs typeface="微軟正黑體"/>
                <a:sym typeface="微軟正黑體"/>
              </a:defRPr>
            </a:pPr>
            <a:r>
              <a:rPr lang="en-US" sz="3600" dirty="0"/>
              <a:t>4</a:t>
            </a:r>
            <a:r>
              <a:rPr sz="3600" smtClean="0"/>
              <a:t>. </a:t>
            </a:r>
            <a:r>
              <a:rPr sz="3600" b="1" smtClean="0"/>
              <a:t>本次河北案例总览</a:t>
            </a:r>
            <a:endParaRPr sz="3600" b="1" dirty="0"/>
          </a:p>
        </p:txBody>
      </p:sp>
      <p:sp>
        <p:nvSpPr>
          <p:cNvPr id="15" name="橢圓 4"/>
          <p:cNvSpPr/>
          <p:nvPr/>
        </p:nvSpPr>
        <p:spPr>
          <a:xfrm>
            <a:off x="2915816" y="3933055"/>
            <a:ext cx="955204" cy="1008113"/>
          </a:xfrm>
          <a:prstGeom prst="ellipse">
            <a:avLst/>
          </a:prstGeom>
          <a:solidFill>
            <a:schemeClr val="accent4">
              <a:lumMod val="75000"/>
              <a:alpha val="35000"/>
            </a:schemeClr>
          </a:solidFill>
          <a:ln w="12700">
            <a:miter lim="400000"/>
          </a:ln>
        </p:spPr>
        <p:txBody>
          <a:bodyPr lIns="45469" tIns="45469" rIns="45469" bIns="45469" anchor="ctr"/>
          <a:lstStyle/>
          <a:p>
            <a:pPr defTabSz="909458">
              <a:defRPr b="0">
                <a:solidFill>
                  <a:srgbClr val="FFFFFF"/>
                </a:solidFill>
                <a:latin typeface="Calibri"/>
                <a:ea typeface="Calibri"/>
                <a:cs typeface="Calibri"/>
                <a:sym typeface="Calibri"/>
              </a:defRPr>
            </a:pPr>
            <a:endParaRPr>
              <a:solidFill>
                <a:srgbClr val="FF0000"/>
              </a:solidFill>
            </a:endParaRPr>
          </a:p>
        </p:txBody>
      </p:sp>
      <p:cxnSp>
        <p:nvCxnSpPr>
          <p:cNvPr id="16" name="直線接點 16"/>
          <p:cNvCxnSpPr>
            <a:stCxn id="17" idx="3"/>
            <a:endCxn id="15" idx="2"/>
          </p:cNvCxnSpPr>
          <p:nvPr/>
        </p:nvCxnSpPr>
        <p:spPr>
          <a:xfrm>
            <a:off x="2546970" y="2231003"/>
            <a:ext cx="368846" cy="2206109"/>
          </a:xfrm>
          <a:prstGeom prst="line">
            <a:avLst/>
          </a:prstGeom>
          <a:ln/>
        </p:spPr>
        <p:style>
          <a:lnRef idx="2">
            <a:schemeClr val="accent5"/>
          </a:lnRef>
          <a:fillRef idx="0">
            <a:schemeClr val="accent5"/>
          </a:fillRef>
          <a:effectRef idx="1">
            <a:schemeClr val="accent5"/>
          </a:effectRef>
          <a:fontRef idx="minor">
            <a:schemeClr val="tx1"/>
          </a:fontRef>
        </p:style>
      </p:cxnSp>
      <p:sp>
        <p:nvSpPr>
          <p:cNvPr id="17" name="文字方塊 8"/>
          <p:cNvSpPr txBox="1"/>
          <p:nvPr/>
        </p:nvSpPr>
        <p:spPr>
          <a:xfrm>
            <a:off x="98698" y="1723171"/>
            <a:ext cx="2448272" cy="10156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TW" altLang="en-US" sz="2000" b="1" dirty="0">
                <a:solidFill>
                  <a:schemeClr val="tx1"/>
                </a:solidFill>
                <a:latin typeface="微軟正黑體" panose="020B0604030504040204" pitchFamily="34" charset="-120"/>
                <a:ea typeface="微軟正黑體" panose="020B0604030504040204" pitchFamily="34" charset="-120"/>
              </a:rPr>
              <a:t>案情</a:t>
            </a:r>
            <a:r>
              <a:rPr lang="en-US" altLang="zh-TW" sz="2000" b="1" dirty="0" smtClean="0">
                <a:solidFill>
                  <a:schemeClr val="tx1"/>
                </a:solidFill>
                <a:latin typeface="微軟正黑體" panose="020B0604030504040204" pitchFamily="34" charset="-120"/>
                <a:ea typeface="微軟正黑體" panose="020B0604030504040204" pitchFamily="34" charset="-120"/>
              </a:rPr>
              <a:t>1</a:t>
            </a:r>
            <a:r>
              <a:rPr lang="zh-TW" altLang="en-US" sz="2000" b="1" dirty="0" smtClean="0">
                <a:solidFill>
                  <a:schemeClr val="tx1"/>
                </a:solidFill>
                <a:latin typeface="微軟正黑體" panose="020B0604030504040204" pitchFamily="34" charset="-120"/>
                <a:ea typeface="微軟正黑體" panose="020B0604030504040204" pitchFamily="34" charset="-120"/>
              </a:rPr>
              <a:t>：</a:t>
            </a:r>
            <a:endParaRPr lang="en-US" altLang="zh-TW" sz="2000" b="1" dirty="0" smtClean="0">
              <a:solidFill>
                <a:schemeClr val="tx1"/>
              </a:solidFill>
              <a:latin typeface="微軟正黑體" panose="020B0604030504040204" pitchFamily="34" charset="-120"/>
              <a:ea typeface="微軟正黑體" panose="020B0604030504040204" pitchFamily="34" charset="-120"/>
            </a:endParaRPr>
          </a:p>
          <a:p>
            <a:r>
              <a:rPr lang="zh-TW" altLang="en-US" sz="2000" b="1" smtClean="0">
                <a:solidFill>
                  <a:srgbClr val="0070C0"/>
                </a:solidFill>
                <a:latin typeface="微軟正黑體" panose="020B0604030504040204" pitchFamily="34" charset="-120"/>
                <a:ea typeface="微軟正黑體" panose="020B0604030504040204" pitchFamily="34" charset="-120"/>
              </a:rPr>
              <a:t>河北省</a:t>
            </a:r>
            <a:r>
              <a:rPr lang="zh-TW" altLang="en-US" sz="2000" b="1" smtClean="0">
                <a:solidFill>
                  <a:schemeClr val="accent6">
                    <a:lumMod val="75000"/>
                  </a:schemeClr>
                </a:solidFill>
                <a:latin typeface="微軟正黑體" panose="020B0604030504040204" pitchFamily="34" charset="-120"/>
                <a:ea typeface="微軟正黑體" panose="020B0604030504040204" pitchFamily="34" charset="-120"/>
              </a:rPr>
              <a:t>教育考试院</a:t>
            </a:r>
            <a:endParaRPr lang="en-US" altLang="zh-TW" sz="2000" b="1" dirty="0" smtClean="0">
              <a:latin typeface="微軟正黑體" panose="020B0604030504040204" pitchFamily="34" charset="-120"/>
              <a:ea typeface="微軟正黑體" panose="020B0604030504040204" pitchFamily="34" charset="-120"/>
            </a:endParaRPr>
          </a:p>
          <a:p>
            <a:r>
              <a:rPr lang="zh-TW" altLang="en-US" sz="2000" b="1" smtClean="0">
                <a:solidFill>
                  <a:srgbClr val="C00000"/>
                </a:solidFill>
                <a:latin typeface="微軟正黑體" panose="020B0604030504040204" pitchFamily="34" charset="-120"/>
                <a:ea typeface="微軟正黑體" panose="020B0604030504040204" pitchFamily="34" charset="-120"/>
              </a:rPr>
              <a:t>诽谤迫害</a:t>
            </a:r>
            <a:r>
              <a:rPr lang="zh-TW" altLang="en-US" sz="2000" b="1" smtClean="0">
                <a:solidFill>
                  <a:schemeClr val="tx1"/>
                </a:solidFill>
                <a:latin typeface="微軟正黑體" panose="020B0604030504040204" pitchFamily="34" charset="-120"/>
                <a:ea typeface="微軟正黑體" panose="020B0604030504040204" pitchFamily="34" charset="-120"/>
              </a:rPr>
              <a:t>法轮功</a:t>
            </a:r>
            <a:endParaRPr lang="en-US" altLang="zh-TW" sz="2000" b="1" dirty="0" smtClean="0">
              <a:solidFill>
                <a:schemeClr val="tx1"/>
              </a:solidFill>
              <a:latin typeface="微軟正黑體" panose="020B0604030504040204" pitchFamily="34" charset="-120"/>
              <a:ea typeface="微軟正黑體" panose="020B0604030504040204" pitchFamily="34" charset="-120"/>
            </a:endParaRPr>
          </a:p>
        </p:txBody>
      </p:sp>
      <p:sp>
        <p:nvSpPr>
          <p:cNvPr id="18" name="文字方塊 8"/>
          <p:cNvSpPr txBox="1"/>
          <p:nvPr/>
        </p:nvSpPr>
        <p:spPr>
          <a:xfrm>
            <a:off x="82273" y="2891192"/>
            <a:ext cx="2469324" cy="10156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TW" altLang="en-US" sz="2000" b="1" dirty="0">
                <a:solidFill>
                  <a:schemeClr val="tx1"/>
                </a:solidFill>
                <a:latin typeface="微軟正黑體" panose="020B0604030504040204" pitchFamily="34" charset="-120"/>
                <a:ea typeface="微軟正黑體" panose="020B0604030504040204" pitchFamily="34" charset="-120"/>
              </a:rPr>
              <a:t>案</a:t>
            </a:r>
            <a:r>
              <a:rPr lang="zh-TW" altLang="en-US" sz="2000" b="1" dirty="0" smtClean="0">
                <a:solidFill>
                  <a:schemeClr val="tx1"/>
                </a:solidFill>
                <a:latin typeface="微軟正黑體" panose="020B0604030504040204" pitchFamily="34" charset="-120"/>
                <a:ea typeface="微軟正黑體" panose="020B0604030504040204" pitchFamily="34" charset="-120"/>
              </a:rPr>
              <a:t>情</a:t>
            </a:r>
            <a:r>
              <a:rPr lang="en-US" altLang="zh-TW" sz="2000" b="1" dirty="0">
                <a:solidFill>
                  <a:schemeClr val="tx1"/>
                </a:solidFill>
                <a:latin typeface="微軟正黑體" panose="020B0604030504040204" pitchFamily="34" charset="-120"/>
                <a:ea typeface="微軟正黑體" panose="020B0604030504040204" pitchFamily="34" charset="-120"/>
              </a:rPr>
              <a:t>2</a:t>
            </a:r>
            <a:r>
              <a:rPr lang="zh-TW" altLang="en-US" sz="2000" b="1" dirty="0" smtClean="0">
                <a:solidFill>
                  <a:schemeClr val="tx1"/>
                </a:solidFill>
                <a:latin typeface="微軟正黑體" panose="020B0604030504040204" pitchFamily="34" charset="-120"/>
                <a:ea typeface="微軟正黑體" panose="020B0604030504040204" pitchFamily="34" charset="-120"/>
              </a:rPr>
              <a:t>：</a:t>
            </a:r>
            <a:r>
              <a:rPr lang="zh-TW" altLang="en-US" sz="2000" b="1" dirty="0" smtClean="0">
                <a:solidFill>
                  <a:schemeClr val="accent6">
                    <a:lumMod val="75000"/>
                  </a:schemeClr>
                </a:solidFill>
                <a:latin typeface="微軟正黑體" panose="020B0604030504040204" pitchFamily="34" charset="-120"/>
                <a:ea typeface="微軟正黑體" panose="020B0604030504040204" pitchFamily="34" charset="-120"/>
              </a:rPr>
              <a:t>人民出版社</a:t>
            </a:r>
            <a:r>
              <a:rPr lang="zh-TW" altLang="en-US" sz="2000" b="1" smtClean="0">
                <a:solidFill>
                  <a:schemeClr val="tx1"/>
                </a:solidFill>
                <a:latin typeface="微軟正黑體" panose="020B0604030504040204" pitchFamily="34" charset="-120"/>
                <a:ea typeface="微軟正黑體" panose="020B0604030504040204" pitchFamily="34" charset="-120"/>
              </a:rPr>
              <a:t>在</a:t>
            </a:r>
            <a:r>
              <a:rPr lang="zh-TW" altLang="en-US" sz="2000" b="1" smtClean="0">
                <a:latin typeface="微軟正黑體" panose="020B0604030504040204" pitchFamily="34" charset="-120"/>
                <a:ea typeface="微軟正黑體" panose="020B0604030504040204" pitchFamily="34" charset="-120"/>
                <a:sym typeface="微軟正黑體"/>
              </a:rPr>
              <a:t>河北</a:t>
            </a:r>
            <a:r>
              <a:rPr lang="zh-TW" altLang="zh-TW" sz="2000" b="1" smtClean="0">
                <a:latin typeface="微軟正黑體" panose="020B0604030504040204" pitchFamily="34" charset="-120"/>
                <a:ea typeface="微軟正黑體" panose="020B0604030504040204" pitchFamily="34" charset="-120"/>
                <a:sym typeface="微軟正黑體"/>
              </a:rPr>
              <a:t>小学六年级</a:t>
            </a:r>
            <a:r>
              <a:rPr lang="zh-TW" altLang="en-US" sz="2000" b="1" smtClean="0">
                <a:latin typeface="微軟正黑體" panose="020B0604030504040204" pitchFamily="34" charset="-120"/>
                <a:ea typeface="微軟正黑體" panose="020B0604030504040204" pitchFamily="34" charset="-120"/>
                <a:sym typeface="微軟正黑體"/>
              </a:rPr>
              <a:t>课本</a:t>
            </a:r>
            <a:r>
              <a:rPr lang="zh-TW" altLang="en-US" sz="2000" b="1" smtClean="0">
                <a:solidFill>
                  <a:srgbClr val="C00000"/>
                </a:solidFill>
                <a:latin typeface="微軟正黑體" panose="020B0604030504040204" pitchFamily="34" charset="-120"/>
                <a:ea typeface="微軟正黑體" panose="020B0604030504040204" pitchFamily="34" charset="-120"/>
                <a:sym typeface="微軟正黑體"/>
              </a:rPr>
              <a:t>污蔑</a:t>
            </a:r>
            <a:r>
              <a:rPr lang="zh-TW" altLang="en-US" sz="2000" b="1" smtClean="0">
                <a:latin typeface="微軟正黑體" panose="020B0604030504040204" pitchFamily="34" charset="-120"/>
                <a:ea typeface="微軟正黑體" panose="020B0604030504040204" pitchFamily="34" charset="-120"/>
                <a:sym typeface="微軟正黑體"/>
              </a:rPr>
              <a:t>法轮功</a:t>
            </a:r>
            <a:endParaRPr lang="en-US" altLang="zh-TW" sz="2000" b="1" dirty="0" smtClean="0">
              <a:solidFill>
                <a:schemeClr val="tx1"/>
              </a:solidFill>
              <a:latin typeface="微軟正黑體" panose="020B0604030504040204" pitchFamily="34" charset="-120"/>
              <a:ea typeface="微軟正黑體" panose="020B0604030504040204" pitchFamily="34" charset="-120"/>
            </a:endParaRPr>
          </a:p>
        </p:txBody>
      </p:sp>
      <p:cxnSp>
        <p:nvCxnSpPr>
          <p:cNvPr id="20" name="直線接點 16"/>
          <p:cNvCxnSpPr>
            <a:stCxn id="18" idx="3"/>
            <a:endCxn id="15" idx="2"/>
          </p:cNvCxnSpPr>
          <p:nvPr/>
        </p:nvCxnSpPr>
        <p:spPr>
          <a:xfrm>
            <a:off x="2551597" y="3399024"/>
            <a:ext cx="364219" cy="1038088"/>
          </a:xfrm>
          <a:prstGeom prst="line">
            <a:avLst/>
          </a:prstGeom>
          <a:ln/>
        </p:spPr>
        <p:style>
          <a:lnRef idx="2">
            <a:schemeClr val="accent5"/>
          </a:lnRef>
          <a:fillRef idx="0">
            <a:schemeClr val="accent5"/>
          </a:fillRef>
          <a:effectRef idx="1">
            <a:schemeClr val="accent5"/>
          </a:effectRef>
          <a:fontRef idx="minor">
            <a:schemeClr val="tx1"/>
          </a:fontRef>
        </p:style>
      </p:cxnSp>
      <p:sp>
        <p:nvSpPr>
          <p:cNvPr id="23" name="文字方塊 8"/>
          <p:cNvSpPr txBox="1"/>
          <p:nvPr/>
        </p:nvSpPr>
        <p:spPr>
          <a:xfrm>
            <a:off x="77797" y="4087694"/>
            <a:ext cx="2448272" cy="10156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TW" altLang="en-US" sz="2000" b="1" dirty="0">
                <a:solidFill>
                  <a:schemeClr val="tx1"/>
                </a:solidFill>
                <a:latin typeface="微軟正黑體" panose="020B0604030504040204" pitchFamily="34" charset="-120"/>
                <a:ea typeface="微軟正黑體" panose="020B0604030504040204" pitchFamily="34" charset="-120"/>
              </a:rPr>
              <a:t>案</a:t>
            </a:r>
            <a:r>
              <a:rPr lang="zh-TW" altLang="en-US" sz="2000" b="1" dirty="0" smtClean="0">
                <a:solidFill>
                  <a:schemeClr val="tx1"/>
                </a:solidFill>
                <a:latin typeface="微軟正黑體" panose="020B0604030504040204" pitchFamily="34" charset="-120"/>
                <a:ea typeface="微軟正黑體" panose="020B0604030504040204" pitchFamily="34" charset="-120"/>
              </a:rPr>
              <a:t>情</a:t>
            </a:r>
            <a:r>
              <a:rPr lang="en-US" altLang="zh-TW" sz="2000" b="1" dirty="0" smtClean="0">
                <a:solidFill>
                  <a:schemeClr val="tx1"/>
                </a:solidFill>
                <a:latin typeface="微軟正黑體" panose="020B0604030504040204" pitchFamily="34" charset="-120"/>
                <a:ea typeface="微軟正黑體" panose="020B0604030504040204" pitchFamily="34" charset="-120"/>
              </a:rPr>
              <a:t>3</a:t>
            </a:r>
            <a:r>
              <a:rPr lang="zh-TW" altLang="en-US" sz="2000" b="1" dirty="0" smtClean="0">
                <a:solidFill>
                  <a:schemeClr val="tx1"/>
                </a:solidFill>
                <a:latin typeface="微軟正黑體" panose="020B0604030504040204" pitchFamily="34" charset="-120"/>
                <a:ea typeface="微軟正黑體" panose="020B0604030504040204" pitchFamily="34" charset="-120"/>
              </a:rPr>
              <a:t>：</a:t>
            </a:r>
            <a:endParaRPr lang="en-US" altLang="zh-TW" sz="2000" b="1" dirty="0" smtClean="0">
              <a:solidFill>
                <a:schemeClr val="tx1"/>
              </a:solidFill>
              <a:latin typeface="微軟正黑體" panose="020B0604030504040204" pitchFamily="34" charset="-120"/>
              <a:ea typeface="微軟正黑體" panose="020B0604030504040204" pitchFamily="34" charset="-120"/>
            </a:endParaRPr>
          </a:p>
          <a:p>
            <a:r>
              <a:rPr lang="zh-TW" altLang="en-US" sz="2000" b="1" smtClean="0">
                <a:solidFill>
                  <a:srgbClr val="0070C0"/>
                </a:solidFill>
                <a:latin typeface="微軟正黑體" panose="020B0604030504040204" pitchFamily="34" charset="-120"/>
                <a:ea typeface="微軟正黑體" panose="020B0604030504040204" pitchFamily="34" charset="-120"/>
              </a:rPr>
              <a:t>石家庄市</a:t>
            </a:r>
            <a:r>
              <a:rPr lang="en-US" altLang="zh-TW" sz="2000" b="1" smtClean="0">
                <a:solidFill>
                  <a:srgbClr val="0070C0"/>
                </a:solidFill>
                <a:latin typeface="微軟正黑體" panose="020B0604030504040204" pitchFamily="34" charset="-120"/>
                <a:ea typeface="微軟正黑體" panose="020B0604030504040204" pitchFamily="34" charset="-120"/>
              </a:rPr>
              <a:t>-</a:t>
            </a:r>
            <a:r>
              <a:rPr lang="zh-TW" altLang="en-US" sz="2000" b="1" smtClean="0">
                <a:solidFill>
                  <a:srgbClr val="0070C0"/>
                </a:solidFill>
                <a:latin typeface="微軟正黑體" panose="020B0604030504040204" pitchFamily="34" charset="-120"/>
                <a:ea typeface="微軟正黑體" panose="020B0604030504040204" pitchFamily="34" charset="-120"/>
              </a:rPr>
              <a:t>赞皇县</a:t>
            </a:r>
            <a:endParaRPr lang="en-US" altLang="zh-TW" sz="2000" b="1" dirty="0" smtClean="0">
              <a:solidFill>
                <a:srgbClr val="0070C0"/>
              </a:solidFill>
              <a:latin typeface="微軟正黑體" panose="020B0604030504040204" pitchFamily="34" charset="-120"/>
              <a:ea typeface="微軟正黑體" panose="020B0604030504040204" pitchFamily="34" charset="-120"/>
            </a:endParaRPr>
          </a:p>
          <a:p>
            <a:r>
              <a:rPr lang="zh-TW" altLang="en-US" sz="2000" b="1" smtClean="0">
                <a:solidFill>
                  <a:srgbClr val="C00000"/>
                </a:solidFill>
                <a:latin typeface="微軟正黑體" panose="020B0604030504040204" pitchFamily="34" charset="-120"/>
                <a:ea typeface="微軟正黑體" panose="020B0604030504040204" pitchFamily="34" charset="-120"/>
              </a:rPr>
              <a:t>骚扰</a:t>
            </a:r>
            <a:r>
              <a:rPr lang="zh-TW" altLang="en-US" sz="2000" b="1" smtClean="0">
                <a:solidFill>
                  <a:srgbClr val="000000"/>
                </a:solidFill>
                <a:latin typeface="微軟正黑體" panose="020B0604030504040204" pitchFamily="34" charset="-120"/>
                <a:ea typeface="微軟正黑體" panose="020B0604030504040204" pitchFamily="34" charset="-120"/>
              </a:rPr>
              <a:t>法轮功学员</a:t>
            </a:r>
            <a:endParaRPr lang="en-US" altLang="zh-TW" sz="2000" b="1" dirty="0" smtClean="0">
              <a:solidFill>
                <a:srgbClr val="000000"/>
              </a:solidFill>
              <a:latin typeface="微軟正黑體" panose="020B0604030504040204" pitchFamily="34" charset="-120"/>
              <a:ea typeface="微軟正黑體" panose="020B0604030504040204" pitchFamily="34" charset="-120"/>
            </a:endParaRPr>
          </a:p>
        </p:txBody>
      </p:sp>
      <p:cxnSp>
        <p:nvCxnSpPr>
          <p:cNvPr id="24" name="直線接點 16"/>
          <p:cNvCxnSpPr>
            <a:stCxn id="23" idx="3"/>
            <a:endCxn id="15" idx="2"/>
          </p:cNvCxnSpPr>
          <p:nvPr/>
        </p:nvCxnSpPr>
        <p:spPr>
          <a:xfrm flipV="1">
            <a:off x="2526069" y="4437112"/>
            <a:ext cx="389747" cy="158414"/>
          </a:xfrm>
          <a:prstGeom prst="line">
            <a:avLst/>
          </a:prstGeom>
          <a:ln/>
        </p:spPr>
        <p:style>
          <a:lnRef idx="2">
            <a:schemeClr val="accent5"/>
          </a:lnRef>
          <a:fillRef idx="0">
            <a:schemeClr val="accent5"/>
          </a:fillRef>
          <a:effectRef idx="1">
            <a:schemeClr val="accent5"/>
          </a:effectRef>
          <a:fontRef idx="minor">
            <a:schemeClr val="tx1"/>
          </a:fontRef>
        </p:style>
      </p:cxnSp>
      <p:sp>
        <p:nvSpPr>
          <p:cNvPr id="26" name="文字方塊 8"/>
          <p:cNvSpPr txBox="1"/>
          <p:nvPr/>
        </p:nvSpPr>
        <p:spPr>
          <a:xfrm>
            <a:off x="82273" y="5445224"/>
            <a:ext cx="2448272" cy="10156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TW" altLang="en-US" sz="2000" b="1" dirty="0">
                <a:solidFill>
                  <a:schemeClr val="tx1"/>
                </a:solidFill>
                <a:latin typeface="微軟正黑體" panose="020B0604030504040204" pitchFamily="34" charset="-120"/>
                <a:ea typeface="微軟正黑體" panose="020B0604030504040204" pitchFamily="34" charset="-120"/>
              </a:rPr>
              <a:t>案</a:t>
            </a:r>
            <a:r>
              <a:rPr lang="zh-TW" altLang="en-US" sz="2000" b="1" dirty="0" smtClean="0">
                <a:solidFill>
                  <a:schemeClr val="tx1"/>
                </a:solidFill>
                <a:latin typeface="微軟正黑體" panose="020B0604030504040204" pitchFamily="34" charset="-120"/>
                <a:ea typeface="微軟正黑體" panose="020B0604030504040204" pitchFamily="34" charset="-120"/>
              </a:rPr>
              <a:t>情</a:t>
            </a:r>
            <a:r>
              <a:rPr lang="en-US" altLang="zh-TW" sz="2000" b="1" dirty="0">
                <a:solidFill>
                  <a:schemeClr val="tx1"/>
                </a:solidFill>
                <a:latin typeface="微軟正黑體" panose="020B0604030504040204" pitchFamily="34" charset="-120"/>
                <a:ea typeface="微軟正黑體" panose="020B0604030504040204" pitchFamily="34" charset="-120"/>
              </a:rPr>
              <a:t>4</a:t>
            </a:r>
            <a:r>
              <a:rPr lang="zh-TW" altLang="en-US" sz="2000" b="1" dirty="0" smtClean="0">
                <a:solidFill>
                  <a:schemeClr val="tx1"/>
                </a:solidFill>
                <a:latin typeface="微軟正黑體" panose="020B0604030504040204" pitchFamily="34" charset="-120"/>
                <a:ea typeface="微軟正黑體" panose="020B0604030504040204" pitchFamily="34" charset="-120"/>
              </a:rPr>
              <a:t>：</a:t>
            </a:r>
            <a:endParaRPr lang="en-US" altLang="zh-TW" sz="2000" b="1" dirty="0" smtClean="0">
              <a:solidFill>
                <a:schemeClr val="tx1"/>
              </a:solidFill>
              <a:latin typeface="微軟正黑體" panose="020B0604030504040204" pitchFamily="34" charset="-120"/>
              <a:ea typeface="微軟正黑體" panose="020B0604030504040204" pitchFamily="34" charset="-120"/>
            </a:endParaRPr>
          </a:p>
          <a:p>
            <a:r>
              <a:rPr lang="zh-TW" altLang="en-US" sz="2000" b="1" smtClean="0">
                <a:solidFill>
                  <a:srgbClr val="0070C0"/>
                </a:solidFill>
                <a:latin typeface="微軟正黑體" panose="020B0604030504040204" pitchFamily="34" charset="-120"/>
                <a:ea typeface="微軟正黑體" panose="020B0604030504040204" pitchFamily="34" charset="-120"/>
              </a:rPr>
              <a:t>石家庄市</a:t>
            </a:r>
            <a:r>
              <a:rPr lang="en-US" altLang="zh-TW" sz="2000" b="1" smtClean="0">
                <a:solidFill>
                  <a:srgbClr val="0070C0"/>
                </a:solidFill>
                <a:latin typeface="微軟正黑體" panose="020B0604030504040204" pitchFamily="34" charset="-120"/>
                <a:ea typeface="微軟正黑體" panose="020B0604030504040204" pitchFamily="34" charset="-120"/>
              </a:rPr>
              <a:t>-</a:t>
            </a:r>
            <a:r>
              <a:rPr lang="zh-TW" altLang="en-US" sz="2000" b="1" smtClean="0">
                <a:solidFill>
                  <a:srgbClr val="0070C0"/>
                </a:solidFill>
                <a:latin typeface="微軟正黑體" panose="020B0604030504040204" pitchFamily="34" charset="-120"/>
                <a:ea typeface="微軟正黑體" panose="020B0604030504040204" pitchFamily="34" charset="-120"/>
              </a:rPr>
              <a:t>深泽县</a:t>
            </a:r>
            <a:endParaRPr lang="en-US" altLang="zh-TW" sz="2000" b="1" dirty="0" smtClean="0">
              <a:solidFill>
                <a:srgbClr val="0070C0"/>
              </a:solidFill>
              <a:latin typeface="微軟正黑體" panose="020B0604030504040204" pitchFamily="34" charset="-120"/>
              <a:ea typeface="微軟正黑體" panose="020B0604030504040204" pitchFamily="34" charset="-120"/>
            </a:endParaRPr>
          </a:p>
          <a:p>
            <a:r>
              <a:rPr lang="zh-TW" altLang="en-US" sz="2000" b="1" smtClean="0">
                <a:solidFill>
                  <a:srgbClr val="C00000"/>
                </a:solidFill>
                <a:latin typeface="微軟正黑體" panose="020B0604030504040204" pitchFamily="34" charset="-120"/>
                <a:ea typeface="微軟正黑體" panose="020B0604030504040204" pitchFamily="34" charset="-120"/>
              </a:rPr>
              <a:t>骚扰</a:t>
            </a:r>
            <a:r>
              <a:rPr lang="zh-TW" altLang="en-US" sz="2000" b="1" smtClean="0">
                <a:solidFill>
                  <a:srgbClr val="000000"/>
                </a:solidFill>
                <a:latin typeface="微軟正黑體" panose="020B0604030504040204" pitchFamily="34" charset="-120"/>
                <a:ea typeface="微軟正黑體" panose="020B0604030504040204" pitchFamily="34" charset="-120"/>
              </a:rPr>
              <a:t>法轮功学员</a:t>
            </a:r>
            <a:endParaRPr lang="en-US" altLang="zh-TW" sz="2000" b="1" dirty="0" smtClean="0">
              <a:solidFill>
                <a:srgbClr val="000000"/>
              </a:solidFill>
              <a:latin typeface="微軟正黑體" panose="020B0604030504040204" pitchFamily="34" charset="-120"/>
              <a:ea typeface="微軟正黑體" panose="020B0604030504040204" pitchFamily="34" charset="-120"/>
            </a:endParaRPr>
          </a:p>
        </p:txBody>
      </p:sp>
      <p:cxnSp>
        <p:nvCxnSpPr>
          <p:cNvPr id="27" name="直線接點 16"/>
          <p:cNvCxnSpPr>
            <a:stCxn id="26" idx="3"/>
            <a:endCxn id="15" idx="2"/>
          </p:cNvCxnSpPr>
          <p:nvPr/>
        </p:nvCxnSpPr>
        <p:spPr>
          <a:xfrm flipV="1">
            <a:off x="2530545" y="4437112"/>
            <a:ext cx="385271" cy="1515944"/>
          </a:xfrm>
          <a:prstGeom prst="line">
            <a:avLst/>
          </a:prstGeom>
          <a:ln/>
        </p:spPr>
        <p:style>
          <a:lnRef idx="2">
            <a:schemeClr val="accent5"/>
          </a:lnRef>
          <a:fillRef idx="0">
            <a:schemeClr val="accent5"/>
          </a:fillRef>
          <a:effectRef idx="1">
            <a:schemeClr val="accent5"/>
          </a:effectRef>
          <a:fontRef idx="minor">
            <a:schemeClr val="tx1"/>
          </a:fontRef>
        </p:style>
      </p:cxnSp>
      <p:sp>
        <p:nvSpPr>
          <p:cNvPr id="3" name="文字方塊 2"/>
          <p:cNvSpPr txBox="1"/>
          <p:nvPr/>
        </p:nvSpPr>
        <p:spPr>
          <a:xfrm>
            <a:off x="86962" y="866909"/>
            <a:ext cx="3620942" cy="400110"/>
          </a:xfrm>
          <a:prstGeom prst="rect">
            <a:avLst/>
          </a:prstGeom>
          <a:solidFill>
            <a:schemeClr val="bg1"/>
          </a:solidFill>
          <a:ln>
            <a:solidFill>
              <a:schemeClr val="accent2"/>
            </a:solidFill>
          </a:ln>
        </p:spPr>
        <p:txBody>
          <a:bodyPr wrap="square" rtlCol="0">
            <a:spAutoFit/>
          </a:bodyPr>
          <a:lstStyle/>
          <a:p>
            <a:r>
              <a:rPr lang="zh-TW" altLang="en-US" sz="2000" b="1" smtClean="0">
                <a:latin typeface="微軟正黑體" panose="020B0604030504040204" pitchFamily="34" charset="-120"/>
                <a:ea typeface="微軟正黑體" panose="020B0604030504040204" pitchFamily="34" charset="-120"/>
              </a:rPr>
              <a:t>石家庄市</a:t>
            </a:r>
            <a:r>
              <a:rPr lang="en-US" altLang="zh-TW" sz="2000" b="1" smtClean="0">
                <a:latin typeface="微軟正黑體" panose="020B0604030504040204" pitchFamily="34" charset="-120"/>
                <a:ea typeface="微軟正黑體" panose="020B0604030504040204" pitchFamily="34" charset="-120"/>
              </a:rPr>
              <a:t>-</a:t>
            </a:r>
            <a:r>
              <a:rPr lang="zh-TW" altLang="en-US" sz="2000" b="1" smtClean="0">
                <a:latin typeface="微軟正黑體" panose="020B0604030504040204" pitchFamily="34" charset="-120"/>
                <a:ea typeface="微軟正黑體" panose="020B0604030504040204" pitchFamily="34" charset="-120"/>
              </a:rPr>
              <a:t>省会，也是最大城市</a:t>
            </a:r>
            <a:endParaRPr lang="zh-TW" altLang="en-US" sz="2000" b="1" dirty="0">
              <a:latin typeface="微軟正黑體" panose="020B0604030504040204" pitchFamily="34" charset="-120"/>
              <a:ea typeface="微軟正黑體" panose="020B0604030504040204" pitchFamily="34" charset="-120"/>
            </a:endParaRPr>
          </a:p>
        </p:txBody>
      </p:sp>
      <p:sp>
        <p:nvSpPr>
          <p:cNvPr id="4" name="文字方塊 3"/>
          <p:cNvSpPr txBox="1"/>
          <p:nvPr/>
        </p:nvSpPr>
        <p:spPr>
          <a:xfrm>
            <a:off x="5148064" y="5661248"/>
            <a:ext cx="1800200" cy="369332"/>
          </a:xfrm>
          <a:prstGeom prst="rect">
            <a:avLst/>
          </a:prstGeom>
          <a:solidFill>
            <a:schemeClr val="bg1"/>
          </a:solidFill>
        </p:spPr>
        <p:txBody>
          <a:bodyPr wrap="square" rtlCol="0">
            <a:spAutoFit/>
          </a:bodyPr>
          <a:lstStyle/>
          <a:p>
            <a:endParaRPr lang="zh-TW" alt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2217" y="1052736"/>
            <a:ext cx="8712968" cy="461665"/>
          </a:xfrm>
          <a:prstGeom prst="rect">
            <a:avLst/>
          </a:prstGeom>
        </p:spPr>
        <p:txBody>
          <a:bodyPr wrap="square">
            <a:spAutoFit/>
          </a:bodyPr>
          <a:lstStyle/>
          <a:p>
            <a:r>
              <a:rPr lang="zh-CN" altLang="en-US" dirty="0">
                <a:latin typeface="微軟正黑體" panose="020B0604030504040204" pitchFamily="34" charset="-120"/>
                <a:ea typeface="微軟正黑體" panose="020B0604030504040204" pitchFamily="34" charset="-120"/>
              </a:rPr>
              <a:t>十八大到迄今为止，</a:t>
            </a:r>
            <a:r>
              <a:rPr lang="zh-CN" altLang="en-US" sz="2400" dirty="0">
                <a:solidFill>
                  <a:srgbClr val="FF0000"/>
                </a:solidFill>
                <a:latin typeface="微軟正黑體" panose="020B0604030504040204" pitchFamily="34" charset="-120"/>
                <a:ea typeface="微軟正黑體" panose="020B0604030504040204" pitchFamily="34" charset="-120"/>
              </a:rPr>
              <a:t>河北省就有四名常委落马</a:t>
            </a:r>
            <a:r>
              <a:rPr lang="zh-CN" altLang="en-US" dirty="0" smtClean="0">
                <a:latin typeface="微軟正黑體" panose="020B0604030504040204" pitchFamily="34" charset="-120"/>
                <a:ea typeface="微軟正黑體" panose="020B0604030504040204" pitchFamily="34" charset="-120"/>
              </a:rPr>
              <a:t>，分</a:t>
            </a:r>
            <a:r>
              <a:rPr lang="zh-CN" altLang="en-US" dirty="0">
                <a:latin typeface="微軟正黑體" panose="020B0604030504040204" pitchFamily="34" charset="-120"/>
                <a:ea typeface="微軟正黑體" panose="020B0604030504040204" pitchFamily="34" charset="-120"/>
              </a:rPr>
              <a:t>别</a:t>
            </a:r>
            <a:r>
              <a:rPr lang="zh-CN" altLang="en-US" dirty="0" smtClean="0">
                <a:latin typeface="微軟正黑體" panose="020B0604030504040204" pitchFamily="34" charset="-120"/>
                <a:ea typeface="微軟正黑體" panose="020B0604030504040204" pitchFamily="34" charset="-120"/>
              </a:rPr>
              <a:t>是</a:t>
            </a:r>
            <a:endParaRPr lang="en-US" altLang="zh-CN" dirty="0" smtClean="0">
              <a:latin typeface="微軟正黑體" panose="020B0604030504040204" pitchFamily="34" charset="-120"/>
              <a:ea typeface="微軟正黑體" panose="020B0604030504040204" pitchFamily="34" charset="-120"/>
            </a:endParaRPr>
          </a:p>
        </p:txBody>
      </p:sp>
      <p:grpSp>
        <p:nvGrpSpPr>
          <p:cNvPr id="4" name="矩形 5"/>
          <p:cNvGrpSpPr/>
          <p:nvPr/>
        </p:nvGrpSpPr>
        <p:grpSpPr>
          <a:xfrm>
            <a:off x="13398" y="-3"/>
            <a:ext cx="9130607" cy="836722"/>
            <a:chOff x="-1" y="-1"/>
            <a:chExt cx="9130605" cy="836720"/>
          </a:xfrm>
          <a:solidFill>
            <a:schemeClr val="accent6">
              <a:lumMod val="75000"/>
            </a:schemeClr>
          </a:solidFill>
        </p:grpSpPr>
        <p:sp>
          <p:nvSpPr>
            <p:cNvPr id="5" name="矩形"/>
            <p:cNvSpPr/>
            <p:nvPr/>
          </p:nvSpPr>
          <p:spPr>
            <a:xfrm>
              <a:off x="-1" y="-1"/>
              <a:ext cx="9130605" cy="836720"/>
            </a:xfrm>
            <a:prstGeom prst="rect">
              <a:avLst/>
            </a:prstGeom>
            <a:grpFill/>
            <a:ln w="12700" cap="flat">
              <a:noFill/>
              <a:miter lim="400000"/>
            </a:ln>
            <a:effectLst/>
          </p:spPr>
          <p:txBody>
            <a:bodyPr wrap="square" lIns="45718" tIns="45718" rIns="45718" bIns="45718" numCol="1" anchor="ctr">
              <a:noAutofit/>
            </a:bodyPr>
            <a:lstStyle/>
            <a:p>
              <a:pPr>
                <a:defRPr>
                  <a:solidFill>
                    <a:srgbClr val="FFFFFF"/>
                  </a:solidFill>
                </a:defRPr>
              </a:pPr>
              <a:endParaRPr/>
            </a:p>
          </p:txBody>
        </p:sp>
        <p:sp>
          <p:nvSpPr>
            <p:cNvPr id="6" name="9-3. 株洲市被國際追查官員"/>
            <p:cNvSpPr txBox="1"/>
            <p:nvPr/>
          </p:nvSpPr>
          <p:spPr>
            <a:xfrm>
              <a:off x="-1" y="125949"/>
              <a:ext cx="9130605" cy="584769"/>
            </a:xfrm>
            <a:prstGeom prst="rect">
              <a:avLst/>
            </a:prstGeom>
            <a:grpFill/>
            <a:ln w="12700" cap="flat">
              <a:noFill/>
              <a:miter lim="400000"/>
            </a:ln>
            <a:effectLst/>
            <a:extLst>
              <a:ext uri="{C572A759-6A51-4108-AA02-DFA0A04FC94B}">
                <ma14:wrappingTextBoxFlag xmlns="" xmlns:ma14="http://schemas.microsoft.com/office/mac/drawingml/2011/main" val="1"/>
              </a:ext>
            </a:extLst>
          </p:spPr>
          <p:txBody>
            <a:bodyPr wrap="square" lIns="45718" tIns="45718" rIns="45718" bIns="45718" numCol="1" anchor="ctr">
              <a:spAutoFit/>
            </a:bodyPr>
            <a:lstStyle>
              <a:lvl1pPr>
                <a:defRPr sz="3200" b="1">
                  <a:solidFill>
                    <a:srgbClr val="FFFFFF"/>
                  </a:solidFill>
                  <a:latin typeface="微軟正黑體"/>
                  <a:ea typeface="微軟正黑體"/>
                  <a:cs typeface="微軟正黑體"/>
                  <a:sym typeface="微軟正黑體"/>
                </a:defRPr>
              </a:lvl1pPr>
            </a:lstStyle>
            <a:p>
              <a:r>
                <a:rPr lang="zh-TW" altLang="en-US" dirty="0" smtClean="0"/>
                <a:t> </a:t>
              </a:r>
              <a:r>
                <a:rPr lang="en-US" dirty="0" smtClean="0"/>
                <a:t>5</a:t>
              </a:r>
              <a:r>
                <a:rPr dirty="0" smtClean="0"/>
                <a:t>-</a:t>
              </a:r>
              <a:r>
                <a:rPr lang="en-US" dirty="0"/>
                <a:t>1</a:t>
              </a:r>
              <a:r>
                <a:rPr dirty="0" smtClean="0"/>
                <a:t>.</a:t>
              </a:r>
              <a:r>
                <a:rPr lang="zh-TW" altLang="en-US" dirty="0" smtClean="0"/>
                <a:t> </a:t>
              </a:r>
              <a:r>
                <a:rPr lang="zh-CN" altLang="en-US" dirty="0" smtClean="0"/>
                <a:t>江派地方势力</a:t>
              </a:r>
              <a:r>
                <a:rPr lang="en-US" altLang="zh-CN" smtClean="0"/>
                <a:t>-</a:t>
              </a:r>
              <a:r>
                <a:rPr lang="zh-TW" altLang="en-US" smtClean="0"/>
                <a:t>「河北帮」</a:t>
              </a:r>
              <a:r>
                <a:rPr lang="zh-CN" altLang="en-US" dirty="0" smtClean="0"/>
                <a:t>大</a:t>
              </a:r>
              <a:r>
                <a:rPr lang="zh-CN" altLang="en-US" dirty="0"/>
                <a:t>溃</a:t>
              </a:r>
              <a:r>
                <a:rPr lang="zh-CN" altLang="en-US" dirty="0" smtClean="0"/>
                <a:t>散</a:t>
              </a:r>
              <a:endParaRPr lang="zh-CN" altLang="en-US" dirty="0"/>
            </a:p>
          </p:txBody>
        </p:sp>
      </p:grpSp>
      <p:graphicFrame>
        <p:nvGraphicFramePr>
          <p:cNvPr id="8" name="表格 7"/>
          <p:cNvGraphicFramePr>
            <a:graphicFrameLocks noGrp="1"/>
          </p:cNvGraphicFramePr>
          <p:nvPr>
            <p:extLst>
              <p:ext uri="{D42A27DB-BD31-4B8C-83A1-F6EECF244321}">
                <p14:modId xmlns:p14="http://schemas.microsoft.com/office/powerpoint/2010/main" val="1206783820"/>
              </p:ext>
            </p:extLst>
          </p:nvPr>
        </p:nvGraphicFramePr>
        <p:xfrm>
          <a:off x="132592" y="1700808"/>
          <a:ext cx="8856987" cy="4812392"/>
        </p:xfrm>
        <a:graphic>
          <a:graphicData uri="http://schemas.openxmlformats.org/drawingml/2006/table">
            <a:tbl>
              <a:tblPr firstRow="1" bandRow="1">
                <a:tableStyleId>{5C22544A-7EE6-4342-B048-85BDC9FD1C3A}</a:tableStyleId>
              </a:tblPr>
              <a:tblGrid>
                <a:gridCol w="1944217"/>
                <a:gridCol w="2088232"/>
                <a:gridCol w="2376264"/>
                <a:gridCol w="2448274"/>
              </a:tblGrid>
              <a:tr h="432048">
                <a:tc>
                  <a:txBody>
                    <a:bodyPr/>
                    <a:lstStyle/>
                    <a:p>
                      <a:pPr marL="0" marR="0" indent="0" algn="ctr" defTabSz="909489" rtl="0" eaLnBrk="1" fontAlgn="auto" latinLnBrk="0" hangingPunct="1">
                        <a:lnSpc>
                          <a:spcPct val="100000"/>
                        </a:lnSpc>
                        <a:spcBef>
                          <a:spcPts val="0"/>
                        </a:spcBef>
                        <a:spcAft>
                          <a:spcPts val="0"/>
                        </a:spcAft>
                        <a:buClrTx/>
                        <a:buSzTx/>
                        <a:buFontTx/>
                        <a:buNone/>
                        <a:tabLst/>
                        <a:defRPr/>
                      </a:pPr>
                      <a:r>
                        <a:rPr lang="zh-TW" altLang="en-US" sz="2000" dirty="0" smtClean="0">
                          <a:solidFill>
                            <a:schemeClr val="tx1"/>
                          </a:solidFill>
                          <a:latin typeface="微軟正黑體" panose="020B0604030504040204" pitchFamily="34" charset="-120"/>
                          <a:ea typeface="微軟正黑體" panose="020B0604030504040204" pitchFamily="34" charset="-120"/>
                        </a:rPr>
                        <a:t>河北</a:t>
                      </a:r>
                      <a:r>
                        <a:rPr lang="zh-CN" altLang="en-US" sz="2000" dirty="0" smtClean="0">
                          <a:solidFill>
                            <a:schemeClr val="tx1"/>
                          </a:solidFill>
                          <a:latin typeface="微軟正黑體" panose="020B0604030504040204" pitchFamily="34" charset="-120"/>
                          <a:ea typeface="微軟正黑體" panose="020B0604030504040204" pitchFamily="34" charset="-120"/>
                        </a:rPr>
                        <a:t>省委书记</a:t>
                      </a:r>
                      <a:endParaRPr lang="zh-TW" altLang="en-US" sz="2000" dirty="0" smtClean="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09489" rtl="0" eaLnBrk="1" fontAlgn="auto" latinLnBrk="0" hangingPunct="1">
                        <a:lnSpc>
                          <a:spcPct val="100000"/>
                        </a:lnSpc>
                        <a:spcBef>
                          <a:spcPts val="0"/>
                        </a:spcBef>
                        <a:spcAft>
                          <a:spcPts val="0"/>
                        </a:spcAft>
                        <a:buClrTx/>
                        <a:buSzTx/>
                        <a:buFontTx/>
                        <a:buNone/>
                        <a:tabLst/>
                        <a:defRPr/>
                      </a:pPr>
                      <a:r>
                        <a:rPr lang="zh-CN" altLang="en-US" sz="2000" dirty="0" smtClean="0">
                          <a:solidFill>
                            <a:schemeClr val="tx1"/>
                          </a:solidFill>
                          <a:latin typeface="微軟正黑體" panose="020B0604030504040204" pitchFamily="34" charset="-120"/>
                          <a:ea typeface="微軟正黑體" panose="020B0604030504040204" pitchFamily="34" charset="-120"/>
                        </a:rPr>
                        <a:t>省委秘书长</a:t>
                      </a:r>
                      <a:endParaRPr lang="zh-TW" altLang="en-US" sz="2000" dirty="0" smtClean="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09489" rtl="0" eaLnBrk="1" fontAlgn="auto" latinLnBrk="0" hangingPunct="1">
                        <a:lnSpc>
                          <a:spcPct val="100000"/>
                        </a:lnSpc>
                        <a:spcBef>
                          <a:spcPts val="0"/>
                        </a:spcBef>
                        <a:spcAft>
                          <a:spcPts val="0"/>
                        </a:spcAft>
                        <a:buClrTx/>
                        <a:buSzTx/>
                        <a:buFontTx/>
                        <a:buNone/>
                        <a:tabLst/>
                        <a:defRPr/>
                      </a:pPr>
                      <a:r>
                        <a:rPr lang="zh-TW" altLang="en-US" sz="2000" dirty="0" smtClean="0">
                          <a:solidFill>
                            <a:schemeClr val="tx1"/>
                          </a:solidFill>
                          <a:latin typeface="微軟正黑體" panose="020B0604030504040204" pitchFamily="34" charset="-120"/>
                          <a:ea typeface="微軟正黑體" panose="020B0604030504040204" pitchFamily="34" charset="-120"/>
                        </a:rPr>
                        <a:t>省</a:t>
                      </a:r>
                      <a:r>
                        <a:rPr lang="zh-CN" altLang="en-US" sz="2000" dirty="0" smtClean="0">
                          <a:solidFill>
                            <a:schemeClr val="tx1"/>
                          </a:solidFill>
                          <a:latin typeface="微軟正黑體" panose="020B0604030504040204" pitchFamily="34" charset="-120"/>
                          <a:ea typeface="微軟正黑體" panose="020B0604030504040204" pitchFamily="34" charset="-120"/>
                        </a:rPr>
                        <a:t>组织</a:t>
                      </a:r>
                      <a:r>
                        <a:rPr lang="zh-TW" altLang="en-US" sz="2000" dirty="0" smtClean="0">
                          <a:solidFill>
                            <a:schemeClr val="tx1"/>
                          </a:solidFill>
                          <a:latin typeface="微軟正黑體" panose="020B0604030504040204" pitchFamily="34" charset="-120"/>
                          <a:ea typeface="微軟正黑體" panose="020B0604030504040204" pitchFamily="34" charset="-120"/>
                        </a:rPr>
                        <a:t>部</a:t>
                      </a:r>
                      <a:r>
                        <a:rPr lang="zh-CN" altLang="en-US" sz="2000" dirty="0" smtClean="0">
                          <a:solidFill>
                            <a:schemeClr val="tx1"/>
                          </a:solidFill>
                          <a:latin typeface="微軟正黑體" panose="020B0604030504040204" pitchFamily="34" charset="-120"/>
                          <a:ea typeface="微軟正黑體" panose="020B0604030504040204" pitchFamily="34" charset="-120"/>
                        </a:rPr>
                        <a:t>部长</a:t>
                      </a:r>
                      <a:endParaRPr lang="zh-TW" altLang="en-US" sz="2000" dirty="0" smtClean="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09489" rtl="0" eaLnBrk="1" fontAlgn="auto" latinLnBrk="0" hangingPunct="1">
                        <a:lnSpc>
                          <a:spcPct val="100000"/>
                        </a:lnSpc>
                        <a:spcBef>
                          <a:spcPts val="0"/>
                        </a:spcBef>
                        <a:spcAft>
                          <a:spcPts val="0"/>
                        </a:spcAft>
                        <a:buClrTx/>
                        <a:buSzTx/>
                        <a:buFontTx/>
                        <a:buNone/>
                        <a:tabLst/>
                        <a:defRPr/>
                      </a:pPr>
                      <a:r>
                        <a:rPr lang="zh-CN" altLang="en-US" sz="2000" dirty="0" smtClean="0">
                          <a:solidFill>
                            <a:schemeClr val="tx1"/>
                          </a:solidFill>
                          <a:latin typeface="微軟正黑體" panose="020B0604030504040204" pitchFamily="34" charset="-120"/>
                          <a:ea typeface="微軟正黑體" panose="020B0604030504040204" pitchFamily="34" charset="-120"/>
                        </a:rPr>
                        <a:t>省</a:t>
                      </a:r>
                      <a:r>
                        <a:rPr lang="zh-TW" altLang="en-US" sz="2000" dirty="0" smtClean="0">
                          <a:solidFill>
                            <a:schemeClr val="tx1"/>
                          </a:solidFill>
                          <a:latin typeface="微軟正黑體" panose="020B0604030504040204" pitchFamily="34" charset="-120"/>
                          <a:ea typeface="微軟正黑體" panose="020B0604030504040204" pitchFamily="34" charset="-120"/>
                        </a:rPr>
                        <a:t>委</a:t>
                      </a:r>
                      <a:r>
                        <a:rPr lang="zh-CN" altLang="en-US" sz="2000" dirty="0" smtClean="0">
                          <a:solidFill>
                            <a:schemeClr val="tx1"/>
                          </a:solidFill>
                          <a:latin typeface="微軟正黑體" panose="020B0604030504040204" pitchFamily="34" charset="-120"/>
                          <a:ea typeface="微軟正黑體" panose="020B0604030504040204" pitchFamily="34" charset="-120"/>
                        </a:rPr>
                        <a:t>政法委书记</a:t>
                      </a:r>
                      <a:endParaRPr lang="zh-TW" altLang="en-US" sz="2000" dirty="0" smtClean="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78904">
                <a:tc>
                  <a:txBody>
                    <a:bodyPr/>
                    <a:lstStyle/>
                    <a:p>
                      <a:pPr marL="0" marR="0" indent="0" algn="ctr" defTabSz="909489" rtl="0" eaLnBrk="1" fontAlgn="auto" latinLnBrk="0" hangingPunct="1">
                        <a:lnSpc>
                          <a:spcPct val="100000"/>
                        </a:lnSpc>
                        <a:spcBef>
                          <a:spcPts val="0"/>
                        </a:spcBef>
                        <a:spcAft>
                          <a:spcPts val="0"/>
                        </a:spcAft>
                        <a:buClrTx/>
                        <a:buSzTx/>
                        <a:buFontTx/>
                        <a:buNone/>
                        <a:tabLst/>
                        <a:defRPr/>
                      </a:pPr>
                      <a:r>
                        <a:rPr lang="zh-TW" altLang="en-US" sz="2400" b="1" smtClean="0">
                          <a:solidFill>
                            <a:schemeClr val="tx1"/>
                          </a:solidFill>
                          <a:latin typeface="微軟正黑體" panose="020B0604030504040204" pitchFamily="34" charset="-120"/>
                          <a:ea typeface="微軟正黑體" panose="020B0604030504040204" pitchFamily="34" charset="-120"/>
                        </a:rPr>
                        <a:t>周本顺</a:t>
                      </a:r>
                      <a:endParaRPr lang="zh-TW" altLang="en-US" sz="2400" b="1" dirty="0" smtClean="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09489" rtl="0" eaLnBrk="1" fontAlgn="auto" latinLnBrk="0" hangingPunct="1">
                        <a:lnSpc>
                          <a:spcPct val="100000"/>
                        </a:lnSpc>
                        <a:spcBef>
                          <a:spcPts val="0"/>
                        </a:spcBef>
                        <a:spcAft>
                          <a:spcPts val="0"/>
                        </a:spcAft>
                        <a:buClrTx/>
                        <a:buSzTx/>
                        <a:buFontTx/>
                        <a:buNone/>
                        <a:tabLst/>
                        <a:defRPr/>
                      </a:pPr>
                      <a:r>
                        <a:rPr lang="zh-TW" altLang="en-US" sz="2400" b="1" smtClean="0">
                          <a:solidFill>
                            <a:schemeClr val="tx1"/>
                          </a:solidFill>
                          <a:latin typeface="微軟正黑體" panose="020B0604030504040204" pitchFamily="34" charset="-120"/>
                          <a:ea typeface="微軟正黑體" panose="020B0604030504040204" pitchFamily="34" charset="-120"/>
                        </a:rPr>
                        <a:t>景春华</a:t>
                      </a:r>
                      <a:endParaRPr lang="zh-TW" altLang="en-US" sz="2400" b="1" dirty="0" smtClean="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09489" rtl="0" eaLnBrk="1" fontAlgn="auto" latinLnBrk="0" hangingPunct="1">
                        <a:lnSpc>
                          <a:spcPct val="100000"/>
                        </a:lnSpc>
                        <a:spcBef>
                          <a:spcPts val="0"/>
                        </a:spcBef>
                        <a:spcAft>
                          <a:spcPts val="0"/>
                        </a:spcAft>
                        <a:buClrTx/>
                        <a:buSzTx/>
                        <a:buFontTx/>
                        <a:buNone/>
                        <a:tabLst/>
                        <a:defRPr/>
                      </a:pPr>
                      <a:r>
                        <a:rPr lang="zh-TW" altLang="en-US" sz="2400" b="1" kern="1200" smtClean="0">
                          <a:solidFill>
                            <a:schemeClr val="tx1"/>
                          </a:solidFill>
                          <a:latin typeface="微軟正黑體" panose="020B0604030504040204" pitchFamily="34" charset="-120"/>
                          <a:ea typeface="微軟正黑體" panose="020B0604030504040204" pitchFamily="34" charset="-120"/>
                          <a:cs typeface="+mn-cs"/>
                        </a:rPr>
                        <a:t>梁滨</a:t>
                      </a:r>
                      <a:endParaRPr lang="zh-TW" altLang="en-US" sz="2400" b="1" kern="1200" dirty="0" smtClean="0">
                        <a:solidFill>
                          <a:schemeClr val="tx1"/>
                        </a:solidFill>
                        <a:latin typeface="微軟正黑體" panose="020B0604030504040204" pitchFamily="34" charset="-120"/>
                        <a:ea typeface="微軟正黑體" panose="020B0604030504040204" pitchFamily="34" charset="-120"/>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09489" rtl="0" eaLnBrk="1" fontAlgn="auto" latinLnBrk="0" hangingPunct="1">
                        <a:lnSpc>
                          <a:spcPct val="100000"/>
                        </a:lnSpc>
                        <a:spcBef>
                          <a:spcPts val="0"/>
                        </a:spcBef>
                        <a:spcAft>
                          <a:spcPts val="0"/>
                        </a:spcAft>
                        <a:buClrTx/>
                        <a:buSzTx/>
                        <a:buFontTx/>
                        <a:buNone/>
                        <a:tabLst/>
                        <a:defRPr/>
                      </a:pPr>
                      <a:r>
                        <a:rPr lang="zh-TW" altLang="en-US" sz="2400" b="1" kern="1200" smtClean="0">
                          <a:solidFill>
                            <a:schemeClr val="tx1"/>
                          </a:solidFill>
                          <a:latin typeface="微軟正黑體" panose="020B0604030504040204" pitchFamily="34" charset="-120"/>
                          <a:ea typeface="微軟正黑體" panose="020B0604030504040204" pitchFamily="34" charset="-120"/>
                          <a:cs typeface="+mn-cs"/>
                        </a:rPr>
                        <a:t>张越</a:t>
                      </a:r>
                      <a:endParaRPr lang="zh-TW" altLang="en-US" sz="2400" b="1" kern="1200" dirty="0">
                        <a:solidFill>
                          <a:schemeClr val="tx1"/>
                        </a:solidFill>
                        <a:latin typeface="微軟正黑體" panose="020B0604030504040204" pitchFamily="34" charset="-120"/>
                        <a:ea typeface="微軟正黑體" panose="020B0604030504040204" pitchFamily="34" charset="-120"/>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53752">
                <a:tc>
                  <a:txBody>
                    <a:bodyPr/>
                    <a:lstStyle/>
                    <a:p>
                      <a:endParaRPr lang="en-US" altLang="zh-TW" sz="2400" dirty="0" smtClean="0">
                        <a:latin typeface="微軟正黑體" panose="020B0604030504040204" pitchFamily="34" charset="-120"/>
                        <a:ea typeface="微軟正黑體" panose="020B0604030504040204" pitchFamily="34" charset="-120"/>
                      </a:endParaRPr>
                    </a:p>
                    <a:p>
                      <a:endParaRPr lang="en-US" altLang="zh-TW" sz="2400" dirty="0" smtClean="0">
                        <a:latin typeface="微軟正黑體" panose="020B0604030504040204" pitchFamily="34" charset="-120"/>
                        <a:ea typeface="微軟正黑體" panose="020B0604030504040204" pitchFamily="34" charset="-120"/>
                      </a:endParaRPr>
                    </a:p>
                    <a:p>
                      <a:endParaRPr lang="zh-TW" altLang="en-US" sz="2400"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TW" altLang="en-US" sz="2400"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TW" altLang="en-US" sz="2400"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09489" rtl="0" eaLnBrk="1" fontAlgn="auto" latinLnBrk="0" hangingPunct="1">
                        <a:lnSpc>
                          <a:spcPct val="100000"/>
                        </a:lnSpc>
                        <a:spcBef>
                          <a:spcPts val="0"/>
                        </a:spcBef>
                        <a:spcAft>
                          <a:spcPts val="0"/>
                        </a:spcAft>
                        <a:buClrTx/>
                        <a:buSzTx/>
                        <a:buFontTx/>
                        <a:buNone/>
                        <a:tabLst/>
                        <a:defRPr/>
                      </a:pPr>
                      <a:endParaRPr lang="en-US" altLang="zh-TW" sz="2400" dirty="0" smtClean="0">
                        <a:latin typeface="微軟正黑體" panose="020B0604030504040204" pitchFamily="34" charset="-120"/>
                        <a:ea typeface="微軟正黑體" panose="020B0604030504040204" pitchFamily="34" charset="-120"/>
                      </a:endParaRPr>
                    </a:p>
                    <a:p>
                      <a:pPr marL="0" marR="0" indent="0" algn="l" defTabSz="909489" rtl="0" eaLnBrk="1" fontAlgn="auto" latinLnBrk="0" hangingPunct="1">
                        <a:lnSpc>
                          <a:spcPct val="100000"/>
                        </a:lnSpc>
                        <a:spcBef>
                          <a:spcPts val="0"/>
                        </a:spcBef>
                        <a:spcAft>
                          <a:spcPts val="0"/>
                        </a:spcAft>
                        <a:buClrTx/>
                        <a:buSzTx/>
                        <a:buFontTx/>
                        <a:buNone/>
                        <a:tabLst/>
                        <a:defRPr/>
                      </a:pPr>
                      <a:endParaRPr lang="en-US" altLang="zh-TW" sz="2400" dirty="0" smtClean="0">
                        <a:latin typeface="微軟正黑體" panose="020B0604030504040204" pitchFamily="34" charset="-120"/>
                        <a:ea typeface="微軟正黑體" panose="020B0604030504040204" pitchFamily="34" charset="-120"/>
                      </a:endParaRPr>
                    </a:p>
                    <a:p>
                      <a:pPr marL="0" marR="0" indent="0" algn="l" defTabSz="909489" rtl="0" eaLnBrk="1" fontAlgn="auto" latinLnBrk="0" hangingPunct="1">
                        <a:lnSpc>
                          <a:spcPct val="100000"/>
                        </a:lnSpc>
                        <a:spcBef>
                          <a:spcPts val="0"/>
                        </a:spcBef>
                        <a:spcAft>
                          <a:spcPts val="0"/>
                        </a:spcAft>
                        <a:buClrTx/>
                        <a:buSzTx/>
                        <a:buFontTx/>
                        <a:buNone/>
                        <a:tabLst/>
                        <a:defRPr/>
                      </a:pPr>
                      <a:endParaRPr lang="en-US" altLang="zh-TW" sz="2400" dirty="0" smtClean="0">
                        <a:latin typeface="微軟正黑體" panose="020B0604030504040204" pitchFamily="34" charset="-120"/>
                        <a:ea typeface="微軟正黑體" panose="020B0604030504040204" pitchFamily="34" charset="-120"/>
                      </a:endParaRPr>
                    </a:p>
                    <a:p>
                      <a:pPr marL="0" marR="0" indent="0" algn="l" defTabSz="909489" rtl="0" eaLnBrk="1" fontAlgn="auto" latinLnBrk="0" hangingPunct="1">
                        <a:lnSpc>
                          <a:spcPct val="100000"/>
                        </a:lnSpc>
                        <a:spcBef>
                          <a:spcPts val="0"/>
                        </a:spcBef>
                        <a:spcAft>
                          <a:spcPts val="0"/>
                        </a:spcAft>
                        <a:buClrTx/>
                        <a:buSzTx/>
                        <a:buFontTx/>
                        <a:buNone/>
                        <a:tabLst/>
                        <a:defRPr/>
                      </a:pPr>
                      <a:endParaRPr lang="zh-TW" altLang="en-US" sz="2400" dirty="0" smtClean="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endParaRPr lang="en-US" altLang="zh-CN" sz="2000" b="1" dirty="0" smtClean="0">
                        <a:solidFill>
                          <a:srgbClr val="FF0000"/>
                        </a:solidFill>
                        <a:latin typeface="微軟正黑體" panose="020B0604030504040204" pitchFamily="34" charset="-120"/>
                        <a:ea typeface="微軟正黑體" panose="020B0604030504040204" pitchFamily="34" charset="-120"/>
                      </a:endParaRPr>
                    </a:p>
                    <a:p>
                      <a:r>
                        <a:rPr lang="zh-CN" altLang="en-US" sz="2000" b="1" dirty="0" smtClean="0">
                          <a:solidFill>
                            <a:srgbClr val="FF0000"/>
                          </a:solidFill>
                          <a:latin typeface="微軟正黑體" panose="020B0604030504040204" pitchFamily="34" charset="-120"/>
                          <a:ea typeface="微軟正黑體" panose="020B0604030504040204" pitchFamily="34" charset="-120"/>
                        </a:rPr>
                        <a:t>有期徒刑</a:t>
                      </a:r>
                      <a:r>
                        <a:rPr lang="en-US" altLang="zh-CN" sz="2000" b="1" dirty="0" smtClean="0">
                          <a:solidFill>
                            <a:srgbClr val="FF0000"/>
                          </a:solidFill>
                          <a:latin typeface="微軟正黑體" panose="020B0604030504040204" pitchFamily="34" charset="-120"/>
                          <a:ea typeface="微軟正黑體" panose="020B0604030504040204" pitchFamily="34" charset="-120"/>
                        </a:rPr>
                        <a:t>15</a:t>
                      </a:r>
                      <a:r>
                        <a:rPr lang="zh-CN" altLang="en-US" sz="2000" b="1" dirty="0" smtClean="0">
                          <a:solidFill>
                            <a:srgbClr val="FF0000"/>
                          </a:solidFill>
                          <a:latin typeface="微軟正黑體" panose="020B0604030504040204" pitchFamily="34" charset="-120"/>
                          <a:ea typeface="微軟正黑體" panose="020B0604030504040204" pitchFamily="34" charset="-120"/>
                        </a:rPr>
                        <a:t>年</a:t>
                      </a:r>
                      <a:endParaRPr lang="zh-TW" altLang="en-US" sz="2000" dirty="0">
                        <a:solidFill>
                          <a:srgbClr val="FF0000"/>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altLang="zh-TW" sz="2000" b="1" dirty="0" smtClean="0">
                        <a:solidFill>
                          <a:srgbClr val="FF0000"/>
                        </a:solidFill>
                        <a:latin typeface="微軟正黑體" panose="020B0604030504040204" pitchFamily="34" charset="-120"/>
                        <a:ea typeface="微軟正黑體" panose="020B0604030504040204" pitchFamily="34" charset="-120"/>
                      </a:endParaRPr>
                    </a:p>
                    <a:p>
                      <a:pPr algn="ctr"/>
                      <a:r>
                        <a:rPr lang="zh-TW" altLang="en-US" sz="2000" b="1" dirty="0" smtClean="0">
                          <a:solidFill>
                            <a:srgbClr val="FF0000"/>
                          </a:solidFill>
                          <a:latin typeface="微軟正黑體" panose="020B0604030504040204" pitchFamily="34" charset="-120"/>
                          <a:ea typeface="微軟正黑體" panose="020B0604030504040204" pitchFamily="34" charset="-120"/>
                        </a:rPr>
                        <a:t>有期徒刑</a:t>
                      </a:r>
                      <a:r>
                        <a:rPr lang="en-US" altLang="zh-TW" sz="2000" b="1" dirty="0" smtClean="0">
                          <a:solidFill>
                            <a:srgbClr val="FF0000"/>
                          </a:solidFill>
                          <a:latin typeface="微軟正黑體" panose="020B0604030504040204" pitchFamily="34" charset="-120"/>
                          <a:ea typeface="微軟正黑體" panose="020B0604030504040204" pitchFamily="34" charset="-120"/>
                        </a:rPr>
                        <a:t>18</a:t>
                      </a:r>
                      <a:r>
                        <a:rPr lang="zh-TW" altLang="en-US" sz="2000" b="1" dirty="0" smtClean="0">
                          <a:solidFill>
                            <a:srgbClr val="FF0000"/>
                          </a:solidFill>
                          <a:latin typeface="微軟正黑體" panose="020B0604030504040204" pitchFamily="34" charset="-120"/>
                          <a:ea typeface="微軟正黑體" panose="020B0604030504040204" pitchFamily="34" charset="-120"/>
                        </a:rPr>
                        <a:t>年</a:t>
                      </a:r>
                      <a:endParaRPr lang="zh-TW" altLang="en-US" sz="2000" b="1" dirty="0">
                        <a:solidFill>
                          <a:srgbClr val="FF0000"/>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09489" rtl="0" eaLnBrk="1" fontAlgn="auto" latinLnBrk="0" hangingPunct="1">
                        <a:lnSpc>
                          <a:spcPct val="100000"/>
                        </a:lnSpc>
                        <a:spcBef>
                          <a:spcPts val="0"/>
                        </a:spcBef>
                        <a:spcAft>
                          <a:spcPts val="0"/>
                        </a:spcAft>
                        <a:buClrTx/>
                        <a:buSzTx/>
                        <a:buFontTx/>
                        <a:buNone/>
                        <a:tabLst/>
                        <a:defRPr/>
                      </a:pPr>
                      <a:endParaRPr lang="en-US" altLang="zh-CN" sz="2000" b="1" dirty="0" smtClean="0">
                        <a:solidFill>
                          <a:srgbClr val="FF0000"/>
                        </a:solidFill>
                        <a:latin typeface="微軟正黑體" panose="020B0604030504040204" pitchFamily="34" charset="-120"/>
                        <a:ea typeface="微軟正黑體" panose="020B0604030504040204" pitchFamily="34" charset="-120"/>
                      </a:endParaRPr>
                    </a:p>
                    <a:p>
                      <a:pPr marL="0" marR="0" indent="0" algn="ctr" defTabSz="909489" rtl="0" eaLnBrk="1" fontAlgn="auto" latinLnBrk="0" hangingPunct="1">
                        <a:lnSpc>
                          <a:spcPct val="100000"/>
                        </a:lnSpc>
                        <a:spcBef>
                          <a:spcPts val="0"/>
                        </a:spcBef>
                        <a:spcAft>
                          <a:spcPts val="0"/>
                        </a:spcAft>
                        <a:buClrTx/>
                        <a:buSzTx/>
                        <a:buFontTx/>
                        <a:buNone/>
                        <a:tabLst/>
                        <a:defRPr/>
                      </a:pPr>
                      <a:r>
                        <a:rPr lang="zh-CN" altLang="en-US" sz="2000" b="1" dirty="0" smtClean="0">
                          <a:solidFill>
                            <a:srgbClr val="FF0000"/>
                          </a:solidFill>
                          <a:latin typeface="微軟正黑體" panose="020B0604030504040204" pitchFamily="34" charset="-120"/>
                          <a:ea typeface="微軟正黑體" panose="020B0604030504040204" pitchFamily="34" charset="-120"/>
                        </a:rPr>
                        <a:t>有期徒刑</a:t>
                      </a:r>
                      <a:r>
                        <a:rPr lang="en-US" altLang="zh-CN" sz="2000" b="1" dirty="0" smtClean="0">
                          <a:solidFill>
                            <a:srgbClr val="FF0000"/>
                          </a:solidFill>
                          <a:latin typeface="微軟正黑體" panose="020B0604030504040204" pitchFamily="34" charset="-120"/>
                          <a:ea typeface="微軟正黑體" panose="020B0604030504040204" pitchFamily="34" charset="-120"/>
                        </a:rPr>
                        <a:t>8</a:t>
                      </a:r>
                      <a:r>
                        <a:rPr lang="zh-CN" altLang="en-US" sz="2000" b="1" dirty="0" smtClean="0">
                          <a:solidFill>
                            <a:srgbClr val="FF0000"/>
                          </a:solidFill>
                          <a:latin typeface="微軟正黑體" panose="020B0604030504040204" pitchFamily="34" charset="-120"/>
                          <a:ea typeface="微軟正黑體" panose="020B0604030504040204" pitchFamily="34" charset="-120"/>
                        </a:rPr>
                        <a:t>年</a:t>
                      </a:r>
                      <a:endParaRPr lang="en-US" altLang="zh-CN" sz="2000" b="1" dirty="0" smtClean="0">
                        <a:solidFill>
                          <a:srgbClr val="FF0000"/>
                        </a:solidFill>
                        <a:latin typeface="微軟正黑體" panose="020B0604030504040204" pitchFamily="34" charset="-120"/>
                        <a:ea typeface="微軟正黑體" panose="020B0604030504040204" pitchFamily="34" charset="-120"/>
                      </a:endParaRPr>
                    </a:p>
                    <a:p>
                      <a:pPr marL="0" marR="0" indent="0" algn="ctr" defTabSz="909489" rtl="0" eaLnBrk="1" fontAlgn="auto" latinLnBrk="0" hangingPunct="1">
                        <a:lnSpc>
                          <a:spcPct val="100000"/>
                        </a:lnSpc>
                        <a:spcBef>
                          <a:spcPts val="0"/>
                        </a:spcBef>
                        <a:spcAft>
                          <a:spcPts val="0"/>
                        </a:spcAft>
                        <a:buClrTx/>
                        <a:buSzTx/>
                        <a:buFontTx/>
                        <a:buNone/>
                        <a:tabLst/>
                        <a:defRPr/>
                      </a:pPr>
                      <a:r>
                        <a:rPr lang="en-US" altLang="zh-TW" sz="1800" b="0" smtClean="0">
                          <a:solidFill>
                            <a:schemeClr val="tx1"/>
                          </a:solidFill>
                          <a:latin typeface="微軟正黑體" panose="020B0604030504040204" pitchFamily="34" charset="-120"/>
                          <a:ea typeface="微軟正黑體" panose="020B0604030504040204" pitchFamily="34" charset="-120"/>
                        </a:rPr>
                        <a:t>(</a:t>
                      </a:r>
                      <a:r>
                        <a:rPr lang="zh-TW" altLang="en-US" sz="1800" b="0" smtClean="0">
                          <a:solidFill>
                            <a:schemeClr val="tx1"/>
                          </a:solidFill>
                          <a:latin typeface="微軟正黑體" panose="020B0604030504040204" pitchFamily="34" charset="-120"/>
                          <a:ea typeface="微軟正黑體" panose="020B0604030504040204" pitchFamily="34" charset="-120"/>
                        </a:rPr>
                        <a:t>举报他人，减轻判刑</a:t>
                      </a:r>
                      <a:r>
                        <a:rPr lang="en-US" altLang="zh-TW" sz="1800" b="0" smtClean="0">
                          <a:solidFill>
                            <a:schemeClr val="tx1"/>
                          </a:solidFill>
                          <a:latin typeface="微軟正黑體" panose="020B0604030504040204" pitchFamily="34" charset="-120"/>
                          <a:ea typeface="微軟正黑體" panose="020B0604030504040204" pitchFamily="34" charset="-120"/>
                        </a:rPr>
                        <a:t>)</a:t>
                      </a:r>
                      <a:endParaRPr lang="en-US" altLang="zh-TW" sz="1800" b="0" dirty="0" smtClean="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09489" rtl="0" eaLnBrk="1" fontAlgn="auto" latinLnBrk="0" hangingPunct="1">
                        <a:lnSpc>
                          <a:spcPct val="100000"/>
                        </a:lnSpc>
                        <a:spcBef>
                          <a:spcPts val="0"/>
                        </a:spcBef>
                        <a:spcAft>
                          <a:spcPts val="0"/>
                        </a:spcAft>
                        <a:buClrTx/>
                        <a:buSzTx/>
                        <a:buFontTx/>
                        <a:buNone/>
                        <a:tabLst/>
                        <a:defRPr/>
                      </a:pPr>
                      <a:endParaRPr lang="en-US" altLang="zh-TW" sz="2000" b="1" dirty="0" smtClean="0">
                        <a:solidFill>
                          <a:srgbClr val="FF0000"/>
                        </a:solidFill>
                        <a:latin typeface="微軟正黑體" panose="020B0604030504040204" pitchFamily="34" charset="-120"/>
                        <a:ea typeface="微軟正黑體" panose="020B0604030504040204" pitchFamily="34" charset="-120"/>
                      </a:endParaRPr>
                    </a:p>
                    <a:p>
                      <a:pPr marL="0" marR="0" indent="0" algn="ctr" defTabSz="909489" rtl="0" eaLnBrk="1" fontAlgn="auto" latinLnBrk="0" hangingPunct="1">
                        <a:lnSpc>
                          <a:spcPct val="100000"/>
                        </a:lnSpc>
                        <a:spcBef>
                          <a:spcPts val="0"/>
                        </a:spcBef>
                        <a:spcAft>
                          <a:spcPts val="0"/>
                        </a:spcAft>
                        <a:buClrTx/>
                        <a:buSzTx/>
                        <a:buFontTx/>
                        <a:buNone/>
                        <a:tabLst/>
                        <a:defRPr/>
                      </a:pPr>
                      <a:r>
                        <a:rPr lang="zh-TW" altLang="en-US" sz="2000" b="1" smtClean="0">
                          <a:solidFill>
                            <a:srgbClr val="FF0000"/>
                          </a:solidFill>
                          <a:latin typeface="微軟正黑體" panose="020B0604030504040204" pitchFamily="34" charset="-120"/>
                          <a:ea typeface="微軟正黑體" panose="020B0604030504040204" pitchFamily="34" charset="-120"/>
                        </a:rPr>
                        <a:t>当庭认罪，待判</a:t>
                      </a:r>
                      <a:endParaRPr lang="en-US" altLang="zh-TW" sz="2000" dirty="0" smtClean="0">
                        <a:latin typeface="微軟正黑體" panose="020B0604030504040204" pitchFamily="34" charset="-120"/>
                        <a:ea typeface="微軟正黑體" panose="020B0604030504040204" pitchFamily="34" charset="-120"/>
                      </a:endParaRPr>
                    </a:p>
                    <a:p>
                      <a:pPr algn="ctr"/>
                      <a:r>
                        <a:rPr lang="zh-TW" altLang="en-US" sz="2000" smtClean="0">
                          <a:latin typeface="微軟正黑體" panose="020B0604030504040204" pitchFamily="34" charset="-120"/>
                          <a:ea typeface="微軟正黑體" panose="020B0604030504040204" pitchFamily="34" charset="-120"/>
                        </a:rPr>
                        <a:t>被控受贿</a:t>
                      </a:r>
                      <a:r>
                        <a:rPr lang="en-US" altLang="zh-TW" sz="2000" smtClean="0">
                          <a:latin typeface="微軟正黑體" panose="020B0604030504040204" pitchFamily="34" charset="-120"/>
                          <a:ea typeface="微軟正黑體" panose="020B0604030504040204" pitchFamily="34" charset="-120"/>
                        </a:rPr>
                        <a:t>1.5</a:t>
                      </a:r>
                      <a:r>
                        <a:rPr lang="zh-TW" altLang="en-US" sz="2000" smtClean="0">
                          <a:latin typeface="微軟正黑體" panose="020B0604030504040204" pitchFamily="34" charset="-120"/>
                          <a:ea typeface="微軟正黑體" panose="020B0604030504040204" pitchFamily="34" charset="-120"/>
                        </a:rPr>
                        <a:t>亿</a:t>
                      </a:r>
                      <a:endParaRPr lang="en-US" altLang="zh-TW" sz="2000" dirty="0" smtClean="0">
                        <a:latin typeface="微軟正黑體" panose="020B0604030504040204" pitchFamily="34" charset="-120"/>
                        <a:ea typeface="微軟正黑體" panose="020B0604030504040204" pitchFamily="34" charset="-120"/>
                      </a:endParaRPr>
                    </a:p>
                    <a:p>
                      <a:pPr algn="ctr"/>
                      <a:endParaRPr lang="en-US" altLang="zh-TW" sz="2000" dirty="0" smtClean="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algn="ctr"/>
                      <a:r>
                        <a:rPr lang="zh-TW" altLang="en-US" sz="2000" b="1" dirty="0" smtClean="0">
                          <a:latin typeface="微軟正黑體" panose="020B0604030504040204" pitchFamily="34" charset="-120"/>
                          <a:ea typeface="微軟正黑體" panose="020B0604030504040204" pitchFamily="34" charset="-120"/>
                        </a:rPr>
                        <a:t>周永康</a:t>
                      </a:r>
                      <a:r>
                        <a:rPr lang="zh-TW" altLang="en-US" sz="2000" b="1" dirty="0" smtClean="0">
                          <a:solidFill>
                            <a:srgbClr val="FF0000"/>
                          </a:solidFill>
                          <a:latin typeface="微軟正黑體" panose="020B0604030504040204" pitchFamily="34" charset="-120"/>
                          <a:ea typeface="微軟正黑體" panose="020B0604030504040204" pitchFamily="34" charset="-120"/>
                        </a:rPr>
                        <a:t>心腹</a:t>
                      </a:r>
                      <a:endParaRPr lang="zh-TW" altLang="en-US" sz="2000" b="1" dirty="0">
                        <a:solidFill>
                          <a:srgbClr val="FF0000"/>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a:r>
                        <a:rPr lang="zh-TW" altLang="en-US" sz="2000" b="1" smtClean="0">
                          <a:latin typeface="微軟正黑體" panose="020B0604030504040204" pitchFamily="34" charset="-120"/>
                          <a:ea typeface="微軟正黑體" panose="020B0604030504040204" pitchFamily="34" charset="-120"/>
                        </a:rPr>
                        <a:t>周永康派系里的</a:t>
                      </a:r>
                      <a:r>
                        <a:rPr lang="zh-TW" altLang="en-US" sz="2000" b="1" smtClean="0">
                          <a:solidFill>
                            <a:srgbClr val="FF0000"/>
                          </a:solidFill>
                          <a:latin typeface="微軟正黑體" panose="020B0604030504040204" pitchFamily="34" charset="-120"/>
                          <a:ea typeface="微軟正黑體" panose="020B0604030504040204" pitchFamily="34" charset="-120"/>
                        </a:rPr>
                        <a:t>“三剑客</a:t>
                      </a:r>
                      <a:r>
                        <a:rPr lang="en-US" altLang="zh-TW" sz="2000" b="1" smtClean="0">
                          <a:solidFill>
                            <a:srgbClr val="FF0000"/>
                          </a:solidFill>
                          <a:latin typeface="微軟正黑體" panose="020B0604030504040204" pitchFamily="34" charset="-120"/>
                          <a:ea typeface="微軟正黑體" panose="020B0604030504040204" pitchFamily="34" charset="-120"/>
                        </a:rPr>
                        <a:t>”</a:t>
                      </a:r>
                      <a:endParaRPr lang="zh-TW" altLang="en-US" sz="2000" b="1" dirty="0">
                        <a:solidFill>
                          <a:srgbClr val="FF0000"/>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r>
              <a:tr h="370840">
                <a:tc gridSpan="4">
                  <a:txBody>
                    <a:bodyPr/>
                    <a:lstStyle/>
                    <a:p>
                      <a:pPr algn="ctr"/>
                      <a:r>
                        <a:rPr lang="zh-TW" altLang="en-US" sz="1800" b="1" i="0" kern="1200" dirty="0" smtClean="0">
                          <a:solidFill>
                            <a:schemeClr val="dk1"/>
                          </a:solidFill>
                          <a:effectLst/>
                          <a:latin typeface="微軟正黑體" panose="020B0604030504040204" pitchFamily="34" charset="-120"/>
                          <a:ea typeface="微軟正黑體" panose="020B0604030504040204" pitchFamily="34" charset="-120"/>
                          <a:cs typeface="+mn-cs"/>
                        </a:rPr>
                        <a:t>他们为捞取政治资本，</a:t>
                      </a:r>
                      <a:r>
                        <a:rPr lang="zh-CN" altLang="en-US" sz="1800" b="1" i="0" kern="1200" dirty="0" smtClean="0">
                          <a:solidFill>
                            <a:schemeClr val="dk1"/>
                          </a:solidFill>
                          <a:effectLst/>
                          <a:latin typeface="微軟正黑體" panose="020B0604030504040204" pitchFamily="34" charset="-120"/>
                          <a:ea typeface="微軟正黑體" panose="020B0604030504040204" pitchFamily="34" charset="-120"/>
                          <a:cs typeface="+mn-cs"/>
                        </a:rPr>
                        <a:t>积极追随江泽民、周永康卖力迫害法轮功学员，</a:t>
                      </a:r>
                      <a:endParaRPr lang="en-US" altLang="zh-CN" sz="1800" b="1" i="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algn="ctr"/>
                      <a:r>
                        <a:rPr lang="zh-CN" altLang="en-US" sz="1800" b="1" i="0" kern="1200" dirty="0" smtClean="0">
                          <a:solidFill>
                            <a:schemeClr val="dk1"/>
                          </a:solidFill>
                          <a:effectLst/>
                          <a:latin typeface="微軟正黑體" panose="020B0604030504040204" pitchFamily="34" charset="-120"/>
                          <a:ea typeface="微軟正黑體" panose="020B0604030504040204" pitchFamily="34" charset="-120"/>
                          <a:cs typeface="+mn-cs"/>
                        </a:rPr>
                        <a:t>双手沾满</a:t>
                      </a:r>
                      <a:r>
                        <a:rPr lang="zh-TW" altLang="en-US" sz="1800" b="1" i="0" kern="1200" dirty="0" smtClean="0">
                          <a:solidFill>
                            <a:schemeClr val="dk1"/>
                          </a:solidFill>
                          <a:effectLst/>
                          <a:latin typeface="微軟正黑體" panose="020B0604030504040204" pitchFamily="34" charset="-120"/>
                          <a:ea typeface="微軟正黑體" panose="020B0604030504040204" pitchFamily="34" charset="-120"/>
                          <a:cs typeface="+mn-cs"/>
                        </a:rPr>
                        <a:t>人民</a:t>
                      </a:r>
                      <a:r>
                        <a:rPr lang="zh-CN" altLang="en-US" sz="1800" b="1" i="0" kern="1200" dirty="0" smtClean="0">
                          <a:solidFill>
                            <a:schemeClr val="dk1"/>
                          </a:solidFill>
                          <a:effectLst/>
                          <a:latin typeface="微軟正黑體" panose="020B0604030504040204" pitchFamily="34" charset="-120"/>
                          <a:ea typeface="微軟正黑體" panose="020B0604030504040204" pitchFamily="34" charset="-120"/>
                          <a:cs typeface="+mn-cs"/>
                        </a:rPr>
                        <a:t>的鲜血</a:t>
                      </a:r>
                      <a:r>
                        <a:rPr lang="zh-TW" altLang="en-US" sz="1800" b="1" i="0" kern="1200" dirty="0" smtClean="0">
                          <a:solidFill>
                            <a:schemeClr val="dk1"/>
                          </a:solidFill>
                          <a:effectLst/>
                          <a:latin typeface="微軟正黑體" panose="020B0604030504040204" pitchFamily="34" charset="-120"/>
                          <a:ea typeface="微軟正黑體" panose="020B0604030504040204" pitchFamily="34" charset="-120"/>
                          <a:cs typeface="+mn-cs"/>
                        </a:rPr>
                        <a:t>。</a:t>
                      </a:r>
                      <a:endParaRPr lang="zh-TW" altLang="en-US" sz="2400" b="1"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sz="2400"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pic>
        <p:nvPicPr>
          <p:cNvPr id="9" name="Picture 14"/>
          <p:cNvPicPr>
            <a:picLocks noChangeAspect="1"/>
          </p:cNvPicPr>
          <p:nvPr/>
        </p:nvPicPr>
        <p:blipFill rotWithShape="1">
          <a:blip r:embed="rId2">
            <a:extLst>
              <a:ext uri="{BEBA8EAE-BF5A-486C-A8C5-ECC9F3942E4B}">
                <a14:imgProps xmlns:a14="http://schemas.microsoft.com/office/drawing/2010/main">
                  <a14:imgLayer r:embed="rId3">
                    <a14:imgEffect>
                      <a14:saturation sat="0"/>
                    </a14:imgEffect>
                  </a14:imgLayer>
                </a14:imgProps>
              </a:ext>
            </a:extLst>
          </a:blip>
          <a:srcRect l="19909" t="17839" r="49809" b="27964"/>
          <a:stretch/>
        </p:blipFill>
        <p:spPr>
          <a:xfrm>
            <a:off x="395536" y="2657632"/>
            <a:ext cx="1368152" cy="1449226"/>
          </a:xfrm>
          <a:prstGeom prst="rect">
            <a:avLst/>
          </a:prstGeom>
        </p:spPr>
      </p:pic>
      <p:pic>
        <p:nvPicPr>
          <p:cNvPr id="10" name="Picture 11"/>
          <p:cNvPicPr>
            <a:picLocks noChangeAspect="1"/>
          </p:cNvPicPr>
          <p:nvPr/>
        </p:nvPicPr>
        <p:blipFill rotWithShape="1">
          <a:blip r:embed="rId4"/>
          <a:srcRect l="32966" t="9754" r="30016" b="18957"/>
          <a:stretch/>
        </p:blipFill>
        <p:spPr>
          <a:xfrm>
            <a:off x="4860032" y="2646070"/>
            <a:ext cx="1080120" cy="1469946"/>
          </a:xfrm>
          <a:prstGeom prst="rect">
            <a:avLst/>
          </a:prstGeom>
        </p:spPr>
      </p:pic>
      <p:pic>
        <p:nvPicPr>
          <p:cNvPr id="11" name="Picture 13"/>
          <p:cNvPicPr>
            <a:picLocks noChangeAspect="1"/>
          </p:cNvPicPr>
          <p:nvPr/>
        </p:nvPicPr>
        <p:blipFill rotWithShape="1">
          <a:blip r:embed="rId5">
            <a:extLst>
              <a:ext uri="{BEBA8EAE-BF5A-486C-A8C5-ECC9F3942E4B}">
                <a14:imgProps xmlns:a14="http://schemas.microsoft.com/office/drawing/2010/main">
                  <a14:imgLayer r:embed="rId6">
                    <a14:imgEffect>
                      <a14:saturation sat="0"/>
                    </a14:imgEffect>
                  </a14:imgLayer>
                </a14:imgProps>
              </a:ext>
            </a:extLst>
          </a:blip>
          <a:srcRect l="31425" t="6054" r="26279" b="27108"/>
          <a:stretch/>
        </p:blipFill>
        <p:spPr>
          <a:xfrm>
            <a:off x="2322888" y="2655229"/>
            <a:ext cx="1656184" cy="1472191"/>
          </a:xfrm>
          <a:prstGeom prst="rect">
            <a:avLst/>
          </a:prstGeom>
        </p:spPr>
      </p:pic>
      <p:pic>
        <p:nvPicPr>
          <p:cNvPr id="12" name="Picture 2" descr="4月20日，中共河北省委前常委、政法委前书记张越案开庭审理，其当庭认罪悔罪。（网络图片）"/>
          <p:cNvPicPr>
            <a:picLocks noChangeAspect="1" noChangeArrowheads="1"/>
          </p:cNvPicPr>
          <p:nvPr/>
        </p:nvPicPr>
        <p:blipFill rotWithShape="1">
          <a:blip r:embed="rId7">
            <a:extLst>
              <a:ext uri="{28A0092B-C50C-407E-A947-70E740481C1C}">
                <a14:useLocalDpi xmlns:a14="http://schemas.microsoft.com/office/drawing/2010/main" val="0"/>
              </a:ext>
            </a:extLst>
          </a:blip>
          <a:srcRect l="41263" t="16136" r="32507" b="34153"/>
          <a:stretch/>
        </p:blipFill>
        <p:spPr bwMode="auto">
          <a:xfrm>
            <a:off x="7308304" y="2655229"/>
            <a:ext cx="1141850" cy="1451629"/>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p:cNvSpPr/>
          <p:nvPr/>
        </p:nvSpPr>
        <p:spPr>
          <a:xfrm>
            <a:off x="7525885" y="100429"/>
            <a:ext cx="1486351" cy="648078"/>
          </a:xfrm>
          <a:prstGeom prst="rect">
            <a:avLst/>
          </a:prstGeom>
          <a:solidFill>
            <a:srgbClr val="FFFFFF"/>
          </a:solidFill>
          <a:ln w="28575" cap="flat">
            <a:solidFill>
              <a:schemeClr val="accent6">
                <a:lumMod val="75000"/>
              </a:schemeClr>
            </a:solidFill>
            <a:prstDash val="solid"/>
            <a:round/>
          </a:ln>
          <a:effectLst/>
        </p:spPr>
        <p:txBody>
          <a:bodyPr wrap="square" lIns="45718" tIns="45718" rIns="45718" bIns="45718" numCol="1" anchor="ctr">
            <a:noAutofit/>
          </a:bodyPr>
          <a:lstStyle/>
          <a:p>
            <a:pPr algn="ctr">
              <a:defRPr sz="4000" b="1">
                <a:solidFill>
                  <a:srgbClr val="0070C0"/>
                </a:solidFill>
                <a:latin typeface="微軟正黑體"/>
                <a:ea typeface="微軟正黑體"/>
                <a:cs typeface="微軟正黑體"/>
                <a:sym typeface="微軟正黑體"/>
              </a:defRPr>
            </a:pPr>
            <a:r>
              <a:rPr lang="zh-TW" altLang="en-US" sz="3200" dirty="0" smtClean="0">
                <a:solidFill>
                  <a:schemeClr val="accent6">
                    <a:lumMod val="75000"/>
                  </a:schemeClr>
                </a:solidFill>
              </a:rPr>
              <a:t>高官</a:t>
            </a:r>
            <a:endParaRPr sz="3200" dirty="0">
              <a:solidFill>
                <a:schemeClr val="accent6">
                  <a:lumMod val="75000"/>
                </a:schemeClr>
              </a:solidFill>
            </a:endParaRPr>
          </a:p>
        </p:txBody>
      </p:sp>
    </p:spTree>
    <p:extLst>
      <p:ext uri="{BB962C8B-B14F-4D97-AF65-F5344CB8AC3E}">
        <p14:creationId xmlns:p14="http://schemas.microsoft.com/office/powerpoint/2010/main" val="17414406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5" name="矩形 5"/>
          <p:cNvGrpSpPr/>
          <p:nvPr/>
        </p:nvGrpSpPr>
        <p:grpSpPr>
          <a:xfrm>
            <a:off x="13398" y="-3"/>
            <a:ext cx="9130607" cy="836722"/>
            <a:chOff x="-1" y="-1"/>
            <a:chExt cx="9130605" cy="836720"/>
          </a:xfrm>
        </p:grpSpPr>
        <p:sp>
          <p:nvSpPr>
            <p:cNvPr id="133" name="矩形"/>
            <p:cNvSpPr/>
            <p:nvPr/>
          </p:nvSpPr>
          <p:spPr>
            <a:xfrm>
              <a:off x="-1" y="-1"/>
              <a:ext cx="9130605" cy="836720"/>
            </a:xfrm>
            <a:prstGeom prst="rect">
              <a:avLst/>
            </a:prstGeom>
            <a:solidFill>
              <a:srgbClr val="0070C0"/>
            </a:solidFill>
            <a:ln w="12700" cap="flat">
              <a:noFill/>
              <a:miter lim="400000"/>
            </a:ln>
            <a:effectLst/>
          </p:spPr>
          <p:txBody>
            <a:bodyPr wrap="square" lIns="45718" tIns="45718" rIns="45718" bIns="45718" numCol="1" anchor="ctr">
              <a:noAutofit/>
            </a:bodyPr>
            <a:lstStyle/>
            <a:p>
              <a:pPr>
                <a:defRPr>
                  <a:solidFill>
                    <a:srgbClr val="FFFFFF"/>
                  </a:solidFill>
                </a:defRPr>
              </a:pPr>
              <a:endParaRPr/>
            </a:p>
          </p:txBody>
        </p:sp>
        <p:sp>
          <p:nvSpPr>
            <p:cNvPr id="134" name="9-3. 株洲市被國際追查官員"/>
            <p:cNvSpPr txBox="1"/>
            <p:nvPr/>
          </p:nvSpPr>
          <p:spPr>
            <a:xfrm>
              <a:off x="-1" y="125970"/>
              <a:ext cx="9130605" cy="58477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8" tIns="45718" rIns="45718" bIns="45718" numCol="1" anchor="ctr">
              <a:spAutoFit/>
            </a:bodyPr>
            <a:lstStyle>
              <a:lvl1pPr>
                <a:defRPr sz="3200" b="1">
                  <a:solidFill>
                    <a:srgbClr val="FFFFFF"/>
                  </a:solidFill>
                  <a:latin typeface="微軟正黑體"/>
                  <a:ea typeface="微軟正黑體"/>
                  <a:cs typeface="微軟正黑體"/>
                  <a:sym typeface="微軟正黑體"/>
                </a:defRPr>
              </a:lvl1pPr>
            </a:lstStyle>
            <a:p>
              <a:r>
                <a:rPr lang="en-US" dirty="0" smtClean="0"/>
                <a:t>5-</a:t>
              </a:r>
              <a:r>
                <a:rPr lang="en-US" dirty="0"/>
                <a:t>2</a:t>
              </a:r>
              <a:r>
                <a:rPr dirty="0" smtClean="0"/>
                <a:t>. </a:t>
              </a:r>
              <a:r>
                <a:rPr lang="zh-TW" altLang="en-US" dirty="0"/>
                <a:t>省</a:t>
              </a:r>
              <a:r>
                <a:rPr lang="zh-TW" altLang="en-US" dirty="0" smtClean="0"/>
                <a:t>部级高官</a:t>
              </a:r>
              <a:endParaRPr dirty="0"/>
            </a:p>
          </p:txBody>
        </p:sp>
      </p:grpSp>
      <p:sp>
        <p:nvSpPr>
          <p:cNvPr id="136" name="矩形 6"/>
          <p:cNvSpPr/>
          <p:nvPr/>
        </p:nvSpPr>
        <p:spPr>
          <a:xfrm>
            <a:off x="246219" y="3875003"/>
            <a:ext cx="8774612" cy="830993"/>
          </a:xfrm>
          <a:prstGeom prst="rect">
            <a:avLst/>
          </a:prstGeom>
          <a:ln w="28575">
            <a:solidFill>
              <a:srgbClr val="0070C0"/>
            </a:solidFill>
          </a:ln>
          <a:extLst>
            <a:ext uri="{C572A759-6A51-4108-AA02-DFA0A04FC94B}">
              <ma14:wrappingTextBoxFlag xmlns="" xmlns:ma14="http://schemas.microsoft.com/office/mac/drawingml/2011/main" val="1"/>
            </a:ext>
          </a:extLst>
        </p:spPr>
        <p:txBody>
          <a:bodyPr lIns="45718" tIns="45718" rIns="45718" bIns="45718">
            <a:spAutoFit/>
          </a:bodyPr>
          <a:lstStyle/>
          <a:p>
            <a:pPr>
              <a:defRPr sz="2400">
                <a:latin typeface="微軟正黑體"/>
                <a:ea typeface="微軟正黑體"/>
                <a:cs typeface="微軟正黑體"/>
                <a:sym typeface="微軟正黑體"/>
              </a:defRPr>
            </a:pPr>
            <a:r>
              <a:rPr dirty="0" err="1" smtClean="0"/>
              <a:t>到目前为止</a:t>
            </a:r>
            <a:r>
              <a:rPr dirty="0" smtClean="0"/>
              <a:t>，</a:t>
            </a:r>
            <a:r>
              <a:rPr lang="zh-TW" altLang="en-US" sz="2400" b="1" dirty="0">
                <a:solidFill>
                  <a:srgbClr val="C00000"/>
                </a:solidFill>
              </a:rPr>
              <a:t>河北省</a:t>
            </a:r>
            <a:r>
              <a:rPr lang="zh-TW" altLang="en-US" sz="2400" dirty="0"/>
              <a:t>有</a:t>
            </a:r>
            <a:r>
              <a:rPr lang="en-US" altLang="zh-TW" sz="2400" b="1" dirty="0">
                <a:solidFill>
                  <a:srgbClr val="C00000"/>
                </a:solidFill>
              </a:rPr>
              <a:t>5880</a:t>
            </a:r>
            <a:r>
              <a:rPr lang="zh-TW" altLang="en-US" sz="2400" b="1" dirty="0">
                <a:solidFill>
                  <a:srgbClr val="C00000"/>
                </a:solidFill>
              </a:rPr>
              <a:t>名</a:t>
            </a:r>
            <a:r>
              <a:rPr lang="zh-TW" altLang="en-US" sz="2400" dirty="0"/>
              <a:t>的公檢法司</a:t>
            </a:r>
            <a:r>
              <a:rPr dirty="0" smtClean="0"/>
              <a:t>、</a:t>
            </a:r>
            <a:r>
              <a:rPr dirty="0" err="1" smtClean="0"/>
              <a:t>教育界、媒体界等人员因迫害法轮功学员，被海外组织“追查国际”立案追查</a:t>
            </a:r>
            <a:endParaRPr dirty="0"/>
          </a:p>
        </p:txBody>
      </p:sp>
      <p:sp>
        <p:nvSpPr>
          <p:cNvPr id="137" name="矩形"/>
          <p:cNvSpPr/>
          <p:nvPr/>
        </p:nvSpPr>
        <p:spPr>
          <a:xfrm>
            <a:off x="7525885" y="100429"/>
            <a:ext cx="1486351" cy="648078"/>
          </a:xfrm>
          <a:prstGeom prst="rect">
            <a:avLst/>
          </a:prstGeom>
          <a:solidFill>
            <a:srgbClr val="FFFFFF"/>
          </a:solidFill>
          <a:ln w="28575" cap="flat">
            <a:solidFill>
              <a:srgbClr val="0070C0"/>
            </a:solidFill>
            <a:prstDash val="solid"/>
            <a:round/>
          </a:ln>
          <a:effectLst/>
        </p:spPr>
        <p:txBody>
          <a:bodyPr wrap="square" lIns="45718" tIns="45718" rIns="45718" bIns="45718" numCol="1" anchor="ctr">
            <a:noAutofit/>
          </a:bodyPr>
          <a:lstStyle/>
          <a:p>
            <a:pPr algn="ctr">
              <a:defRPr sz="4000" b="1">
                <a:solidFill>
                  <a:srgbClr val="0070C0"/>
                </a:solidFill>
                <a:latin typeface="微軟正黑體"/>
                <a:ea typeface="微軟正黑體"/>
                <a:cs typeface="微軟正黑體"/>
                <a:sym typeface="微軟正黑體"/>
              </a:defRPr>
            </a:pPr>
            <a:r>
              <a:rPr lang="zh-TW" altLang="en-US" sz="3200" dirty="0" smtClean="0"/>
              <a:t>高官</a:t>
            </a:r>
            <a:endParaRPr sz="3200" dirty="0"/>
          </a:p>
        </p:txBody>
      </p:sp>
      <p:sp>
        <p:nvSpPr>
          <p:cNvPr id="3" name="文字方塊 2"/>
          <p:cNvSpPr txBox="1"/>
          <p:nvPr/>
        </p:nvSpPr>
        <p:spPr>
          <a:xfrm>
            <a:off x="238452" y="1201554"/>
            <a:ext cx="8773784" cy="2246769"/>
          </a:xfrm>
          <a:prstGeom prst="rect">
            <a:avLst/>
          </a:prstGeom>
          <a:noFill/>
          <a:ln w="38100">
            <a:solidFill>
              <a:srgbClr val="0070C0"/>
            </a:solidFill>
          </a:ln>
        </p:spPr>
        <p:txBody>
          <a:bodyPr wrap="square" rtlCol="0">
            <a:spAutoFit/>
          </a:bodyPr>
          <a:lstStyle/>
          <a:p>
            <a:r>
              <a:rPr lang="zh-TW" altLang="en-US" sz="2800" b="1" dirty="0">
                <a:solidFill>
                  <a:schemeClr val="accent6">
                    <a:lumMod val="75000"/>
                  </a:schemeClr>
                </a:solidFill>
                <a:latin typeface="微軟正黑體" panose="020B0604030504040204" pitchFamily="34" charset="-120"/>
                <a:ea typeface="微軟正黑體" panose="020B0604030504040204" pitchFamily="34" charset="-120"/>
              </a:rPr>
              <a:t>河北</a:t>
            </a:r>
            <a:r>
              <a:rPr lang="zh-TW" altLang="zh-TW" sz="2800" b="1" dirty="0" smtClean="0">
                <a:solidFill>
                  <a:schemeClr val="accent6">
                    <a:lumMod val="75000"/>
                  </a:schemeClr>
                </a:solidFill>
                <a:latin typeface="微軟正黑體" panose="020B0604030504040204" pitchFamily="34" charset="-120"/>
                <a:ea typeface="微軟正黑體" panose="020B0604030504040204" pitchFamily="34" charset="-120"/>
              </a:rPr>
              <a:t>省</a:t>
            </a:r>
            <a:r>
              <a:rPr lang="zh-CN" altLang="zh-TW" sz="2800" dirty="0">
                <a:latin typeface="微軟正黑體" panose="020B0604030504040204" pitchFamily="34" charset="-120"/>
                <a:ea typeface="微軟正黑體" panose="020B0604030504040204" pitchFamily="34" charset="-120"/>
              </a:rPr>
              <a:t>许多官员因迫害法轮功被国际追查，</a:t>
            </a:r>
            <a:r>
              <a:rPr lang="zh-CN" altLang="zh-TW" sz="2800" dirty="0" smtClean="0">
                <a:latin typeface="微軟正黑體" panose="020B0604030504040204" pitchFamily="34" charset="-120"/>
                <a:ea typeface="微軟正黑體" panose="020B0604030504040204" pitchFamily="34" charset="-120"/>
              </a:rPr>
              <a:t>包括</a:t>
            </a:r>
            <a:endParaRPr lang="en-US" altLang="zh-CN" sz="2800" dirty="0" smtClean="0">
              <a:latin typeface="微軟正黑體" panose="020B0604030504040204" pitchFamily="34" charset="-120"/>
              <a:ea typeface="微軟正黑體" panose="020B0604030504040204" pitchFamily="34" charset="-120"/>
            </a:endParaRPr>
          </a:p>
          <a:p>
            <a:endParaRPr lang="en-US" altLang="zh-CN" sz="2800" dirty="0" smtClean="0">
              <a:latin typeface="微軟正黑體" panose="020B0604030504040204" pitchFamily="34" charset="-120"/>
              <a:ea typeface="微軟正黑體" panose="020B0604030504040204" pitchFamily="34" charset="-120"/>
            </a:endParaRPr>
          </a:p>
          <a:p>
            <a:r>
              <a:rPr lang="zh-CN" altLang="zh-TW" sz="2800" dirty="0" smtClean="0">
                <a:latin typeface="微軟正黑體" panose="020B0604030504040204" pitchFamily="34" charset="-120"/>
                <a:ea typeface="微軟正黑體" panose="020B0604030504040204" pitchFamily="34" charset="-120"/>
              </a:rPr>
              <a:t>现</a:t>
            </a:r>
            <a:r>
              <a:rPr lang="zh-CN" altLang="zh-TW" sz="2800" dirty="0">
                <a:latin typeface="微軟正黑體" panose="020B0604030504040204" pitchFamily="34" charset="-120"/>
                <a:ea typeface="微軟正黑體" panose="020B0604030504040204" pitchFamily="34" charset="-120"/>
              </a:rPr>
              <a:t>任及历任省委政法委书记</a:t>
            </a:r>
            <a:r>
              <a:rPr lang="zh-CN" altLang="zh-TW" sz="2800" b="1" dirty="0">
                <a:solidFill>
                  <a:srgbClr val="0070C0"/>
                </a:solidFill>
                <a:latin typeface="微軟正黑體" panose="020B0604030504040204" pitchFamily="34" charset="-120"/>
                <a:ea typeface="微軟正黑體" panose="020B0604030504040204" pitchFamily="34" charset="-120"/>
              </a:rPr>
              <a:t>赵正永、宋洪武</a:t>
            </a:r>
            <a:r>
              <a:rPr lang="zh-CN" altLang="zh-TW" sz="2800" b="1" dirty="0" smtClean="0">
                <a:latin typeface="微軟正黑體" panose="020B0604030504040204" pitchFamily="34" charset="-120"/>
                <a:ea typeface="微軟正黑體" panose="020B0604030504040204" pitchFamily="34" charset="-120"/>
              </a:rPr>
              <a:t>；</a:t>
            </a:r>
            <a:endParaRPr lang="en-US" altLang="zh-CN" sz="2800" b="1" dirty="0" smtClean="0">
              <a:latin typeface="微軟正黑體" panose="020B0604030504040204" pitchFamily="34" charset="-120"/>
              <a:ea typeface="微軟正黑體" panose="020B0604030504040204" pitchFamily="34" charset="-120"/>
            </a:endParaRPr>
          </a:p>
          <a:p>
            <a:endParaRPr lang="en-US" altLang="zh-CN" sz="2800" dirty="0" smtClean="0">
              <a:latin typeface="微軟正黑體" panose="020B0604030504040204" pitchFamily="34" charset="-120"/>
              <a:ea typeface="微軟正黑體" panose="020B0604030504040204" pitchFamily="34" charset="-120"/>
            </a:endParaRPr>
          </a:p>
          <a:p>
            <a:r>
              <a:rPr lang="zh-CN" altLang="zh-TW" sz="2800" smtClean="0">
                <a:latin typeface="微軟正黑體" panose="020B0604030504040204" pitchFamily="34" charset="-120"/>
                <a:ea typeface="微軟正黑體" panose="020B0604030504040204" pitchFamily="34" charset="-120"/>
              </a:rPr>
              <a:t>省委防范办主任</a:t>
            </a:r>
            <a:r>
              <a:rPr lang="en-US" altLang="zh-TW" sz="2800" smtClean="0">
                <a:latin typeface="微軟正黑體" panose="020B0604030504040204" pitchFamily="34" charset="-120"/>
                <a:ea typeface="微軟正黑體" panose="020B0604030504040204" pitchFamily="34" charset="-120"/>
              </a:rPr>
              <a:t>(610</a:t>
            </a:r>
            <a:r>
              <a:rPr lang="zh-TW" altLang="en-US" sz="2800" smtClean="0">
                <a:latin typeface="微軟正黑體" panose="020B0604030504040204" pitchFamily="34" charset="-120"/>
                <a:ea typeface="微軟正黑體" panose="020B0604030504040204" pitchFamily="34" charset="-120"/>
              </a:rPr>
              <a:t>办</a:t>
            </a:r>
            <a:r>
              <a:rPr lang="en-US" altLang="zh-TW" sz="2800" smtClean="0">
                <a:latin typeface="微軟正黑體" panose="020B0604030504040204" pitchFamily="34" charset="-120"/>
                <a:ea typeface="微軟正黑體" panose="020B0604030504040204" pitchFamily="34" charset="-120"/>
              </a:rPr>
              <a:t>) </a:t>
            </a:r>
            <a:r>
              <a:rPr lang="zh-CN" altLang="zh-TW" sz="2800" b="1" dirty="0" smtClean="0">
                <a:solidFill>
                  <a:srgbClr val="0070C0"/>
                </a:solidFill>
                <a:latin typeface="微軟正黑體" panose="020B0604030504040204" pitchFamily="34" charset="-120"/>
                <a:ea typeface="微軟正黑體" panose="020B0604030504040204" pitchFamily="34" charset="-120"/>
              </a:rPr>
              <a:t>何少林</a:t>
            </a:r>
            <a:r>
              <a:rPr lang="zh-CN" altLang="zh-TW" sz="2800" b="1" dirty="0">
                <a:solidFill>
                  <a:srgbClr val="0070C0"/>
                </a:solidFill>
                <a:latin typeface="微軟正黑體" panose="020B0604030504040204" pitchFamily="34" charset="-120"/>
                <a:ea typeface="微軟正黑體" panose="020B0604030504040204" pitchFamily="34" charset="-120"/>
              </a:rPr>
              <a:t>、刘新文、张迈曾</a:t>
            </a:r>
            <a:r>
              <a:rPr lang="zh-CN" altLang="zh-TW" sz="2800" dirty="0" smtClean="0">
                <a:latin typeface="微軟正黑體" panose="020B0604030504040204" pitchFamily="34" charset="-120"/>
                <a:ea typeface="微軟正黑體" panose="020B0604030504040204" pitchFamily="34" charset="-120"/>
              </a:rPr>
              <a:t>；</a:t>
            </a:r>
            <a:endParaRPr lang="en-US" altLang="zh-CN" sz="2800" dirty="0" smtClean="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6064593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群組 1"/>
          <p:cNvGrpSpPr/>
          <p:nvPr/>
        </p:nvGrpSpPr>
        <p:grpSpPr>
          <a:xfrm>
            <a:off x="0" y="-900"/>
            <a:ext cx="9149214" cy="1001028"/>
            <a:chOff x="0" y="-900"/>
            <a:chExt cx="9149214" cy="1001028"/>
          </a:xfrm>
        </p:grpSpPr>
        <p:sp>
          <p:nvSpPr>
            <p:cNvPr id="3" name="矩形 2"/>
            <p:cNvSpPr/>
            <p:nvPr/>
          </p:nvSpPr>
          <p:spPr>
            <a:xfrm>
              <a:off x="0" y="0"/>
              <a:ext cx="9144000" cy="100012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TW" altLang="en-US"/>
            </a:p>
          </p:txBody>
        </p:sp>
        <p:pic>
          <p:nvPicPr>
            <p:cNvPr id="4" name="Picture 2" descr="「閃電」的圖片搜尋結果"/>
            <p:cNvPicPr>
              <a:picLocks noChangeAspect="1" noChangeArrowheads="1"/>
            </p:cNvPicPr>
            <p:nvPr/>
          </p:nvPicPr>
          <p:blipFill rotWithShape="1">
            <a:blip r:embed="rId2">
              <a:extLst>
                <a:ext uri="{28A0092B-C50C-407E-A947-70E740481C1C}">
                  <a14:useLocalDpi xmlns:a14="http://schemas.microsoft.com/office/drawing/2010/main" val="0"/>
                </a:ext>
              </a:extLst>
            </a:blip>
            <a:srcRect l="32112" r="31280" b="85403"/>
            <a:stretch/>
          </p:blipFill>
          <p:spPr bwMode="auto">
            <a:xfrm>
              <a:off x="7608649" y="-900"/>
              <a:ext cx="1540565" cy="1001028"/>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矩形 4"/>
          <p:cNvSpPr/>
          <p:nvPr/>
        </p:nvSpPr>
        <p:spPr>
          <a:xfrm>
            <a:off x="212680" y="5700"/>
            <a:ext cx="6717331" cy="1022875"/>
          </a:xfrm>
          <a:prstGeom prst="rect">
            <a:avLst/>
          </a:prstGeom>
        </p:spPr>
        <p:txBody>
          <a:bodyPr wrap="none" lIns="90938" tIns="45469" rIns="90938" bIns="45469">
            <a:spAutoFit/>
          </a:bodyPr>
          <a:lstStyle/>
          <a:p>
            <a:pPr algn="l"/>
            <a:r>
              <a:rPr lang="en-US" altLang="zh-TW" sz="3200" dirty="0" smtClean="0">
                <a:solidFill>
                  <a:schemeClr val="bg1"/>
                </a:solidFill>
                <a:latin typeface="微軟正黑體" panose="020B0604030504040204" pitchFamily="34" charset="-120"/>
                <a:ea typeface="微軟正黑體" panose="020B0604030504040204" pitchFamily="34" charset="-120"/>
              </a:rPr>
              <a:t>5-</a:t>
            </a:r>
            <a:r>
              <a:rPr lang="en-US" altLang="zh-TW" sz="3200" dirty="0">
                <a:solidFill>
                  <a:schemeClr val="bg1"/>
                </a:solidFill>
                <a:latin typeface="微軟正黑體" panose="020B0604030504040204" pitchFamily="34" charset="-120"/>
                <a:ea typeface="微軟正黑體" panose="020B0604030504040204" pitchFamily="34" charset="-120"/>
              </a:rPr>
              <a:t>3</a:t>
            </a:r>
            <a:r>
              <a:rPr lang="en-US" altLang="zh-TW" sz="3200" dirty="0" smtClean="0">
                <a:solidFill>
                  <a:schemeClr val="bg1"/>
                </a:solidFill>
                <a:latin typeface="微軟正黑體" panose="020B0604030504040204" pitchFamily="34" charset="-120"/>
                <a:ea typeface="微軟正黑體" panose="020B0604030504040204" pitchFamily="34" charset="-120"/>
              </a:rPr>
              <a:t>.</a:t>
            </a:r>
            <a:r>
              <a:rPr lang="zh-TW" altLang="en-US" sz="3200" dirty="0" smtClean="0">
                <a:solidFill>
                  <a:schemeClr val="bg1"/>
                </a:solidFill>
                <a:latin typeface="微軟正黑體" panose="020B0604030504040204" pitchFamily="34" charset="-120"/>
                <a:ea typeface="微軟正黑體" panose="020B0604030504040204" pitchFamily="34" charset="-120"/>
              </a:rPr>
              <a:t> </a:t>
            </a:r>
            <a:r>
              <a:rPr lang="zh-TW" altLang="en-US" sz="3200" b="1" dirty="0" smtClean="0">
                <a:solidFill>
                  <a:schemeClr val="bg1"/>
                </a:solidFill>
                <a:latin typeface="微軟正黑體" panose="020B0604030504040204" pitchFamily="34" charset="-120"/>
                <a:ea typeface="微軟正黑體" panose="020B0604030504040204" pitchFamily="34" charset="-120"/>
              </a:rPr>
              <a:t>河北高官恶报</a:t>
            </a:r>
            <a:endParaRPr lang="en-US" altLang="zh-TW" sz="3200" b="1" dirty="0">
              <a:solidFill>
                <a:schemeClr val="bg1"/>
              </a:solidFill>
              <a:latin typeface="微軟正黑體" panose="020B0604030504040204" pitchFamily="34" charset="-120"/>
              <a:ea typeface="微軟正黑體" panose="020B0604030504040204" pitchFamily="34" charset="-120"/>
            </a:endParaRPr>
          </a:p>
          <a:p>
            <a:pPr algn="l"/>
            <a:r>
              <a:rPr lang="zh-TW" altLang="en-US" sz="2800" b="1" dirty="0" smtClean="0">
                <a:solidFill>
                  <a:srgbClr val="FFFF00"/>
                </a:solidFill>
                <a:latin typeface="微軟正黑體" panose="020B0604030504040204" pitchFamily="34" charset="-120"/>
                <a:ea typeface="微軟正黑體" panose="020B0604030504040204" pitchFamily="34" charset="-120"/>
              </a:rPr>
              <a:t>前河北省委书记，周本顺，</a:t>
            </a:r>
            <a:r>
              <a:rPr lang="zh-CN" altLang="en-US" sz="2800" b="1" dirty="0" smtClean="0">
                <a:solidFill>
                  <a:srgbClr val="FFFF00"/>
                </a:solidFill>
                <a:latin typeface="微軟正黑體" panose="020B0604030504040204" pitchFamily="34" charset="-120"/>
                <a:ea typeface="微軟正黑體" panose="020B0604030504040204" pitchFamily="34" charset="-120"/>
              </a:rPr>
              <a:t>有期徒刑</a:t>
            </a:r>
            <a:r>
              <a:rPr lang="en-US" altLang="zh-CN" sz="2800" b="1" dirty="0">
                <a:solidFill>
                  <a:srgbClr val="FFFF00"/>
                </a:solidFill>
                <a:latin typeface="微軟正黑體" panose="020B0604030504040204" pitchFamily="34" charset="-120"/>
                <a:ea typeface="微軟正黑體" panose="020B0604030504040204" pitchFamily="34" charset="-120"/>
              </a:rPr>
              <a:t>15</a:t>
            </a:r>
            <a:r>
              <a:rPr lang="zh-CN" altLang="en-US" sz="2800" b="1" dirty="0">
                <a:solidFill>
                  <a:srgbClr val="FFFF00"/>
                </a:solidFill>
                <a:latin typeface="微軟正黑體" panose="020B0604030504040204" pitchFamily="34" charset="-120"/>
                <a:ea typeface="微軟正黑體" panose="020B0604030504040204" pitchFamily="34" charset="-120"/>
              </a:rPr>
              <a:t>年</a:t>
            </a:r>
            <a:endParaRPr lang="en-US" altLang="zh-TW" sz="2800" b="1" dirty="0">
              <a:solidFill>
                <a:srgbClr val="FFFF00"/>
              </a:solidFill>
              <a:latin typeface="微軟正黑體" panose="020B0604030504040204" pitchFamily="34" charset="-120"/>
              <a:ea typeface="微軟正黑體" panose="020B0604030504040204" pitchFamily="34" charset="-120"/>
            </a:endParaRPr>
          </a:p>
        </p:txBody>
      </p:sp>
      <p:sp>
        <p:nvSpPr>
          <p:cNvPr id="6" name="矩形 5"/>
          <p:cNvSpPr/>
          <p:nvPr/>
        </p:nvSpPr>
        <p:spPr>
          <a:xfrm>
            <a:off x="114586" y="3790829"/>
            <a:ext cx="8904419" cy="2677149"/>
          </a:xfrm>
          <a:prstGeom prst="rect">
            <a:avLst/>
          </a:prstGeom>
        </p:spPr>
        <p:txBody>
          <a:bodyPr wrap="square" lIns="90938" tIns="45469" rIns="90938" bIns="45469">
            <a:spAutoFit/>
          </a:bodyPr>
          <a:lstStyle/>
          <a:p>
            <a:r>
              <a:rPr lang="en-US" altLang="zh-TW" sz="2100" dirty="0">
                <a:latin typeface="微軟正黑體" panose="020B0604030504040204" pitchFamily="34" charset="-120"/>
                <a:ea typeface="微軟正黑體" panose="020B0604030504040204" pitchFamily="34" charset="-120"/>
              </a:rPr>
              <a:t>2013</a:t>
            </a:r>
            <a:r>
              <a:rPr lang="zh-TW" altLang="en-US" sz="2100" dirty="0">
                <a:latin typeface="微軟正黑體" panose="020B0604030504040204" pitchFamily="34" charset="-120"/>
                <a:ea typeface="微軟正黑體" panose="020B0604030504040204" pitchFamily="34" charset="-120"/>
              </a:rPr>
              <a:t>年</a:t>
            </a:r>
            <a:r>
              <a:rPr lang="en-US" altLang="zh-TW" sz="2100" dirty="0">
                <a:latin typeface="微軟正黑體" panose="020B0604030504040204" pitchFamily="34" charset="-120"/>
                <a:ea typeface="微軟正黑體" panose="020B0604030504040204" pitchFamily="34" charset="-120"/>
              </a:rPr>
              <a:t>3</a:t>
            </a:r>
            <a:r>
              <a:rPr lang="zh-TW" altLang="en-US" sz="2100" dirty="0">
                <a:latin typeface="微軟正黑體" panose="020B0604030504040204" pitchFamily="34" charset="-120"/>
                <a:ea typeface="微軟正黑體" panose="020B0604030504040204" pitchFamily="34" charset="-120"/>
              </a:rPr>
              <a:t>月－</a:t>
            </a:r>
            <a:r>
              <a:rPr lang="en-US" altLang="zh-TW" sz="2100" dirty="0">
                <a:latin typeface="微軟正黑體" panose="020B0604030504040204" pitchFamily="34" charset="-120"/>
                <a:ea typeface="微軟正黑體" panose="020B0604030504040204" pitchFamily="34" charset="-120"/>
              </a:rPr>
              <a:t>2015</a:t>
            </a:r>
            <a:r>
              <a:rPr lang="zh-TW" altLang="en-US" sz="2100" dirty="0">
                <a:latin typeface="微軟正黑體" panose="020B0604030504040204" pitchFamily="34" charset="-120"/>
                <a:ea typeface="微軟正黑體" panose="020B0604030504040204" pitchFamily="34" charset="-120"/>
              </a:rPr>
              <a:t>年</a:t>
            </a:r>
            <a:r>
              <a:rPr lang="en-US" altLang="zh-TW" sz="2100" dirty="0">
                <a:latin typeface="微軟正黑體" panose="020B0604030504040204" pitchFamily="34" charset="-120"/>
                <a:ea typeface="微軟正黑體" panose="020B0604030504040204" pitchFamily="34" charset="-120"/>
              </a:rPr>
              <a:t>7</a:t>
            </a:r>
            <a:r>
              <a:rPr lang="zh-TW" altLang="en-US" sz="2100" dirty="0" smtClean="0">
                <a:latin typeface="微軟正黑體" panose="020B0604030504040204" pitchFamily="34" charset="-120"/>
                <a:ea typeface="微軟正黑體" panose="020B0604030504040204" pitchFamily="34" charset="-120"/>
              </a:rPr>
              <a:t>月，</a:t>
            </a:r>
            <a:endParaRPr lang="en-US" altLang="zh-TW" sz="2100" dirty="0" smtClean="0">
              <a:latin typeface="微軟正黑體" panose="020B0604030504040204" pitchFamily="34" charset="-120"/>
              <a:ea typeface="微軟正黑體" panose="020B0604030504040204" pitchFamily="34" charset="-120"/>
            </a:endParaRPr>
          </a:p>
          <a:p>
            <a:r>
              <a:rPr lang="zh-TW" altLang="en-US" sz="2100" b="1" smtClean="0">
                <a:solidFill>
                  <a:srgbClr val="0070C0"/>
                </a:solidFill>
                <a:latin typeface="微軟正黑體" panose="020B0604030504040204" pitchFamily="34" charset="-120"/>
                <a:ea typeface="微軟正黑體" panose="020B0604030504040204" pitchFamily="34" charset="-120"/>
              </a:rPr>
              <a:t>周本顺</a:t>
            </a:r>
            <a:r>
              <a:rPr lang="zh-Hant" altLang="en-US" sz="2100" smtClean="0">
                <a:latin typeface="微軟正黑體" panose="020B0604030504040204" pitchFamily="34" charset="-120"/>
                <a:ea typeface="微軟正黑體" panose="020B0604030504040204" pitchFamily="34" charset="-120"/>
                <a:cs typeface="Heiti TC Light"/>
              </a:rPr>
              <a:t>任河北省委书记</a:t>
            </a:r>
            <a:r>
              <a:rPr lang="zh-TW" altLang="en-US" sz="2100" smtClean="0">
                <a:latin typeface="微軟正黑體" panose="020B0604030504040204" pitchFamily="34" charset="-120"/>
                <a:ea typeface="微軟正黑體" panose="020B0604030504040204" pitchFamily="34" charset="-120"/>
                <a:cs typeface="Heiti TC Light"/>
              </a:rPr>
              <a:t>，</a:t>
            </a:r>
            <a:r>
              <a:rPr lang="zh-Hant" altLang="en-US" sz="2100" smtClean="0">
                <a:latin typeface="微軟正黑體" panose="020B0604030504040204" pitchFamily="34" charset="-120"/>
                <a:ea typeface="微軟正黑體" panose="020B0604030504040204" pitchFamily="34" charset="-120"/>
                <a:cs typeface="Heiti TC Light"/>
              </a:rPr>
              <a:t>期间</a:t>
            </a:r>
            <a:r>
              <a:rPr lang="zh-Hant" altLang="en-US" sz="2100" smtClean="0">
                <a:solidFill>
                  <a:srgbClr val="FF0000"/>
                </a:solidFill>
                <a:latin typeface="微軟正黑體" panose="020B0604030504040204" pitchFamily="34" charset="-120"/>
                <a:ea typeface="微軟正黑體" panose="020B0604030504040204" pitchFamily="34" charset="-120"/>
                <a:cs typeface="Heiti TC Light"/>
              </a:rPr>
              <a:t>大肆迫害</a:t>
            </a:r>
            <a:r>
              <a:rPr lang="zh-Hant" altLang="en-US" sz="2100" smtClean="0">
                <a:latin typeface="微軟正黑體" panose="020B0604030504040204" pitchFamily="34" charset="-120"/>
                <a:ea typeface="微軟正黑體" panose="020B0604030504040204" pitchFamily="34" charset="-120"/>
                <a:cs typeface="Heiti TC Light"/>
              </a:rPr>
              <a:t>法轮功及学员</a:t>
            </a:r>
            <a:r>
              <a:rPr lang="zh-TW" altLang="en-US" sz="2100" smtClean="0">
                <a:latin typeface="微軟正黑體" panose="020B0604030504040204" pitchFamily="34" charset="-120"/>
                <a:ea typeface="微軟正黑體" panose="020B0604030504040204" pitchFamily="34" charset="-120"/>
                <a:cs typeface="Heiti TC Light"/>
              </a:rPr>
              <a:t>。</a:t>
            </a:r>
            <a:endParaRPr lang="en-US" altLang="zh-Hant" sz="2100" dirty="0" smtClean="0">
              <a:latin typeface="微軟正黑體" panose="020B0604030504040204" pitchFamily="34" charset="-120"/>
              <a:ea typeface="微軟正黑體" panose="020B0604030504040204" pitchFamily="34" charset="-120"/>
              <a:cs typeface="Heiti TC Light"/>
            </a:endParaRPr>
          </a:p>
          <a:p>
            <a:pPr algn="l"/>
            <a:endParaRPr lang="en-US" altLang="zh-Hant" sz="2100" dirty="0">
              <a:latin typeface="微軟正黑體" panose="020B0604030504040204" pitchFamily="34" charset="-120"/>
              <a:ea typeface="微軟正黑體" panose="020B0604030504040204" pitchFamily="34" charset="-120"/>
              <a:cs typeface="Heiti TC Light"/>
            </a:endParaRPr>
          </a:p>
          <a:p>
            <a:pPr algn="l"/>
            <a:r>
              <a:rPr lang="en-US" altLang="zh-Hant" sz="2100">
                <a:latin typeface="微軟正黑體" panose="020B0604030504040204" pitchFamily="34" charset="-120"/>
                <a:ea typeface="微軟正黑體" panose="020B0604030504040204" pitchFamily="34" charset="-120"/>
                <a:cs typeface="Heiti TC Light"/>
              </a:rPr>
              <a:t>2013</a:t>
            </a:r>
            <a:r>
              <a:rPr lang="zh-Hant" altLang="en-US" sz="2100">
                <a:latin typeface="微軟正黑體" panose="020B0604030504040204" pitchFamily="34" charset="-120"/>
                <a:ea typeface="微軟正黑體" panose="020B0604030504040204" pitchFamily="34" charset="-120"/>
                <a:cs typeface="Heiti TC Light"/>
              </a:rPr>
              <a:t>年</a:t>
            </a:r>
            <a:r>
              <a:rPr lang="en-US" altLang="zh-Hant" sz="2100">
                <a:latin typeface="微軟正黑體" panose="020B0604030504040204" pitchFamily="34" charset="-120"/>
                <a:ea typeface="微軟正黑體" panose="020B0604030504040204" pitchFamily="34" charset="-120"/>
                <a:cs typeface="Heiti TC Light"/>
              </a:rPr>
              <a:t>11</a:t>
            </a:r>
            <a:r>
              <a:rPr lang="zh-Hant" altLang="en-US" sz="2100">
                <a:latin typeface="微軟正黑體" panose="020B0604030504040204" pitchFamily="34" charset="-120"/>
                <a:ea typeface="微軟正黑體" panose="020B0604030504040204" pitchFamily="34" charset="-120"/>
                <a:cs typeface="Heiti TC Light"/>
              </a:rPr>
              <a:t>月</a:t>
            </a:r>
            <a:r>
              <a:rPr lang="en-US" altLang="zh-Hant" sz="2100">
                <a:latin typeface="微軟正黑體" panose="020B0604030504040204" pitchFamily="34" charset="-120"/>
                <a:ea typeface="微軟正黑體" panose="020B0604030504040204" pitchFamily="34" charset="-120"/>
                <a:cs typeface="Heiti TC Light"/>
              </a:rPr>
              <a:t>15</a:t>
            </a:r>
            <a:r>
              <a:rPr lang="zh-Hant" altLang="en-US" sz="2100">
                <a:latin typeface="微軟正黑體" panose="020B0604030504040204" pitchFamily="34" charset="-120"/>
                <a:ea typeface="微軟正黑體" panose="020B0604030504040204" pitchFamily="34" charset="-120"/>
                <a:cs typeface="Heiti TC Light"/>
              </a:rPr>
              <a:t>日</a:t>
            </a:r>
            <a:r>
              <a:rPr lang="zh-Hant" altLang="en-US" sz="2100" smtClean="0">
                <a:latin typeface="微軟正黑體" panose="020B0604030504040204" pitchFamily="34" charset="-120"/>
                <a:ea typeface="微軟正黑體" panose="020B0604030504040204" pitchFamily="34" charset="-120"/>
                <a:cs typeface="Heiti TC Light"/>
              </a:rPr>
              <a:t>，</a:t>
            </a:r>
            <a:r>
              <a:rPr lang="zh-Hant" altLang="en-US" sz="2100" b="1" smtClean="0">
                <a:solidFill>
                  <a:srgbClr val="0070C0"/>
                </a:solidFill>
                <a:latin typeface="微軟正黑體" panose="020B0604030504040204" pitchFamily="34" charset="-120"/>
                <a:ea typeface="微軟正黑體" panose="020B0604030504040204" pitchFamily="34" charset="-120"/>
                <a:cs typeface="Heiti TC Light"/>
              </a:rPr>
              <a:t>周本顺</a:t>
            </a:r>
            <a:r>
              <a:rPr lang="zh-Hant" altLang="en-US" sz="2100" smtClean="0">
                <a:latin typeface="微軟正黑體" panose="020B0604030504040204" pitchFamily="34" charset="-120"/>
                <a:ea typeface="微軟正黑體" panose="020B0604030504040204" pitchFamily="34" charset="-120"/>
                <a:cs typeface="Heiti TC Light"/>
              </a:rPr>
              <a:t>直接策划</a:t>
            </a:r>
            <a:endParaRPr lang="en-US" altLang="zh-Hant" sz="2100" dirty="0" smtClean="0">
              <a:latin typeface="微軟正黑體" panose="020B0604030504040204" pitchFamily="34" charset="-120"/>
              <a:ea typeface="微軟正黑體" panose="020B0604030504040204" pitchFamily="34" charset="-120"/>
              <a:cs typeface="Heiti TC Light"/>
            </a:endParaRPr>
          </a:p>
          <a:p>
            <a:pPr algn="l"/>
            <a:r>
              <a:rPr lang="zh-Hant" altLang="en-US" sz="2100" smtClean="0">
                <a:solidFill>
                  <a:srgbClr val="FF0000"/>
                </a:solidFill>
                <a:latin typeface="微軟正黑體" panose="020B0604030504040204" pitchFamily="34" charset="-120"/>
                <a:ea typeface="微軟正黑體" panose="020B0604030504040204" pitchFamily="34" charset="-120"/>
                <a:cs typeface="Heiti TC Light"/>
              </a:rPr>
              <a:t>石家庄“</a:t>
            </a:r>
            <a:r>
              <a:rPr lang="en-US" altLang="zh-Hant" sz="2100" dirty="0">
                <a:solidFill>
                  <a:srgbClr val="FF0000"/>
                </a:solidFill>
                <a:latin typeface="微軟正黑體" panose="020B0604030504040204" pitchFamily="34" charset="-120"/>
                <a:ea typeface="微軟正黑體" panose="020B0604030504040204" pitchFamily="34" charset="-120"/>
                <a:cs typeface="Heiti TC Light"/>
              </a:rPr>
              <a:t>11·15”</a:t>
            </a:r>
            <a:r>
              <a:rPr lang="zh-Hant" altLang="en-US" sz="2100" dirty="0">
                <a:solidFill>
                  <a:srgbClr val="FF0000"/>
                </a:solidFill>
                <a:latin typeface="微軟正黑體" panose="020B0604030504040204" pitchFamily="34" charset="-120"/>
                <a:ea typeface="微軟正黑體" panose="020B0604030504040204" pitchFamily="34" charset="-120"/>
                <a:cs typeface="Heiti TC Light"/>
              </a:rPr>
              <a:t>大抓</a:t>
            </a:r>
            <a:r>
              <a:rPr lang="zh-Hant" altLang="en-US" sz="2100">
                <a:solidFill>
                  <a:srgbClr val="FF0000"/>
                </a:solidFill>
                <a:latin typeface="微軟正黑體" panose="020B0604030504040204" pitchFamily="34" charset="-120"/>
                <a:ea typeface="微軟正黑體" panose="020B0604030504040204" pitchFamily="34" charset="-120"/>
                <a:cs typeface="Heiti TC Light"/>
              </a:rPr>
              <a:t>捕</a:t>
            </a:r>
            <a:r>
              <a:rPr lang="zh-Hant" altLang="en-US" sz="2100" smtClean="0">
                <a:solidFill>
                  <a:srgbClr val="FF0000"/>
                </a:solidFill>
                <a:latin typeface="微軟正黑體" panose="020B0604030504040204" pitchFamily="34" charset="-120"/>
                <a:ea typeface="微軟正黑體" panose="020B0604030504040204" pitchFamily="34" charset="-120"/>
                <a:cs typeface="Heiti TC Light"/>
              </a:rPr>
              <a:t>事件</a:t>
            </a:r>
            <a:r>
              <a:rPr lang="zh-Hant" altLang="en-US" sz="2100" smtClean="0">
                <a:latin typeface="微軟正黑體" panose="020B0604030504040204" pitchFamily="34" charset="-120"/>
                <a:ea typeface="微軟正黑體" panose="020B0604030504040204" pitchFamily="34" charset="-120"/>
                <a:cs typeface="Heiti TC Light"/>
              </a:rPr>
              <a:t>，导致二十多名法轮功学员被绑架。</a:t>
            </a:r>
            <a:endParaRPr lang="en-US" altLang="zh-Hant" sz="2100" dirty="0" smtClean="0">
              <a:latin typeface="微軟正黑體" panose="020B0604030504040204" pitchFamily="34" charset="-120"/>
              <a:ea typeface="微軟正黑體" panose="020B0604030504040204" pitchFamily="34" charset="-120"/>
              <a:cs typeface="Heiti TC Light"/>
            </a:endParaRPr>
          </a:p>
          <a:p>
            <a:pPr algn="l"/>
            <a:endParaRPr lang="en-US" altLang="zh-Hant" sz="2100" dirty="0">
              <a:latin typeface="微軟正黑體" panose="020B0604030504040204" pitchFamily="34" charset="-120"/>
              <a:ea typeface="微軟正黑體" panose="020B0604030504040204" pitchFamily="34" charset="-120"/>
              <a:cs typeface="Heiti TC Light"/>
            </a:endParaRPr>
          </a:p>
          <a:p>
            <a:pPr algn="l"/>
            <a:r>
              <a:rPr lang="en-US" altLang="zh-Hant" sz="2100" dirty="0">
                <a:latin typeface="微軟正黑體" panose="020B0604030504040204" pitchFamily="34" charset="-120"/>
                <a:ea typeface="微軟正黑體" panose="020B0604030504040204" pitchFamily="34" charset="-120"/>
                <a:cs typeface="Heiti TC Light"/>
              </a:rPr>
              <a:t>2014</a:t>
            </a:r>
            <a:r>
              <a:rPr lang="zh-Hant" altLang="en-US" sz="2100" dirty="0">
                <a:latin typeface="微軟正黑體" panose="020B0604030504040204" pitchFamily="34" charset="-120"/>
                <a:ea typeface="微軟正黑體" panose="020B0604030504040204" pitchFamily="34" charset="-120"/>
                <a:cs typeface="Heiti TC Light"/>
              </a:rPr>
              <a:t>年</a:t>
            </a:r>
            <a:r>
              <a:rPr lang="en-US" altLang="zh-Hant" sz="2100" dirty="0">
                <a:latin typeface="微軟正黑體" panose="020B0604030504040204" pitchFamily="34" charset="-120"/>
                <a:ea typeface="微軟正黑體" panose="020B0604030504040204" pitchFamily="34" charset="-120"/>
                <a:cs typeface="Heiti TC Light"/>
              </a:rPr>
              <a:t>1</a:t>
            </a:r>
            <a:r>
              <a:rPr lang="zh-Hant" altLang="en-US" sz="2100" dirty="0">
                <a:latin typeface="微軟正黑體" panose="020B0604030504040204" pitchFamily="34" charset="-120"/>
                <a:ea typeface="微軟正黑體" panose="020B0604030504040204" pitchFamily="34" charset="-120"/>
                <a:cs typeface="Heiti TC Light"/>
              </a:rPr>
              <a:t>月至</a:t>
            </a:r>
            <a:r>
              <a:rPr lang="en-US" altLang="zh-Hant" sz="2100" dirty="0">
                <a:latin typeface="微軟正黑體" panose="020B0604030504040204" pitchFamily="34" charset="-120"/>
                <a:ea typeface="微軟正黑體" panose="020B0604030504040204" pitchFamily="34" charset="-120"/>
                <a:cs typeface="Heiti TC Light"/>
              </a:rPr>
              <a:t>8</a:t>
            </a:r>
            <a:r>
              <a:rPr lang="zh-Hant" altLang="en-US" sz="2100" dirty="0">
                <a:latin typeface="微軟正黑體" panose="020B0604030504040204" pitchFamily="34" charset="-120"/>
                <a:ea typeface="微軟正黑體" panose="020B0604030504040204" pitchFamily="34" charset="-120"/>
                <a:cs typeface="Heiti TC Light"/>
              </a:rPr>
              <a:t>月</a:t>
            </a:r>
            <a:r>
              <a:rPr lang="zh-Hant" altLang="en-US" sz="2100" dirty="0" smtClean="0">
                <a:latin typeface="微軟正黑體" panose="020B0604030504040204" pitchFamily="34" charset="-120"/>
                <a:ea typeface="微軟正黑體" panose="020B0604030504040204" pitchFamily="34" charset="-120"/>
                <a:cs typeface="Heiti TC Light"/>
              </a:rPr>
              <a:t>，</a:t>
            </a:r>
            <a:endParaRPr lang="en-US" altLang="zh-Hant" sz="2100" dirty="0" smtClean="0">
              <a:latin typeface="微軟正黑體" panose="020B0604030504040204" pitchFamily="34" charset="-120"/>
              <a:ea typeface="微軟正黑體" panose="020B0604030504040204" pitchFamily="34" charset="-120"/>
              <a:cs typeface="Heiti TC Light"/>
            </a:endParaRPr>
          </a:p>
          <a:p>
            <a:pPr algn="l"/>
            <a:r>
              <a:rPr lang="zh-Hant" altLang="en-US" sz="2100" smtClean="0">
                <a:latin typeface="微軟正黑體" panose="020B0604030504040204" pitchFamily="34" charset="-120"/>
                <a:ea typeface="微軟正黑體" panose="020B0604030504040204" pitchFamily="34" charset="-120"/>
                <a:cs typeface="Heiti TC Light"/>
              </a:rPr>
              <a:t>河北省各县市共</a:t>
            </a:r>
            <a:r>
              <a:rPr lang="zh-TW" altLang="en-US" sz="2100" smtClean="0">
                <a:latin typeface="微軟正黑體" panose="020B0604030504040204" pitchFamily="34" charset="-120"/>
                <a:ea typeface="微軟正黑體" panose="020B0604030504040204" pitchFamily="34" charset="-120"/>
                <a:cs typeface="Heiti TC Light"/>
              </a:rPr>
              <a:t>约</a:t>
            </a:r>
            <a:r>
              <a:rPr lang="zh-Hant" altLang="en-US" sz="2100" smtClean="0">
                <a:latin typeface="微軟正黑體" panose="020B0604030504040204" pitchFamily="34" charset="-120"/>
                <a:ea typeface="微軟正黑體" panose="020B0604030504040204" pitchFamily="34" charset="-120"/>
                <a:cs typeface="Heiti TC Light"/>
              </a:rPr>
              <a:t>有</a:t>
            </a:r>
            <a:r>
              <a:rPr lang="en-US" altLang="zh-Hant" sz="2100" smtClean="0">
                <a:latin typeface="微軟正黑體" panose="020B0604030504040204" pitchFamily="34" charset="-120"/>
                <a:ea typeface="微軟正黑體" panose="020B0604030504040204" pitchFamily="34" charset="-120"/>
                <a:cs typeface="Heiti TC Light"/>
              </a:rPr>
              <a:t>360</a:t>
            </a:r>
            <a:r>
              <a:rPr lang="zh-Hant" altLang="en-US" sz="2100" smtClean="0">
                <a:latin typeface="微軟正黑體" panose="020B0604030504040204" pitchFamily="34" charset="-120"/>
                <a:ea typeface="微軟正黑體" panose="020B0604030504040204" pitchFamily="34" charset="-120"/>
                <a:cs typeface="Heiti TC Light"/>
              </a:rPr>
              <a:t>名法轮功学员遭绑架、骚扰，</a:t>
            </a:r>
            <a:r>
              <a:rPr lang="zh-TW" altLang="en-US" sz="2100" dirty="0" smtClean="0">
                <a:latin typeface="微軟正黑體" panose="020B0604030504040204" pitchFamily="34" charset="-120"/>
                <a:ea typeface="微軟正黑體" panose="020B0604030504040204" pitchFamily="34" charset="-120"/>
                <a:cs typeface="Heiti TC Light"/>
              </a:rPr>
              <a:t>迫害</a:t>
            </a:r>
            <a:endParaRPr lang="en-US" altLang="zh-Hant" sz="2100" dirty="0">
              <a:latin typeface="微軟正黑體" panose="020B0604030504040204" pitchFamily="34" charset="-120"/>
              <a:ea typeface="微軟正黑體" panose="020B0604030504040204" pitchFamily="34" charset="-120"/>
              <a:cs typeface="Heiti TC Light"/>
            </a:endParaRPr>
          </a:p>
        </p:txBody>
      </p:sp>
      <p:sp>
        <p:nvSpPr>
          <p:cNvPr id="10" name="TextBox 9"/>
          <p:cNvSpPr txBox="1"/>
          <p:nvPr/>
        </p:nvSpPr>
        <p:spPr>
          <a:xfrm>
            <a:off x="3643479" y="6504517"/>
            <a:ext cx="5529941" cy="34871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511" tIns="35511" rIns="35511" bIns="35511" numCol="1" spcCol="26636" rtlCol="0" anchor="ctr">
            <a:spAutoFit/>
          </a:bodyPr>
          <a:lstStyle/>
          <a:p>
            <a:pPr algn="ctr" defTabSz="408546" hangingPunct="0"/>
            <a:r>
              <a:rPr lang="zh-TW" altLang="en-US" b="0" dirty="0" smtClean="0">
                <a:solidFill>
                  <a:srgbClr val="0000FF"/>
                </a:solidFill>
                <a:latin typeface="微軟正黑體" panose="020B0604030504040204" pitchFamily="34" charset="-120"/>
                <a:ea typeface="微軟正黑體" panose="020B0604030504040204" pitchFamily="34" charset="-120"/>
              </a:rPr>
              <a:t>新唐人</a:t>
            </a:r>
            <a:r>
              <a:rPr lang="en-US" altLang="zh-TW" b="0" dirty="0" smtClean="0">
                <a:solidFill>
                  <a:srgbClr val="0000FF"/>
                </a:solidFill>
                <a:latin typeface="微軟正黑體" panose="020B0604030504040204" pitchFamily="34" charset="-120"/>
                <a:ea typeface="微軟正黑體" panose="020B0604030504040204" pitchFamily="34" charset="-120"/>
              </a:rPr>
              <a:t>2017.2.15</a:t>
            </a:r>
            <a:r>
              <a:rPr lang="zh-TW" altLang="en-US" b="0" dirty="0" smtClean="0">
                <a:solidFill>
                  <a:srgbClr val="0000FF"/>
                </a:solidFill>
                <a:latin typeface="微軟正黑體" panose="020B0604030504040204" pitchFamily="34" charset="-120"/>
                <a:ea typeface="微軟正黑體" panose="020B0604030504040204" pitchFamily="34" charset="-120"/>
              </a:rPr>
              <a:t>「前河北省委書記周本順被判</a:t>
            </a:r>
            <a:r>
              <a:rPr lang="zh-TW" altLang="zh-TW" b="0" dirty="0" smtClean="0">
                <a:solidFill>
                  <a:srgbClr val="0000FF"/>
                </a:solidFill>
                <a:latin typeface="微軟正黑體" panose="020B0604030504040204" pitchFamily="34" charset="-120"/>
                <a:ea typeface="微軟正黑體" panose="020B0604030504040204" pitchFamily="34" charset="-120"/>
              </a:rPr>
              <a:t>1</a:t>
            </a:r>
            <a:r>
              <a:rPr lang="en-US" altLang="zh-TW" b="0" dirty="0" smtClean="0">
                <a:solidFill>
                  <a:srgbClr val="0000FF"/>
                </a:solidFill>
                <a:latin typeface="微軟正黑體" panose="020B0604030504040204" pitchFamily="34" charset="-120"/>
                <a:ea typeface="微軟正黑體" panose="020B0604030504040204" pitchFamily="34" charset="-120"/>
              </a:rPr>
              <a:t>5</a:t>
            </a:r>
            <a:r>
              <a:rPr lang="zh-TW" altLang="en-US" b="0" dirty="0" smtClean="0">
                <a:solidFill>
                  <a:srgbClr val="0000FF"/>
                </a:solidFill>
                <a:latin typeface="微軟正黑體" panose="020B0604030504040204" pitchFamily="34" charset="-120"/>
                <a:ea typeface="微軟正黑體" panose="020B0604030504040204" pitchFamily="34" charset="-120"/>
              </a:rPr>
              <a:t>年」</a:t>
            </a:r>
            <a:endParaRPr lang="en-US" sz="1700" dirty="0">
              <a:solidFill>
                <a:srgbClr val="0000FF"/>
              </a:solidFill>
              <a:latin typeface="微軟正黑體" panose="020B0604030504040204" pitchFamily="34" charset="-120"/>
              <a:ea typeface="微軟正黑體" panose="020B0604030504040204" pitchFamily="34" charset="-120"/>
              <a:sym typeface="Helvetica Neue"/>
            </a:endParaRPr>
          </a:p>
        </p:txBody>
      </p:sp>
      <p:pic>
        <p:nvPicPr>
          <p:cNvPr id="15" name="Picture 14"/>
          <p:cNvPicPr>
            <a:picLocks noChangeAspect="1"/>
          </p:cNvPicPr>
          <p:nvPr/>
        </p:nvPicPr>
        <p:blipFill rotWithShape="1">
          <a:blip r:embed="rId3">
            <a:extLst>
              <a:ext uri="{BEBA8EAE-BF5A-486C-A8C5-ECC9F3942E4B}">
                <a14:imgProps xmlns:a14="http://schemas.microsoft.com/office/drawing/2010/main">
                  <a14:imgLayer r:embed="rId4">
                    <a14:imgEffect>
                      <a14:saturation sat="33000"/>
                    </a14:imgEffect>
                  </a14:imgLayer>
                </a14:imgProps>
              </a:ext>
            </a:extLst>
          </a:blip>
          <a:srcRect l="14301" t="3256" r="6618" b="16023"/>
          <a:stretch/>
        </p:blipFill>
        <p:spPr>
          <a:xfrm>
            <a:off x="211426" y="1268760"/>
            <a:ext cx="3423216" cy="2068046"/>
          </a:xfrm>
          <a:prstGeom prst="rect">
            <a:avLst/>
          </a:prstGeom>
        </p:spPr>
      </p:pic>
      <p:sp>
        <p:nvSpPr>
          <p:cNvPr id="16" name="Rectangle 15"/>
          <p:cNvSpPr/>
          <p:nvPr/>
        </p:nvSpPr>
        <p:spPr>
          <a:xfrm>
            <a:off x="3767765" y="1268760"/>
            <a:ext cx="5256444" cy="2311321"/>
          </a:xfrm>
          <a:prstGeom prst="rect">
            <a:avLst/>
          </a:prstGeom>
        </p:spPr>
        <p:txBody>
          <a:bodyPr wrap="square" lIns="63952" tIns="31964" rIns="63952" bIns="31964">
            <a:spAutoFit/>
          </a:bodyPr>
          <a:lstStyle/>
          <a:p>
            <a:r>
              <a:rPr lang="zh-TW" altLang="en-US" sz="2200" b="1" smtClean="0">
                <a:solidFill>
                  <a:srgbClr val="FF0000"/>
                </a:solidFill>
                <a:latin typeface="微軟正黑體" panose="020B0604030504040204" pitchFamily="34" charset="-120"/>
                <a:ea typeface="微軟正黑體" panose="020B0604030504040204" pitchFamily="34" charset="-120"/>
                <a:cs typeface="Heiti TC Light"/>
              </a:rPr>
              <a:t>「</a:t>
            </a:r>
            <a:r>
              <a:rPr lang="zh-Hant" altLang="en-US" sz="2200" b="1" smtClean="0">
                <a:solidFill>
                  <a:srgbClr val="FF0000"/>
                </a:solidFill>
                <a:latin typeface="微軟正黑體" panose="020B0604030504040204" pitchFamily="34" charset="-120"/>
                <a:ea typeface="微軟正黑體" panose="020B0604030504040204" pitchFamily="34" charset="-120"/>
                <a:cs typeface="Heiti TC Light"/>
              </a:rPr>
              <a:t>河北帮</a:t>
            </a:r>
            <a:r>
              <a:rPr lang="zh-TW" altLang="en-US" sz="2200" b="1" smtClean="0">
                <a:solidFill>
                  <a:srgbClr val="FF0000"/>
                </a:solidFill>
                <a:latin typeface="微軟正黑體" panose="020B0604030504040204" pitchFamily="34" charset="-120"/>
                <a:ea typeface="微軟正黑體" panose="020B0604030504040204" pitchFamily="34" charset="-120"/>
                <a:cs typeface="Heiti TC Light"/>
              </a:rPr>
              <a:t>」</a:t>
            </a:r>
            <a:r>
              <a:rPr lang="zh-Hant" altLang="en-US" sz="2200" smtClean="0">
                <a:latin typeface="微軟正黑體" panose="020B0604030504040204" pitchFamily="34" charset="-120"/>
                <a:ea typeface="微軟正黑體" panose="020B0604030504040204" pitchFamily="34" charset="-120"/>
                <a:cs typeface="Heiti TC Light"/>
              </a:rPr>
              <a:t>的主要成员，</a:t>
            </a:r>
            <a:r>
              <a:rPr lang="zh-TW" altLang="en-US" sz="2200" dirty="0">
                <a:latin typeface="微軟正黑體" panose="020B0604030504040204" pitchFamily="34" charset="-120"/>
                <a:ea typeface="微軟正黑體" panose="020B0604030504040204" pitchFamily="34" charset="-120"/>
              </a:rPr>
              <a:t>是</a:t>
            </a:r>
            <a:r>
              <a:rPr lang="zh-TW" altLang="en-US" sz="2200" b="1">
                <a:solidFill>
                  <a:srgbClr val="0070C0"/>
                </a:solidFill>
                <a:latin typeface="微軟正黑體" panose="020B0604030504040204" pitchFamily="34" charset="-120"/>
                <a:ea typeface="微軟正黑體" panose="020B0604030504040204" pitchFamily="34" charset="-120"/>
              </a:rPr>
              <a:t>周永康</a:t>
            </a:r>
            <a:r>
              <a:rPr lang="zh-TW" altLang="en-US" sz="2200" smtClean="0">
                <a:latin typeface="微軟正黑體" panose="020B0604030504040204" pitchFamily="34" charset="-120"/>
                <a:ea typeface="微軟正黑體" panose="020B0604030504040204" pitchFamily="34" charset="-120"/>
              </a:rPr>
              <a:t>的</a:t>
            </a:r>
            <a:r>
              <a:rPr lang="zh-TW" altLang="en-US" sz="2200" smtClean="0">
                <a:solidFill>
                  <a:srgbClr val="FF0000"/>
                </a:solidFill>
                <a:latin typeface="微軟正黑體" panose="020B0604030504040204" pitchFamily="34" charset="-120"/>
                <a:ea typeface="微軟正黑體" panose="020B0604030504040204" pitchFamily="34" charset="-120"/>
              </a:rPr>
              <a:t>铁杆心腹</a:t>
            </a:r>
            <a:r>
              <a:rPr lang="zh-Hant" altLang="en-US" sz="2200" smtClean="0">
                <a:latin typeface="微軟正黑體" panose="020B0604030504040204" pitchFamily="34" charset="-120"/>
                <a:ea typeface="微軟正黑體" panose="020B0604030504040204" pitchFamily="34" charset="-120"/>
                <a:cs typeface="Heiti TC Light"/>
              </a:rPr>
              <a:t>与</a:t>
            </a:r>
            <a:r>
              <a:rPr lang="zh-TW" altLang="en-US" sz="2200" smtClean="0">
                <a:latin typeface="微軟正黑體" panose="020B0604030504040204" pitchFamily="34" charset="-120"/>
                <a:ea typeface="微軟正黑體" panose="020B0604030504040204" pitchFamily="34" charset="-120"/>
                <a:cs typeface="Heiti TC Light"/>
              </a:rPr>
              <a:t>江派人马形</a:t>
            </a:r>
            <a:r>
              <a:rPr lang="zh-Hant" altLang="en-US" sz="2200" smtClean="0">
                <a:latin typeface="微軟正黑體" panose="020B0604030504040204" pitchFamily="34" charset="-120"/>
                <a:ea typeface="微軟正黑體" panose="020B0604030504040204" pitchFamily="34" charset="-120"/>
                <a:cs typeface="Heiti TC Light"/>
              </a:rPr>
              <a:t>成巨大的贪腐利益集团。</a:t>
            </a:r>
            <a:endParaRPr lang="en-US" altLang="zh-Hant" sz="2200" dirty="0" smtClean="0">
              <a:latin typeface="微軟正黑體" panose="020B0604030504040204" pitchFamily="34" charset="-120"/>
              <a:ea typeface="微軟正黑體" panose="020B0604030504040204" pitchFamily="34" charset="-120"/>
              <a:cs typeface="Heiti TC Light"/>
            </a:endParaRPr>
          </a:p>
          <a:p>
            <a:endParaRPr lang="en-US" altLang="zh-Hant" sz="2200" dirty="0" smtClean="0">
              <a:latin typeface="微軟正黑體" panose="020B0604030504040204" pitchFamily="34" charset="-120"/>
              <a:ea typeface="微軟正黑體" panose="020B0604030504040204" pitchFamily="34" charset="-120"/>
              <a:cs typeface="Heiti TC Light"/>
            </a:endParaRPr>
          </a:p>
          <a:p>
            <a:pPr algn="l"/>
            <a:r>
              <a:rPr lang="en-US" altLang="zh-Hant" sz="2000" dirty="0" smtClean="0">
                <a:latin typeface="微軟正黑體" panose="020B0604030504040204" pitchFamily="34" charset="-120"/>
                <a:ea typeface="微軟正黑體" panose="020B0604030504040204" pitchFamily="34" charset="-120"/>
                <a:cs typeface="Heiti TC Light"/>
              </a:rPr>
              <a:t>2015</a:t>
            </a:r>
            <a:r>
              <a:rPr lang="zh-Hant" altLang="en-US" sz="2000" dirty="0">
                <a:latin typeface="微軟正黑體" panose="020B0604030504040204" pitchFamily="34" charset="-120"/>
                <a:ea typeface="微軟正黑體" panose="020B0604030504040204" pitchFamily="34" charset="-120"/>
                <a:cs typeface="Heiti TC Light"/>
              </a:rPr>
              <a:t>年</a:t>
            </a:r>
            <a:r>
              <a:rPr lang="en-US" altLang="zh-Hant" sz="2000" dirty="0">
                <a:latin typeface="微軟正黑體" panose="020B0604030504040204" pitchFamily="34" charset="-120"/>
                <a:ea typeface="微軟正黑體" panose="020B0604030504040204" pitchFamily="34" charset="-120"/>
                <a:cs typeface="Heiti TC Light"/>
              </a:rPr>
              <a:t>7</a:t>
            </a:r>
            <a:r>
              <a:rPr lang="zh-Hant" altLang="en-US" sz="2000" dirty="0">
                <a:latin typeface="微軟正黑體" panose="020B0604030504040204" pitchFamily="34" charset="-120"/>
                <a:ea typeface="微軟正黑體" panose="020B0604030504040204" pitchFamily="34" charset="-120"/>
                <a:cs typeface="Heiti TC Light"/>
              </a:rPr>
              <a:t>月</a:t>
            </a:r>
            <a:r>
              <a:rPr lang="en-US" altLang="zh-Hant" sz="2000" dirty="0">
                <a:latin typeface="微軟正黑體" panose="020B0604030504040204" pitchFamily="34" charset="-120"/>
                <a:ea typeface="微軟正黑體" panose="020B0604030504040204" pitchFamily="34" charset="-120"/>
                <a:cs typeface="Heiti TC Light"/>
              </a:rPr>
              <a:t>24</a:t>
            </a:r>
            <a:r>
              <a:rPr lang="zh-Hant" altLang="en-US" sz="2000" dirty="0">
                <a:latin typeface="微軟正黑體" panose="020B0604030504040204" pitchFamily="34" charset="-120"/>
                <a:ea typeface="微軟正黑體" panose="020B0604030504040204" pitchFamily="34" charset="-120"/>
                <a:cs typeface="Heiti TC Light"/>
              </a:rPr>
              <a:t>日</a:t>
            </a:r>
            <a:r>
              <a:rPr lang="zh-Hant" altLang="en-US" sz="2000" smtClean="0">
                <a:latin typeface="微軟正黑體" panose="020B0604030504040204" pitchFamily="34" charset="-120"/>
                <a:ea typeface="微軟正黑體" panose="020B0604030504040204" pitchFamily="34" charset="-120"/>
                <a:cs typeface="Heiti TC Light"/>
              </a:rPr>
              <a:t>，被调查</a:t>
            </a:r>
            <a:endParaRPr lang="en-US" altLang="zh-Hant" sz="2000" dirty="0">
              <a:latin typeface="微軟正黑體" panose="020B0604030504040204" pitchFamily="34" charset="-120"/>
              <a:ea typeface="微軟正黑體" panose="020B0604030504040204" pitchFamily="34" charset="-120"/>
              <a:cs typeface="Heiti TC Light"/>
            </a:endParaRPr>
          </a:p>
          <a:p>
            <a:pPr algn="l"/>
            <a:r>
              <a:rPr lang="en-US" altLang="zh-Hant" sz="2000">
                <a:latin typeface="微軟正黑體" panose="020B0604030504040204" pitchFamily="34" charset="-120"/>
                <a:ea typeface="微軟正黑體" panose="020B0604030504040204" pitchFamily="34" charset="-120"/>
                <a:cs typeface="Heiti TC Light"/>
              </a:rPr>
              <a:t>2016</a:t>
            </a:r>
            <a:r>
              <a:rPr lang="zh-Hant" altLang="en-US" sz="2000">
                <a:latin typeface="微軟正黑體" panose="020B0604030504040204" pitchFamily="34" charset="-120"/>
                <a:ea typeface="微軟正黑體" panose="020B0604030504040204" pitchFamily="34" charset="-120"/>
                <a:cs typeface="Heiti TC Light"/>
              </a:rPr>
              <a:t>年</a:t>
            </a:r>
            <a:r>
              <a:rPr lang="en-US" altLang="zh-Hant" sz="2000" smtClean="0">
                <a:latin typeface="微軟正黑體" panose="020B0604030504040204" pitchFamily="34" charset="-120"/>
                <a:ea typeface="微軟正黑體" panose="020B0604030504040204" pitchFamily="34" charset="-120"/>
                <a:cs typeface="Heiti TC Light"/>
              </a:rPr>
              <a:t>10</a:t>
            </a:r>
            <a:r>
              <a:rPr lang="zh-Hant" altLang="en-US" sz="2000" smtClean="0">
                <a:latin typeface="微軟正黑體" panose="020B0604030504040204" pitchFamily="34" charset="-120"/>
                <a:ea typeface="微軟正黑體" panose="020B0604030504040204" pitchFamily="34" charset="-120"/>
                <a:cs typeface="Heiti TC Light"/>
              </a:rPr>
              <a:t>月，被起诉</a:t>
            </a:r>
            <a:endParaRPr lang="en-US" altLang="zh-CN" sz="2000" dirty="0">
              <a:latin typeface="微軟正黑體" panose="020B0604030504040204" pitchFamily="34" charset="-120"/>
              <a:ea typeface="微軟正黑體" panose="020B0604030504040204" pitchFamily="34" charset="-120"/>
              <a:cs typeface="Heiti TC Light"/>
            </a:endParaRPr>
          </a:p>
          <a:p>
            <a:pPr algn="l"/>
            <a:r>
              <a:rPr lang="en-US" altLang="zh-CN" sz="2000" dirty="0">
                <a:latin typeface="微軟正黑體" panose="020B0604030504040204" pitchFamily="34" charset="-120"/>
                <a:ea typeface="微軟正黑體" panose="020B0604030504040204" pitchFamily="34" charset="-120"/>
                <a:cs typeface="Heiti TC Light"/>
              </a:rPr>
              <a:t>201</a:t>
            </a:r>
            <a:r>
              <a:rPr lang="en-US" altLang="zh-TW" sz="2000" dirty="0">
                <a:latin typeface="微軟正黑體" panose="020B0604030504040204" pitchFamily="34" charset="-120"/>
                <a:ea typeface="微軟正黑體" panose="020B0604030504040204" pitchFamily="34" charset="-120"/>
                <a:cs typeface="Heiti TC Light"/>
              </a:rPr>
              <a:t>7</a:t>
            </a:r>
            <a:r>
              <a:rPr lang="zh-CN" altLang="en-US" sz="2000" dirty="0">
                <a:latin typeface="微軟正黑體" panose="020B0604030504040204" pitchFamily="34" charset="-120"/>
                <a:ea typeface="微軟正黑體" panose="020B0604030504040204" pitchFamily="34" charset="-120"/>
                <a:cs typeface="Heiti TC Light"/>
              </a:rPr>
              <a:t>年</a:t>
            </a:r>
            <a:r>
              <a:rPr lang="zh-TW" altLang="zh-CN" sz="2000" dirty="0">
                <a:latin typeface="微軟正黑體" panose="020B0604030504040204" pitchFamily="34" charset="-120"/>
                <a:ea typeface="微軟正黑體" panose="020B0604030504040204" pitchFamily="34" charset="-120"/>
                <a:cs typeface="Heiti TC Light"/>
              </a:rPr>
              <a:t>2</a:t>
            </a:r>
            <a:r>
              <a:rPr lang="zh-CN" altLang="en-US" sz="2000" dirty="0">
                <a:latin typeface="微軟正黑體" panose="020B0604030504040204" pitchFamily="34" charset="-120"/>
                <a:ea typeface="微軟正黑體" panose="020B0604030504040204" pitchFamily="34" charset="-120"/>
                <a:cs typeface="Heiti TC Light"/>
              </a:rPr>
              <a:t>月</a:t>
            </a:r>
            <a:r>
              <a:rPr lang="zh-TW" altLang="en-US" sz="2000" dirty="0">
                <a:latin typeface="微軟正黑體" panose="020B0604030504040204" pitchFamily="34" charset="-120"/>
                <a:ea typeface="微軟正黑體" panose="020B0604030504040204" pitchFamily="34" charset="-120"/>
                <a:cs typeface="Heiti TC Light"/>
              </a:rPr>
              <a:t>，</a:t>
            </a:r>
            <a:r>
              <a:rPr lang="zh-Hant" altLang="en-US" sz="2000">
                <a:latin typeface="微軟正黑體" panose="020B0604030504040204" pitchFamily="34" charset="-120"/>
                <a:ea typeface="微軟正黑體" panose="020B0604030504040204" pitchFamily="34" charset="-120"/>
                <a:cs typeface="Heiti TC Light"/>
              </a:rPr>
              <a:t>因</a:t>
            </a:r>
            <a:r>
              <a:rPr lang="en-US" altLang="zh-Hant" sz="2000" smtClean="0">
                <a:latin typeface="微軟正黑體" panose="020B0604030504040204" pitchFamily="34" charset="-120"/>
                <a:ea typeface="微軟正黑體" panose="020B0604030504040204" pitchFamily="34" charset="-120"/>
                <a:cs typeface="Heiti TC Light"/>
              </a:rPr>
              <a:t>〝</a:t>
            </a:r>
            <a:r>
              <a:rPr lang="zh-Hant" altLang="en-US" sz="2000" smtClean="0">
                <a:latin typeface="微軟正黑體" panose="020B0604030504040204" pitchFamily="34" charset="-120"/>
                <a:ea typeface="微軟正黑體" panose="020B0604030504040204" pitchFamily="34" charset="-120"/>
                <a:cs typeface="Heiti TC Light"/>
              </a:rPr>
              <a:t>受贿罪</a:t>
            </a:r>
            <a:r>
              <a:rPr lang="en-US" altLang="zh-Hant" sz="2000" smtClean="0">
                <a:latin typeface="微軟正黑體" panose="020B0604030504040204" pitchFamily="34" charset="-120"/>
                <a:ea typeface="微軟正黑體" panose="020B0604030504040204" pitchFamily="34" charset="-120"/>
                <a:cs typeface="Heiti TC Light"/>
              </a:rPr>
              <a:t>〞</a:t>
            </a:r>
            <a:r>
              <a:rPr lang="zh-Hant" altLang="en-US" sz="2000" dirty="0">
                <a:latin typeface="微軟正黑體" panose="020B0604030504040204" pitchFamily="34" charset="-120"/>
                <a:ea typeface="微軟正黑體" panose="020B0604030504040204" pitchFamily="34" charset="-120"/>
                <a:cs typeface="Heiti TC Light"/>
              </a:rPr>
              <a:t>被判</a:t>
            </a:r>
            <a:r>
              <a:rPr lang="en-US" altLang="zh-Hant" sz="2000" dirty="0">
                <a:latin typeface="微軟正黑體" panose="020B0604030504040204" pitchFamily="34" charset="-120"/>
                <a:ea typeface="微軟正黑體" panose="020B0604030504040204" pitchFamily="34" charset="-120"/>
                <a:cs typeface="Heiti TC Light"/>
              </a:rPr>
              <a:t>15</a:t>
            </a:r>
            <a:r>
              <a:rPr lang="zh-Hant" altLang="en-US" sz="2000" dirty="0">
                <a:latin typeface="微軟正黑體" panose="020B0604030504040204" pitchFamily="34" charset="-120"/>
                <a:ea typeface="微軟正黑體" panose="020B0604030504040204" pitchFamily="34" charset="-120"/>
                <a:cs typeface="Heiti TC Light"/>
              </a:rPr>
              <a:t>年徒刑</a:t>
            </a:r>
            <a:r>
              <a:rPr lang="zh-Hant" altLang="en-US" sz="2000" dirty="0" smtClean="0">
                <a:latin typeface="微軟正黑體" panose="020B0604030504040204" pitchFamily="34" charset="-120"/>
                <a:ea typeface="微軟正黑體" panose="020B0604030504040204" pitchFamily="34" charset="-120"/>
                <a:cs typeface="Heiti TC Light"/>
              </a:rPr>
              <a:t>。</a:t>
            </a:r>
            <a:endParaRPr lang="en-US" altLang="zh-Hant" sz="2000" dirty="0" smtClean="0">
              <a:latin typeface="微軟正黑體" panose="020B0604030504040204" pitchFamily="34" charset="-120"/>
              <a:ea typeface="微軟正黑體" panose="020B0604030504040204" pitchFamily="34" charset="-120"/>
              <a:cs typeface="Heiti TC Light"/>
            </a:endParaRPr>
          </a:p>
          <a:p>
            <a:pPr algn="l"/>
            <a:r>
              <a:rPr lang="zh-Hant" altLang="en-US" sz="2000" smtClean="0">
                <a:latin typeface="微軟正黑體" panose="020B0604030504040204" pitchFamily="34" charset="-120"/>
                <a:ea typeface="微軟正黑體" panose="020B0604030504040204" pitchFamily="34" charset="-120"/>
                <a:cs typeface="Heiti TC Light"/>
              </a:rPr>
              <a:t>周本顺被控受贿四千多万人民币。</a:t>
            </a:r>
            <a:endParaRPr lang="en-US" altLang="zh-CN" sz="2000" dirty="0">
              <a:latin typeface="微軟正黑體" panose="020B0604030504040204" pitchFamily="34" charset="-120"/>
              <a:ea typeface="微軟正黑體" panose="020B0604030504040204" pitchFamily="34" charset="-120"/>
              <a:cs typeface="Heiti TC Light"/>
            </a:endParaRPr>
          </a:p>
        </p:txBody>
      </p:sp>
    </p:spTree>
    <p:extLst>
      <p:ext uri="{BB962C8B-B14F-4D97-AF65-F5344CB8AC3E}">
        <p14:creationId xmlns:p14="http://schemas.microsoft.com/office/powerpoint/2010/main" val="31980674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3_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4_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5_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5.xml><?xml version="1.0" encoding="utf-8"?>
<a:theme xmlns:a="http://schemas.openxmlformats.org/drawingml/2006/main" name="6_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6.xml><?xml version="1.0" encoding="utf-8"?>
<a:theme xmlns:a="http://schemas.openxmlformats.org/drawingml/2006/main" name="10_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7.xml><?xml version="1.0" encoding="utf-8"?>
<a:theme xmlns:a="http://schemas.openxmlformats.org/drawingml/2006/main" name="11_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8.xml><?xml version="1.0" encoding="utf-8"?>
<a:theme xmlns:a="http://schemas.openxmlformats.org/drawingml/2006/main" name="12_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9.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12323</TotalTime>
  <Words>4676</Words>
  <Application>Microsoft Office PowerPoint</Application>
  <PresentationFormat>如螢幕大小 (4:3)</PresentationFormat>
  <Paragraphs>444</Paragraphs>
  <Slides>32</Slides>
  <Notes>9</Notes>
  <HiddenSlides>0</HiddenSlides>
  <MMClips>0</MMClips>
  <ScaleCrop>false</ScaleCrop>
  <HeadingPairs>
    <vt:vector size="4" baseType="variant">
      <vt:variant>
        <vt:lpstr>佈景主題</vt:lpstr>
      </vt:variant>
      <vt:variant>
        <vt:i4>8</vt:i4>
      </vt:variant>
      <vt:variant>
        <vt:lpstr>投影片標題</vt:lpstr>
      </vt:variant>
      <vt:variant>
        <vt:i4>32</vt:i4>
      </vt:variant>
    </vt:vector>
  </HeadingPairs>
  <TitlesOfParts>
    <vt:vector size="40" baseType="lpstr">
      <vt:lpstr>Office 佈景主題</vt:lpstr>
      <vt:lpstr>3_White</vt:lpstr>
      <vt:lpstr>4_White</vt:lpstr>
      <vt:lpstr>5_White</vt:lpstr>
      <vt:lpstr>6_White</vt:lpstr>
      <vt:lpstr>10_White</vt:lpstr>
      <vt:lpstr>11_White</vt:lpstr>
      <vt:lpstr>12_White</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Windows 使用者</dc:creator>
  <cp:lastModifiedBy>Windows 使用者</cp:lastModifiedBy>
  <cp:revision>374</cp:revision>
  <dcterms:created xsi:type="dcterms:W3CDTF">2017-07-01T07:48:25Z</dcterms:created>
  <dcterms:modified xsi:type="dcterms:W3CDTF">2017-10-05T15:03:01Z</dcterms:modified>
</cp:coreProperties>
</file>