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4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51" r:id="rId2"/>
    <p:sldMasterId id="2147483764" r:id="rId3"/>
    <p:sldMasterId id="2147483777" r:id="rId4"/>
    <p:sldMasterId id="2147483790" r:id="rId5"/>
  </p:sldMasterIdLst>
  <p:notesMasterIdLst>
    <p:notesMasterId r:id="rId25"/>
  </p:notesMasterIdLst>
  <p:sldIdLst>
    <p:sldId id="256" r:id="rId6"/>
    <p:sldId id="266" r:id="rId7"/>
    <p:sldId id="412" r:id="rId8"/>
    <p:sldId id="413" r:id="rId9"/>
    <p:sldId id="361" r:id="rId10"/>
    <p:sldId id="390" r:id="rId11"/>
    <p:sldId id="385" r:id="rId12"/>
    <p:sldId id="358" r:id="rId13"/>
    <p:sldId id="359" r:id="rId14"/>
    <p:sldId id="360" r:id="rId15"/>
    <p:sldId id="377" r:id="rId16"/>
    <p:sldId id="378" r:id="rId17"/>
    <p:sldId id="394" r:id="rId18"/>
    <p:sldId id="395" r:id="rId19"/>
    <p:sldId id="379" r:id="rId20"/>
    <p:sldId id="380" r:id="rId21"/>
    <p:sldId id="350" r:id="rId22"/>
    <p:sldId id="351" r:id="rId23"/>
    <p:sldId id="325" r:id="rId24"/>
  </p:sldIdLst>
  <p:sldSz cx="9144000" cy="6858000" type="screen4x3"/>
  <p:notesSz cx="6858000" cy="9144000"/>
  <p:defaultTextStyle>
    <a:defPPr>
      <a:defRPr lang="zh-TW"/>
    </a:defPPr>
    <a:lvl1pPr marL="0" algn="l" defTabSz="90948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4729" algn="l" defTabSz="90948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09489" algn="l" defTabSz="90948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64250" algn="l" defTabSz="90948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19001" algn="l" defTabSz="90948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73771" algn="l" defTabSz="90948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28500" algn="l" defTabSz="90948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83249" algn="l" defTabSz="90948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37982" algn="l" defTabSz="90948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0033"/>
    <a:srgbClr val="FF9999"/>
    <a:srgbClr val="E3AF1D"/>
    <a:srgbClr val="0E05B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20" autoAdjust="0"/>
    <p:restoredTop sz="87372" autoAdjust="0"/>
  </p:normalViewPr>
  <p:slideViewPr>
    <p:cSldViewPr>
      <p:cViewPr>
        <p:scale>
          <a:sx n="77" d="100"/>
          <a:sy n="77" d="100"/>
        </p:scale>
        <p:origin x="494" y="-10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CC7ECE-0D31-4C99-BE49-F510A09AC3A1}" type="datetimeFigureOut">
              <a:rPr lang="zh-TW" altLang="en-US" smtClean="0"/>
              <a:t>2017/11/5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0C5ECB-B6A9-4FC2-BE85-03F5EF7D113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029746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0948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4729" algn="l" defTabSz="90948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09489" algn="l" defTabSz="90948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64250" algn="l" defTabSz="90948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19001" algn="l" defTabSz="90948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73771" algn="l" defTabSz="90948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28500" algn="l" defTabSz="90948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83249" algn="l" defTabSz="90948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37982" algn="l" defTabSz="90948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library.minghui.org/category/2,6,,1.htm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://library.minghui.org/category/32,226,,1.htm" TargetMode="External"/><Relationship Id="rId4" Type="http://schemas.openxmlformats.org/officeDocument/2006/relationships/hyperlink" Target="http://library.minghui.org/category/2,418,,1.htm" TargetMode="Externa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library.minghui.org/categoryb/6,276,11,6.htm" TargetMode="External"/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library.minghui.org/categoryb/6,276,11,6.htm" TargetMode="External"/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TW" altLang="zh-TW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省分圖片</a:t>
            </a:r>
            <a:endParaRPr lang="zh-TW" altLang="zh-TW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TW" altLang="zh-TW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方法：</a:t>
            </a:r>
            <a:r>
              <a:rPr lang="en-US" altLang="zh-TW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Google</a:t>
            </a:r>
            <a:r>
              <a:rPr lang="zh-TW" altLang="zh-TW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搜尋省份名稱 </a:t>
            </a:r>
            <a:r>
              <a:rPr lang="en-US" altLang="zh-TW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</a:t>
            </a:r>
            <a:r>
              <a:rPr lang="zh-TW" altLang="zh-TW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維基百科</a:t>
            </a:r>
            <a:r>
              <a:rPr lang="en-US" altLang="zh-TW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endParaRPr lang="zh-TW" altLang="zh-TW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0C5ECB-B6A9-4FC2-BE85-03F5EF7D113F}" type="slidenum">
              <a:rPr lang="zh-TW" altLang="en-US" smtClean="0"/>
              <a:t>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782188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兩個禮拜  案例增加</a:t>
            </a:r>
            <a:r>
              <a:rPr lang="en-US" altLang="zh-TW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57</a:t>
            </a:r>
            <a:r>
              <a:rPr lang="zh-TW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例   受害人數增加</a:t>
            </a:r>
            <a:r>
              <a:rPr lang="en-US" altLang="zh-TW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61</a:t>
            </a:r>
            <a:r>
              <a:rPr lang="zh-TW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人</a:t>
            </a:r>
            <a:endParaRPr lang="en-US" altLang="zh-TW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TW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</a:t>
            </a:r>
            <a:r>
              <a:rPr lang="zh-TW" altLang="zh-TW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各省案例列表</a:t>
            </a:r>
          </a:p>
          <a:p>
            <a:r>
              <a:rPr lang="en-US" altLang="zh-TW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http://library.minghui.org/category/2,6,,1.htm</a:t>
            </a:r>
            <a:endParaRPr lang="zh-TW" altLang="zh-TW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TW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zh-TW" altLang="zh-TW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TW" altLang="zh-TW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受迫害人数的省市分布</a:t>
            </a:r>
          </a:p>
          <a:p>
            <a:r>
              <a:rPr lang="en-US" altLang="zh-TW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4"/>
              </a:rPr>
              <a:t>http://library.minghui.org/category/2,418,,1.htm</a:t>
            </a:r>
            <a:endParaRPr lang="zh-TW" altLang="zh-TW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TW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zh-TW" altLang="zh-TW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TW" altLang="zh-TW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受迫害致死案例</a:t>
            </a:r>
          </a:p>
          <a:p>
            <a:r>
              <a:rPr lang="en-US" altLang="zh-TW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5"/>
              </a:rPr>
              <a:t>http://library.minghui.org/category/32,226,,1.htm</a:t>
            </a:r>
            <a:endParaRPr lang="zh-TW" altLang="zh-TW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342D60-093C-441C-B22B-3C7304FC9F2A}" type="slidenum">
              <a:rPr lang="zh-TW" altLang="en-US" smtClean="0"/>
              <a:t>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956673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Shape 129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0" name="Shape 130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defTabSz="914400">
              <a:lnSpc>
                <a:spcPct val="100000"/>
              </a:lnSpc>
              <a:defRPr sz="1200" b="1">
                <a:latin typeface="Calibri"/>
                <a:ea typeface="Calibri"/>
                <a:cs typeface="Calibri"/>
                <a:sym typeface="Calibri"/>
              </a:defRPr>
            </a:pPr>
            <a:r>
              <a:t>省分地圖：</a:t>
            </a:r>
          </a:p>
          <a:p>
            <a:pPr defTabSz="914400">
              <a:lnSpc>
                <a:spcPct val="100000"/>
              </a:lnSpc>
              <a:defRPr sz="1200">
                <a:latin typeface="Calibri"/>
                <a:ea typeface="Calibri"/>
                <a:cs typeface="Calibri"/>
                <a:sym typeface="Calibri"/>
              </a:defRPr>
            </a:pPr>
            <a:r>
              <a:t>方法與步驟</a:t>
            </a:r>
          </a:p>
          <a:p>
            <a:pPr marL="228600" indent="-228600" defTabSz="914400">
              <a:lnSpc>
                <a:spcPct val="100000"/>
              </a:lnSpc>
              <a:buSzPct val="100000"/>
              <a:buAutoNum type="arabicPeriod"/>
              <a:defRPr sz="1200">
                <a:latin typeface="Calibri"/>
                <a:ea typeface="Calibri"/>
                <a:cs typeface="Calibri"/>
                <a:sym typeface="Calibri"/>
              </a:defRPr>
            </a:pPr>
            <a:r>
              <a:t>使用Google 【圖片】搜尋該【XX省地圖】或【XX省行政地圖】，盡量找字體清楚的、大的</a:t>
            </a:r>
          </a:p>
          <a:p>
            <a:pPr marL="228600" indent="-228600" defTabSz="914400">
              <a:lnSpc>
                <a:spcPct val="100000"/>
              </a:lnSpc>
              <a:buSzPct val="100000"/>
              <a:buAutoNum type="arabicPeriod"/>
              <a:defRPr sz="1200">
                <a:latin typeface="Calibri"/>
                <a:ea typeface="Calibri"/>
                <a:cs typeface="Calibri"/>
                <a:sym typeface="Calibri"/>
              </a:defRPr>
            </a:pPr>
            <a:r>
              <a:t>變更圖片的顏色：到【word】中【】</a:t>
            </a:r>
          </a:p>
        </p:txBody>
      </p:sp>
    </p:spTree>
    <p:extLst>
      <p:ext uri="{BB962C8B-B14F-4D97-AF65-F5344CB8AC3E}">
        <p14:creationId xmlns:p14="http://schemas.microsoft.com/office/powerpoint/2010/main" val="9216621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Shape 254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55" name="Shape 255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defTabSz="914400">
              <a:lnSpc>
                <a:spcPct val="100000"/>
              </a:lnSpc>
              <a:defRPr sz="1200" b="1">
                <a:latin typeface="Calibri"/>
                <a:ea typeface="Calibri"/>
                <a:cs typeface="Calibri"/>
                <a:sym typeface="Calibri"/>
              </a:defRPr>
            </a:pPr>
            <a:r>
              <a:t>XX省惡人恶报事例</a:t>
            </a:r>
          </a:p>
          <a:p>
            <a:pPr defTabSz="914400">
              <a:lnSpc>
                <a:spcPct val="100000"/>
              </a:lnSpc>
              <a:defRPr sz="1200"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ea typeface="Calibri"/>
                <a:cs typeface="Calibri"/>
                <a:sym typeface="Calibri"/>
              </a:defRPr>
            </a:pPr>
            <a:r>
              <a:rPr>
                <a:hlinkClick r:id="rId3"/>
              </a:rPr>
              <a:t>http://library.minghui.org/categoryb/6,276,11,6.htm</a:t>
            </a:r>
          </a:p>
        </p:txBody>
      </p:sp>
    </p:spTree>
    <p:extLst>
      <p:ext uri="{BB962C8B-B14F-4D97-AF65-F5344CB8AC3E}">
        <p14:creationId xmlns:p14="http://schemas.microsoft.com/office/powerpoint/2010/main" val="29000790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Shape 266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67" name="Shape 267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defTabSz="914400">
              <a:lnSpc>
                <a:spcPct val="100000"/>
              </a:lnSpc>
              <a:defRPr sz="1200" b="1">
                <a:latin typeface="Calibri"/>
                <a:ea typeface="Calibri"/>
                <a:cs typeface="Calibri"/>
                <a:sym typeface="Calibri"/>
              </a:defRPr>
            </a:pPr>
            <a:r>
              <a:t>XX省惡人恶报事例</a:t>
            </a:r>
          </a:p>
          <a:p>
            <a:pPr defTabSz="914400">
              <a:lnSpc>
                <a:spcPct val="100000"/>
              </a:lnSpc>
              <a:defRPr sz="1200"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ea typeface="Calibri"/>
                <a:cs typeface="Calibri"/>
                <a:sym typeface="Calibri"/>
              </a:defRPr>
            </a:pPr>
            <a:r>
              <a:rPr>
                <a:hlinkClick r:id="rId3"/>
              </a:rPr>
              <a:t>http://library.minghui.org/categoryb/6,276,11,6.htm</a:t>
            </a:r>
          </a:p>
        </p:txBody>
      </p:sp>
    </p:spTree>
    <p:extLst>
      <p:ext uri="{BB962C8B-B14F-4D97-AF65-F5344CB8AC3E}">
        <p14:creationId xmlns:p14="http://schemas.microsoft.com/office/powerpoint/2010/main" val="12559786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47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094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42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190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737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28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832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379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6E90E-4A05-4D29-B676-ADFE5E9BC2B6}" type="datetimeFigureOut">
              <a:rPr lang="zh-TW" altLang="en-US" smtClean="0"/>
              <a:t>2017/11/5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9991F-E2F8-4909-90BD-B6863248F05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393889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6E90E-4A05-4D29-B676-ADFE5E9BC2B6}" type="datetimeFigureOut">
              <a:rPr lang="zh-TW" altLang="en-US" smtClean="0"/>
              <a:t>2017/11/5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9991F-E2F8-4909-90BD-B6863248F05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723908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743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743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6E90E-4A05-4D29-B676-ADFE5E9BC2B6}" type="datetimeFigureOut">
              <a:rPr lang="zh-TW" altLang="en-US" smtClean="0"/>
              <a:t>2017/11/5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9991F-E2F8-4909-90BD-B6863248F05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6249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大標題與副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大標題文字"/>
          <p:cNvSpPr txBox="1">
            <a:spLocks noGrp="1"/>
          </p:cNvSpPr>
          <p:nvPr>
            <p:ph type="title"/>
          </p:nvPr>
        </p:nvSpPr>
        <p:spPr>
          <a:xfrm>
            <a:off x="893053" y="1151930"/>
            <a:ext cx="7358063" cy="2321719"/>
          </a:xfrm>
          <a:prstGeom prst="rect">
            <a:avLst/>
          </a:prstGeom>
        </p:spPr>
        <p:txBody>
          <a:bodyPr anchor="b"/>
          <a:lstStyle/>
          <a:p>
            <a:r>
              <a:t>大標題文字</a:t>
            </a:r>
          </a:p>
        </p:txBody>
      </p:sp>
      <p:sp>
        <p:nvSpPr>
          <p:cNvPr id="12" name="內文層級一…"/>
          <p:cNvSpPr txBox="1">
            <a:spLocks noGrp="1"/>
          </p:cNvSpPr>
          <p:nvPr>
            <p:ph type="body" sz="quarter" idx="1"/>
          </p:nvPr>
        </p:nvSpPr>
        <p:spPr>
          <a:xfrm>
            <a:off x="893053" y="3545086"/>
            <a:ext cx="7358063" cy="794742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2600"/>
            </a:lvl1pPr>
            <a:lvl2pPr marL="0" indent="160048" algn="ctr">
              <a:spcBef>
                <a:spcPts val="0"/>
              </a:spcBef>
              <a:buSzTx/>
              <a:buNone/>
              <a:defRPr sz="2600"/>
            </a:lvl2pPr>
            <a:lvl3pPr marL="0" indent="320064" algn="ctr">
              <a:spcBef>
                <a:spcPts val="0"/>
              </a:spcBef>
              <a:buSzTx/>
              <a:buNone/>
              <a:defRPr sz="2600"/>
            </a:lvl3pPr>
            <a:lvl4pPr marL="0" indent="480124" algn="ctr">
              <a:spcBef>
                <a:spcPts val="0"/>
              </a:spcBef>
              <a:buSzTx/>
              <a:buNone/>
              <a:defRPr sz="2600"/>
            </a:lvl4pPr>
            <a:lvl5pPr marL="0" indent="640147" algn="ctr">
              <a:spcBef>
                <a:spcPts val="0"/>
              </a:spcBef>
              <a:buSzTx/>
              <a:buNone/>
              <a:defRPr sz="2600"/>
            </a:lvl5pPr>
          </a:lstStyle>
          <a:p>
            <a:r>
              <a:t>內文層級一</a:t>
            </a:r>
          </a:p>
          <a:p>
            <a:pPr lvl="1"/>
            <a:r>
              <a:t>內文層級二</a:t>
            </a:r>
          </a:p>
          <a:p>
            <a:pPr lvl="2"/>
            <a:r>
              <a:t>內文層級三</a:t>
            </a:r>
          </a:p>
          <a:p>
            <a:pPr lvl="3"/>
            <a:r>
              <a:t>內文層級四</a:t>
            </a:r>
          </a:p>
          <a:p>
            <a:pPr lvl="4"/>
            <a:r>
              <a:t>內文層級五</a:t>
            </a:r>
          </a:p>
        </p:txBody>
      </p:sp>
      <p:sp>
        <p:nvSpPr>
          <p:cNvPr id="13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照片 - 水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影像"/>
          <p:cNvSpPr>
            <a:spLocks noGrp="1"/>
          </p:cNvSpPr>
          <p:nvPr>
            <p:ph type="pic" idx="13"/>
          </p:nvPr>
        </p:nvSpPr>
        <p:spPr>
          <a:xfrm>
            <a:off x="1143000" y="473273"/>
            <a:ext cx="6858000" cy="4152305"/>
          </a:xfrm>
          <a:prstGeom prst="rect">
            <a:avLst/>
          </a:prstGeom>
        </p:spPr>
        <p:txBody>
          <a:bodyPr lIns="64020" tIns="32000" rIns="64020" bIns="32000" anchor="t">
            <a:noAutofit/>
          </a:bodyPr>
          <a:lstStyle/>
          <a:p>
            <a:endParaRPr/>
          </a:p>
        </p:txBody>
      </p:sp>
      <p:sp>
        <p:nvSpPr>
          <p:cNvPr id="21" name="大標題文字"/>
          <p:cNvSpPr txBox="1">
            <a:spLocks noGrp="1"/>
          </p:cNvSpPr>
          <p:nvPr>
            <p:ph type="title"/>
          </p:nvPr>
        </p:nvSpPr>
        <p:spPr>
          <a:xfrm>
            <a:off x="893053" y="4723805"/>
            <a:ext cx="7358063" cy="1000125"/>
          </a:xfrm>
          <a:prstGeom prst="rect">
            <a:avLst/>
          </a:prstGeom>
        </p:spPr>
        <p:txBody>
          <a:bodyPr anchor="b"/>
          <a:lstStyle/>
          <a:p>
            <a:r>
              <a:t>大標題文字</a:t>
            </a:r>
          </a:p>
        </p:txBody>
      </p:sp>
      <p:sp>
        <p:nvSpPr>
          <p:cNvPr id="22" name="內文層級一…"/>
          <p:cNvSpPr txBox="1">
            <a:spLocks noGrp="1"/>
          </p:cNvSpPr>
          <p:nvPr>
            <p:ph type="body" sz="quarter" idx="1"/>
          </p:nvPr>
        </p:nvSpPr>
        <p:spPr>
          <a:xfrm>
            <a:off x="893053" y="5732859"/>
            <a:ext cx="7358063" cy="794742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2600"/>
            </a:lvl1pPr>
            <a:lvl2pPr marL="0" indent="160048" algn="ctr">
              <a:spcBef>
                <a:spcPts val="0"/>
              </a:spcBef>
              <a:buSzTx/>
              <a:buNone/>
              <a:defRPr sz="2600"/>
            </a:lvl2pPr>
            <a:lvl3pPr marL="0" indent="320064" algn="ctr">
              <a:spcBef>
                <a:spcPts val="0"/>
              </a:spcBef>
              <a:buSzTx/>
              <a:buNone/>
              <a:defRPr sz="2600"/>
            </a:lvl3pPr>
            <a:lvl4pPr marL="0" indent="480124" algn="ctr">
              <a:spcBef>
                <a:spcPts val="0"/>
              </a:spcBef>
              <a:buSzTx/>
              <a:buNone/>
              <a:defRPr sz="2600"/>
            </a:lvl4pPr>
            <a:lvl5pPr marL="0" indent="640147" algn="ctr">
              <a:spcBef>
                <a:spcPts val="0"/>
              </a:spcBef>
              <a:buSzTx/>
              <a:buNone/>
              <a:defRPr sz="2600"/>
            </a:lvl5pPr>
          </a:lstStyle>
          <a:p>
            <a:r>
              <a:t>內文層級一</a:t>
            </a:r>
          </a:p>
          <a:p>
            <a:pPr lvl="1"/>
            <a:r>
              <a:t>內文層級二</a:t>
            </a:r>
          </a:p>
          <a:p>
            <a:pPr lvl="2"/>
            <a:r>
              <a:t>內文層級三</a:t>
            </a:r>
          </a:p>
          <a:p>
            <a:pPr lvl="3"/>
            <a:r>
              <a:t>內文層級四</a:t>
            </a:r>
          </a:p>
          <a:p>
            <a:pPr lvl="4"/>
            <a:r>
              <a:t>內文層級五</a:t>
            </a:r>
          </a:p>
        </p:txBody>
      </p:sp>
      <p:sp>
        <p:nvSpPr>
          <p:cNvPr id="23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大標題 - 中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大標題文字"/>
          <p:cNvSpPr txBox="1">
            <a:spLocks noGrp="1"/>
          </p:cNvSpPr>
          <p:nvPr>
            <p:ph type="title"/>
          </p:nvPr>
        </p:nvSpPr>
        <p:spPr>
          <a:xfrm>
            <a:off x="893053" y="2268141"/>
            <a:ext cx="7358063" cy="2321719"/>
          </a:xfrm>
          <a:prstGeom prst="rect">
            <a:avLst/>
          </a:prstGeom>
        </p:spPr>
        <p:txBody>
          <a:bodyPr/>
          <a:lstStyle/>
          <a:p>
            <a:r>
              <a:t>大標題文字</a:t>
            </a:r>
          </a:p>
        </p:txBody>
      </p:sp>
      <p:sp>
        <p:nvSpPr>
          <p:cNvPr id="31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照片 - 直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影像"/>
          <p:cNvSpPr>
            <a:spLocks noGrp="1"/>
          </p:cNvSpPr>
          <p:nvPr>
            <p:ph type="pic" sz="half" idx="13"/>
          </p:nvPr>
        </p:nvSpPr>
        <p:spPr>
          <a:xfrm>
            <a:off x="4723805" y="446484"/>
            <a:ext cx="3750469" cy="5777508"/>
          </a:xfrm>
          <a:prstGeom prst="rect">
            <a:avLst/>
          </a:prstGeom>
        </p:spPr>
        <p:txBody>
          <a:bodyPr lIns="64020" tIns="32000" rIns="64020" bIns="32000" anchor="t">
            <a:noAutofit/>
          </a:bodyPr>
          <a:lstStyle/>
          <a:p>
            <a:endParaRPr/>
          </a:p>
        </p:txBody>
      </p:sp>
      <p:sp>
        <p:nvSpPr>
          <p:cNvPr id="39" name="大標題文字"/>
          <p:cNvSpPr txBox="1">
            <a:spLocks noGrp="1"/>
          </p:cNvSpPr>
          <p:nvPr>
            <p:ph type="title"/>
          </p:nvPr>
        </p:nvSpPr>
        <p:spPr>
          <a:xfrm>
            <a:off x="669726" y="446484"/>
            <a:ext cx="3750469" cy="2803922"/>
          </a:xfrm>
          <a:prstGeom prst="rect">
            <a:avLst/>
          </a:prstGeom>
        </p:spPr>
        <p:txBody>
          <a:bodyPr anchor="b"/>
          <a:lstStyle>
            <a:lvl1pPr>
              <a:defRPr sz="4200"/>
            </a:lvl1pPr>
          </a:lstStyle>
          <a:p>
            <a:r>
              <a:t>大標題文字</a:t>
            </a:r>
          </a:p>
        </p:txBody>
      </p:sp>
      <p:sp>
        <p:nvSpPr>
          <p:cNvPr id="40" name="內文層級一…"/>
          <p:cNvSpPr txBox="1">
            <a:spLocks noGrp="1"/>
          </p:cNvSpPr>
          <p:nvPr>
            <p:ph type="body" sz="quarter" idx="1"/>
          </p:nvPr>
        </p:nvSpPr>
        <p:spPr>
          <a:xfrm>
            <a:off x="669726" y="3321844"/>
            <a:ext cx="3750469" cy="2893219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2600"/>
            </a:lvl1pPr>
            <a:lvl2pPr marL="0" indent="160048" algn="ctr">
              <a:spcBef>
                <a:spcPts val="0"/>
              </a:spcBef>
              <a:buSzTx/>
              <a:buNone/>
              <a:defRPr sz="2600"/>
            </a:lvl2pPr>
            <a:lvl3pPr marL="0" indent="320064" algn="ctr">
              <a:spcBef>
                <a:spcPts val="0"/>
              </a:spcBef>
              <a:buSzTx/>
              <a:buNone/>
              <a:defRPr sz="2600"/>
            </a:lvl3pPr>
            <a:lvl4pPr marL="0" indent="480124" algn="ctr">
              <a:spcBef>
                <a:spcPts val="0"/>
              </a:spcBef>
              <a:buSzTx/>
              <a:buNone/>
              <a:defRPr sz="2600"/>
            </a:lvl4pPr>
            <a:lvl5pPr marL="0" indent="640147" algn="ctr">
              <a:spcBef>
                <a:spcPts val="0"/>
              </a:spcBef>
              <a:buSzTx/>
              <a:buNone/>
              <a:defRPr sz="2600"/>
            </a:lvl5pPr>
          </a:lstStyle>
          <a:p>
            <a:r>
              <a:t>內文層級一</a:t>
            </a:r>
          </a:p>
          <a:p>
            <a:pPr lvl="1"/>
            <a:r>
              <a:t>內文層級二</a:t>
            </a:r>
          </a:p>
          <a:p>
            <a:pPr lvl="2"/>
            <a:r>
              <a:t>內文層級三</a:t>
            </a:r>
          </a:p>
          <a:p>
            <a:pPr lvl="3"/>
            <a:r>
              <a:t>內文層級四</a:t>
            </a:r>
          </a:p>
          <a:p>
            <a:pPr lvl="4"/>
            <a:r>
              <a:t>內文層級五</a:t>
            </a:r>
          </a:p>
        </p:txBody>
      </p:sp>
      <p:sp>
        <p:nvSpPr>
          <p:cNvPr id="41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大標題 - 上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大標題文字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大標題文字</a:t>
            </a:r>
          </a:p>
        </p:txBody>
      </p:sp>
      <p:sp>
        <p:nvSpPr>
          <p:cNvPr id="49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大標題與項目符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大標題文字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大標題文字</a:t>
            </a:r>
          </a:p>
        </p:txBody>
      </p:sp>
      <p:sp>
        <p:nvSpPr>
          <p:cNvPr id="57" name="內文層級一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內文層級一</a:t>
            </a:r>
          </a:p>
          <a:p>
            <a:pPr lvl="1"/>
            <a:r>
              <a:t>內文層級二</a:t>
            </a:r>
          </a:p>
          <a:p>
            <a:pPr lvl="2"/>
            <a:r>
              <a:t>內文層級三</a:t>
            </a:r>
          </a:p>
          <a:p>
            <a:pPr lvl="3"/>
            <a:r>
              <a:t>內文層級四</a:t>
            </a:r>
          </a:p>
          <a:p>
            <a:pPr lvl="4"/>
            <a:r>
              <a:t>內文層級五</a:t>
            </a:r>
          </a:p>
        </p:txBody>
      </p:sp>
      <p:sp>
        <p:nvSpPr>
          <p:cNvPr id="58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大標題、項目符號與照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影像"/>
          <p:cNvSpPr>
            <a:spLocks noGrp="1"/>
          </p:cNvSpPr>
          <p:nvPr>
            <p:ph type="pic" sz="half" idx="13"/>
          </p:nvPr>
        </p:nvSpPr>
        <p:spPr>
          <a:xfrm>
            <a:off x="4723805" y="1821656"/>
            <a:ext cx="3750469" cy="4420195"/>
          </a:xfrm>
          <a:prstGeom prst="rect">
            <a:avLst/>
          </a:prstGeom>
        </p:spPr>
        <p:txBody>
          <a:bodyPr lIns="64020" tIns="32000" rIns="64020" bIns="32000" anchor="t">
            <a:noAutofit/>
          </a:bodyPr>
          <a:lstStyle/>
          <a:p>
            <a:endParaRPr/>
          </a:p>
        </p:txBody>
      </p:sp>
      <p:sp>
        <p:nvSpPr>
          <p:cNvPr id="66" name="大標題文字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大標題文字</a:t>
            </a:r>
          </a:p>
        </p:txBody>
      </p:sp>
      <p:sp>
        <p:nvSpPr>
          <p:cNvPr id="67" name="內文層級一…"/>
          <p:cNvSpPr txBox="1">
            <a:spLocks noGrp="1"/>
          </p:cNvSpPr>
          <p:nvPr>
            <p:ph type="body" sz="half" idx="1"/>
          </p:nvPr>
        </p:nvSpPr>
        <p:spPr>
          <a:xfrm>
            <a:off x="669726" y="1821656"/>
            <a:ext cx="3750469" cy="4420195"/>
          </a:xfrm>
          <a:prstGeom prst="rect">
            <a:avLst/>
          </a:prstGeom>
        </p:spPr>
        <p:txBody>
          <a:bodyPr/>
          <a:lstStyle>
            <a:lvl1pPr marL="240075" indent="-240075">
              <a:spcBef>
                <a:spcPts val="2250"/>
              </a:spcBef>
              <a:defRPr sz="2000"/>
            </a:lvl1pPr>
            <a:lvl2pPr marL="480124" indent="-240075">
              <a:spcBef>
                <a:spcPts val="2250"/>
              </a:spcBef>
              <a:defRPr sz="2000"/>
            </a:lvl2pPr>
            <a:lvl3pPr marL="720171" indent="-240075">
              <a:spcBef>
                <a:spcPts val="2250"/>
              </a:spcBef>
              <a:defRPr sz="2000"/>
            </a:lvl3pPr>
            <a:lvl4pPr marL="960237" indent="-240075">
              <a:spcBef>
                <a:spcPts val="2250"/>
              </a:spcBef>
              <a:defRPr sz="2000"/>
            </a:lvl4pPr>
            <a:lvl5pPr marL="1200292" indent="-240075">
              <a:spcBef>
                <a:spcPts val="2250"/>
              </a:spcBef>
              <a:defRPr sz="2000"/>
            </a:lvl5pPr>
          </a:lstStyle>
          <a:p>
            <a:r>
              <a:t>內文層級一</a:t>
            </a:r>
          </a:p>
          <a:p>
            <a:pPr lvl="1"/>
            <a:r>
              <a:t>內文層級二</a:t>
            </a:r>
          </a:p>
          <a:p>
            <a:pPr lvl="2"/>
            <a:r>
              <a:t>內文層級三</a:t>
            </a:r>
          </a:p>
          <a:p>
            <a:pPr lvl="3"/>
            <a:r>
              <a:t>內文層級四</a:t>
            </a:r>
          </a:p>
          <a:p>
            <a:pPr lvl="4"/>
            <a:r>
              <a:t>內文層級五</a:t>
            </a:r>
          </a:p>
        </p:txBody>
      </p:sp>
      <p:sp>
        <p:nvSpPr>
          <p:cNvPr id="68" name="幻燈片編號"/>
          <p:cNvSpPr txBox="1">
            <a:spLocks noGrp="1"/>
          </p:cNvSpPr>
          <p:nvPr>
            <p:ph type="sldNum" sz="quarter" idx="2"/>
          </p:nvPr>
        </p:nvSpPr>
        <p:spPr>
          <a:xfrm>
            <a:off x="4437411" y="6536615"/>
            <a:ext cx="264585" cy="245255"/>
          </a:xfrm>
          <a:prstGeom prst="rect">
            <a:avLst/>
          </a:prstGeom>
        </p:spPr>
        <p:txBody>
          <a:bodyPr/>
          <a:lstStyle>
            <a:lvl1pPr>
              <a:defRPr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項目符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內文層級一…"/>
          <p:cNvSpPr txBox="1">
            <a:spLocks noGrp="1"/>
          </p:cNvSpPr>
          <p:nvPr>
            <p:ph type="body" idx="1"/>
          </p:nvPr>
        </p:nvSpPr>
        <p:spPr>
          <a:xfrm>
            <a:off x="669727" y="893053"/>
            <a:ext cx="7804547" cy="5072063"/>
          </a:xfrm>
          <a:prstGeom prst="rect">
            <a:avLst/>
          </a:prstGeom>
        </p:spPr>
        <p:txBody>
          <a:bodyPr/>
          <a:lstStyle/>
          <a:p>
            <a:r>
              <a:t>內文層級一</a:t>
            </a:r>
          </a:p>
          <a:p>
            <a:pPr lvl="1"/>
            <a:r>
              <a:t>內文層級二</a:t>
            </a:r>
          </a:p>
          <a:p>
            <a:pPr lvl="2"/>
            <a:r>
              <a:t>內文層級三</a:t>
            </a:r>
          </a:p>
          <a:p>
            <a:pPr lvl="3"/>
            <a:r>
              <a:t>內文層級四</a:t>
            </a:r>
          </a:p>
          <a:p>
            <a:pPr lvl="4"/>
            <a:r>
              <a:t>內文層級五</a:t>
            </a:r>
          </a:p>
        </p:txBody>
      </p:sp>
      <p:sp>
        <p:nvSpPr>
          <p:cNvPr id="76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6E90E-4A05-4D29-B676-ADFE5E9BC2B6}" type="datetimeFigureOut">
              <a:rPr lang="zh-TW" altLang="en-US" smtClean="0"/>
              <a:t>2017/11/5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9991F-E2F8-4909-90BD-B6863248F05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0825203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照片 - 一頁三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影像"/>
          <p:cNvSpPr>
            <a:spLocks noGrp="1"/>
          </p:cNvSpPr>
          <p:nvPr>
            <p:ph type="pic" sz="quarter" idx="13"/>
          </p:nvPr>
        </p:nvSpPr>
        <p:spPr>
          <a:xfrm>
            <a:off x="4723805" y="3580805"/>
            <a:ext cx="3750469" cy="2652117"/>
          </a:xfrm>
          <a:prstGeom prst="rect">
            <a:avLst/>
          </a:prstGeom>
        </p:spPr>
        <p:txBody>
          <a:bodyPr lIns="64020" tIns="32000" rIns="64020" bIns="32000" anchor="t">
            <a:noAutofit/>
          </a:bodyPr>
          <a:lstStyle/>
          <a:p>
            <a:endParaRPr/>
          </a:p>
        </p:txBody>
      </p:sp>
      <p:sp>
        <p:nvSpPr>
          <p:cNvPr id="84" name="影像"/>
          <p:cNvSpPr>
            <a:spLocks noGrp="1"/>
          </p:cNvSpPr>
          <p:nvPr>
            <p:ph type="pic" sz="quarter" idx="14"/>
          </p:nvPr>
        </p:nvSpPr>
        <p:spPr>
          <a:xfrm>
            <a:off x="4723805" y="625078"/>
            <a:ext cx="3750469" cy="2652117"/>
          </a:xfrm>
          <a:prstGeom prst="rect">
            <a:avLst/>
          </a:prstGeom>
        </p:spPr>
        <p:txBody>
          <a:bodyPr lIns="64020" tIns="32000" rIns="64020" bIns="32000" anchor="t">
            <a:noAutofit/>
          </a:bodyPr>
          <a:lstStyle/>
          <a:p>
            <a:endParaRPr/>
          </a:p>
        </p:txBody>
      </p:sp>
      <p:sp>
        <p:nvSpPr>
          <p:cNvPr id="85" name="影像"/>
          <p:cNvSpPr>
            <a:spLocks noGrp="1"/>
          </p:cNvSpPr>
          <p:nvPr>
            <p:ph type="pic" sz="half" idx="15"/>
          </p:nvPr>
        </p:nvSpPr>
        <p:spPr>
          <a:xfrm>
            <a:off x="669726" y="625078"/>
            <a:ext cx="3750469" cy="5607844"/>
          </a:xfrm>
          <a:prstGeom prst="rect">
            <a:avLst/>
          </a:prstGeom>
        </p:spPr>
        <p:txBody>
          <a:bodyPr lIns="64020" tIns="32000" rIns="64020" bIns="32000" anchor="t">
            <a:noAutofit/>
          </a:bodyPr>
          <a:lstStyle/>
          <a:p>
            <a:endParaRPr/>
          </a:p>
        </p:txBody>
      </p:sp>
      <p:sp>
        <p:nvSpPr>
          <p:cNvPr id="86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名言語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王大明"/>
          <p:cNvSpPr txBox="1">
            <a:spLocks noGrp="1"/>
          </p:cNvSpPr>
          <p:nvPr>
            <p:ph type="body" sz="quarter" idx="13"/>
          </p:nvPr>
        </p:nvSpPr>
        <p:spPr>
          <a:xfrm>
            <a:off x="893053" y="4473774"/>
            <a:ext cx="7358063" cy="333742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1700" i="1"/>
            </a:lvl1pPr>
          </a:lstStyle>
          <a:p>
            <a:r>
              <a:t>–王大明</a:t>
            </a:r>
          </a:p>
        </p:txBody>
      </p:sp>
      <p:sp>
        <p:nvSpPr>
          <p:cNvPr id="94" name="「在此輸入名言語錄。」"/>
          <p:cNvSpPr txBox="1">
            <a:spLocks noGrp="1"/>
          </p:cNvSpPr>
          <p:nvPr>
            <p:ph type="body" sz="quarter" idx="14"/>
          </p:nvPr>
        </p:nvSpPr>
        <p:spPr>
          <a:xfrm>
            <a:off x="893053" y="2993957"/>
            <a:ext cx="7358063" cy="441463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「在此輸入名言語錄。」</a:t>
            </a:r>
          </a:p>
        </p:txBody>
      </p:sp>
      <p:sp>
        <p:nvSpPr>
          <p:cNvPr id="95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照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影像"/>
          <p:cNvSpPr>
            <a:spLocks noGrp="1"/>
          </p:cNvSpPr>
          <p:nvPr>
            <p:ph type="pic" idx="13"/>
          </p:nvPr>
        </p:nvSpPr>
        <p:spPr>
          <a:xfrm>
            <a:off x="0" y="0"/>
            <a:ext cx="9144000" cy="6858000"/>
          </a:xfrm>
          <a:prstGeom prst="rect">
            <a:avLst/>
          </a:prstGeom>
        </p:spPr>
        <p:txBody>
          <a:bodyPr lIns="64020" tIns="32000" rIns="64020" bIns="32000" anchor="t">
            <a:noAutofit/>
          </a:bodyPr>
          <a:lstStyle/>
          <a:p>
            <a:endParaRPr/>
          </a:p>
        </p:txBody>
      </p:sp>
      <p:sp>
        <p:nvSpPr>
          <p:cNvPr id="103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大標題與副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大標題文字"/>
          <p:cNvSpPr txBox="1">
            <a:spLocks noGrp="1"/>
          </p:cNvSpPr>
          <p:nvPr>
            <p:ph type="title"/>
          </p:nvPr>
        </p:nvSpPr>
        <p:spPr>
          <a:xfrm>
            <a:off x="893046" y="1151930"/>
            <a:ext cx="7358063" cy="2321719"/>
          </a:xfrm>
          <a:prstGeom prst="rect">
            <a:avLst/>
          </a:prstGeom>
        </p:spPr>
        <p:txBody>
          <a:bodyPr anchor="b"/>
          <a:lstStyle/>
          <a:p>
            <a:r>
              <a:t>大標題文字</a:t>
            </a:r>
          </a:p>
        </p:txBody>
      </p:sp>
      <p:sp>
        <p:nvSpPr>
          <p:cNvPr id="12" name="內文層級一…"/>
          <p:cNvSpPr txBox="1">
            <a:spLocks noGrp="1"/>
          </p:cNvSpPr>
          <p:nvPr>
            <p:ph type="body" sz="quarter" idx="1"/>
          </p:nvPr>
        </p:nvSpPr>
        <p:spPr>
          <a:xfrm>
            <a:off x="893046" y="3545086"/>
            <a:ext cx="7358063" cy="794742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2600"/>
            </a:lvl1pPr>
            <a:lvl2pPr marL="0" indent="160104" algn="ctr">
              <a:spcBef>
                <a:spcPts val="0"/>
              </a:spcBef>
              <a:buSzTx/>
              <a:buNone/>
              <a:defRPr sz="2600"/>
            </a:lvl2pPr>
            <a:lvl3pPr marL="0" indent="320180" algn="ctr">
              <a:spcBef>
                <a:spcPts val="0"/>
              </a:spcBef>
              <a:buSzTx/>
              <a:buNone/>
              <a:defRPr sz="2600"/>
            </a:lvl3pPr>
            <a:lvl4pPr marL="0" indent="480295" algn="ctr">
              <a:spcBef>
                <a:spcPts val="0"/>
              </a:spcBef>
              <a:buSzTx/>
              <a:buNone/>
              <a:defRPr sz="2600"/>
            </a:lvl4pPr>
            <a:lvl5pPr marL="0" indent="640377" algn="ctr">
              <a:spcBef>
                <a:spcPts val="0"/>
              </a:spcBef>
              <a:buSzTx/>
              <a:buNone/>
              <a:defRPr sz="2600"/>
            </a:lvl5pPr>
          </a:lstStyle>
          <a:p>
            <a:r>
              <a:t>內文層級一</a:t>
            </a:r>
          </a:p>
          <a:p>
            <a:pPr lvl="1"/>
            <a:r>
              <a:t>內文層級二</a:t>
            </a:r>
          </a:p>
          <a:p>
            <a:pPr lvl="2"/>
            <a:r>
              <a:t>內文層級三</a:t>
            </a:r>
          </a:p>
          <a:p>
            <a:pPr lvl="3"/>
            <a:r>
              <a:t>內文層級四</a:t>
            </a:r>
          </a:p>
          <a:p>
            <a:pPr lvl="4"/>
            <a:r>
              <a:t>內文層級五</a:t>
            </a:r>
          </a:p>
        </p:txBody>
      </p:sp>
      <p:sp>
        <p:nvSpPr>
          <p:cNvPr id="13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照片 - 水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影像"/>
          <p:cNvSpPr>
            <a:spLocks noGrp="1"/>
          </p:cNvSpPr>
          <p:nvPr>
            <p:ph type="pic" idx="13"/>
          </p:nvPr>
        </p:nvSpPr>
        <p:spPr>
          <a:xfrm>
            <a:off x="1143000" y="473273"/>
            <a:ext cx="6858000" cy="4152305"/>
          </a:xfrm>
          <a:prstGeom prst="rect">
            <a:avLst/>
          </a:prstGeom>
        </p:spPr>
        <p:txBody>
          <a:bodyPr lIns="64042" tIns="32012" rIns="64042" bIns="32012" anchor="t">
            <a:noAutofit/>
          </a:bodyPr>
          <a:lstStyle/>
          <a:p>
            <a:endParaRPr/>
          </a:p>
        </p:txBody>
      </p:sp>
      <p:sp>
        <p:nvSpPr>
          <p:cNvPr id="21" name="大標題文字"/>
          <p:cNvSpPr txBox="1">
            <a:spLocks noGrp="1"/>
          </p:cNvSpPr>
          <p:nvPr>
            <p:ph type="title"/>
          </p:nvPr>
        </p:nvSpPr>
        <p:spPr>
          <a:xfrm>
            <a:off x="893046" y="4723805"/>
            <a:ext cx="7358063" cy="1000125"/>
          </a:xfrm>
          <a:prstGeom prst="rect">
            <a:avLst/>
          </a:prstGeom>
        </p:spPr>
        <p:txBody>
          <a:bodyPr anchor="b"/>
          <a:lstStyle/>
          <a:p>
            <a:r>
              <a:t>大標題文字</a:t>
            </a:r>
          </a:p>
        </p:txBody>
      </p:sp>
      <p:sp>
        <p:nvSpPr>
          <p:cNvPr id="22" name="內文層級一…"/>
          <p:cNvSpPr txBox="1">
            <a:spLocks noGrp="1"/>
          </p:cNvSpPr>
          <p:nvPr>
            <p:ph type="body" sz="quarter" idx="1"/>
          </p:nvPr>
        </p:nvSpPr>
        <p:spPr>
          <a:xfrm>
            <a:off x="893046" y="5732859"/>
            <a:ext cx="7358063" cy="794742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2600"/>
            </a:lvl1pPr>
            <a:lvl2pPr marL="0" indent="160104" algn="ctr">
              <a:spcBef>
                <a:spcPts val="0"/>
              </a:spcBef>
              <a:buSzTx/>
              <a:buNone/>
              <a:defRPr sz="2600"/>
            </a:lvl2pPr>
            <a:lvl3pPr marL="0" indent="320180" algn="ctr">
              <a:spcBef>
                <a:spcPts val="0"/>
              </a:spcBef>
              <a:buSzTx/>
              <a:buNone/>
              <a:defRPr sz="2600"/>
            </a:lvl3pPr>
            <a:lvl4pPr marL="0" indent="480295" algn="ctr">
              <a:spcBef>
                <a:spcPts val="0"/>
              </a:spcBef>
              <a:buSzTx/>
              <a:buNone/>
              <a:defRPr sz="2600"/>
            </a:lvl4pPr>
            <a:lvl5pPr marL="0" indent="640377" algn="ctr">
              <a:spcBef>
                <a:spcPts val="0"/>
              </a:spcBef>
              <a:buSzTx/>
              <a:buNone/>
              <a:defRPr sz="2600"/>
            </a:lvl5pPr>
          </a:lstStyle>
          <a:p>
            <a:r>
              <a:t>內文層級一</a:t>
            </a:r>
          </a:p>
          <a:p>
            <a:pPr lvl="1"/>
            <a:r>
              <a:t>內文層級二</a:t>
            </a:r>
          </a:p>
          <a:p>
            <a:pPr lvl="2"/>
            <a:r>
              <a:t>內文層級三</a:t>
            </a:r>
          </a:p>
          <a:p>
            <a:pPr lvl="3"/>
            <a:r>
              <a:t>內文層級四</a:t>
            </a:r>
          </a:p>
          <a:p>
            <a:pPr lvl="4"/>
            <a:r>
              <a:t>內文層級五</a:t>
            </a:r>
          </a:p>
        </p:txBody>
      </p:sp>
      <p:sp>
        <p:nvSpPr>
          <p:cNvPr id="23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大標題 - 中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大標題文字"/>
          <p:cNvSpPr txBox="1">
            <a:spLocks noGrp="1"/>
          </p:cNvSpPr>
          <p:nvPr>
            <p:ph type="title"/>
          </p:nvPr>
        </p:nvSpPr>
        <p:spPr>
          <a:xfrm>
            <a:off x="893046" y="2268141"/>
            <a:ext cx="7358063" cy="2321719"/>
          </a:xfrm>
          <a:prstGeom prst="rect">
            <a:avLst/>
          </a:prstGeom>
        </p:spPr>
        <p:txBody>
          <a:bodyPr/>
          <a:lstStyle/>
          <a:p>
            <a:r>
              <a:t>大標題文字</a:t>
            </a:r>
          </a:p>
        </p:txBody>
      </p:sp>
      <p:sp>
        <p:nvSpPr>
          <p:cNvPr id="31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照片 - 直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影像"/>
          <p:cNvSpPr>
            <a:spLocks noGrp="1"/>
          </p:cNvSpPr>
          <p:nvPr>
            <p:ph type="pic" sz="half" idx="13"/>
          </p:nvPr>
        </p:nvSpPr>
        <p:spPr>
          <a:xfrm>
            <a:off x="4723805" y="446484"/>
            <a:ext cx="3750469" cy="5777508"/>
          </a:xfrm>
          <a:prstGeom prst="rect">
            <a:avLst/>
          </a:prstGeom>
        </p:spPr>
        <p:txBody>
          <a:bodyPr lIns="64042" tIns="32012" rIns="64042" bIns="32012" anchor="t">
            <a:noAutofit/>
          </a:bodyPr>
          <a:lstStyle/>
          <a:p>
            <a:endParaRPr/>
          </a:p>
        </p:txBody>
      </p:sp>
      <p:sp>
        <p:nvSpPr>
          <p:cNvPr id="39" name="大標題文字"/>
          <p:cNvSpPr txBox="1">
            <a:spLocks noGrp="1"/>
          </p:cNvSpPr>
          <p:nvPr>
            <p:ph type="title"/>
          </p:nvPr>
        </p:nvSpPr>
        <p:spPr>
          <a:xfrm>
            <a:off x="669726" y="446484"/>
            <a:ext cx="3750469" cy="2803922"/>
          </a:xfrm>
          <a:prstGeom prst="rect">
            <a:avLst/>
          </a:prstGeom>
        </p:spPr>
        <p:txBody>
          <a:bodyPr anchor="b"/>
          <a:lstStyle>
            <a:lvl1pPr>
              <a:defRPr sz="4200"/>
            </a:lvl1pPr>
          </a:lstStyle>
          <a:p>
            <a:r>
              <a:t>大標題文字</a:t>
            </a:r>
          </a:p>
        </p:txBody>
      </p:sp>
      <p:sp>
        <p:nvSpPr>
          <p:cNvPr id="40" name="內文層級一…"/>
          <p:cNvSpPr txBox="1">
            <a:spLocks noGrp="1"/>
          </p:cNvSpPr>
          <p:nvPr>
            <p:ph type="body" sz="quarter" idx="1"/>
          </p:nvPr>
        </p:nvSpPr>
        <p:spPr>
          <a:xfrm>
            <a:off x="669726" y="3321844"/>
            <a:ext cx="3750469" cy="2893219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2600"/>
            </a:lvl1pPr>
            <a:lvl2pPr marL="0" indent="160104" algn="ctr">
              <a:spcBef>
                <a:spcPts val="0"/>
              </a:spcBef>
              <a:buSzTx/>
              <a:buNone/>
              <a:defRPr sz="2600"/>
            </a:lvl2pPr>
            <a:lvl3pPr marL="0" indent="320180" algn="ctr">
              <a:spcBef>
                <a:spcPts val="0"/>
              </a:spcBef>
              <a:buSzTx/>
              <a:buNone/>
              <a:defRPr sz="2600"/>
            </a:lvl3pPr>
            <a:lvl4pPr marL="0" indent="480295" algn="ctr">
              <a:spcBef>
                <a:spcPts val="0"/>
              </a:spcBef>
              <a:buSzTx/>
              <a:buNone/>
              <a:defRPr sz="2600"/>
            </a:lvl4pPr>
            <a:lvl5pPr marL="0" indent="640377" algn="ctr">
              <a:spcBef>
                <a:spcPts val="0"/>
              </a:spcBef>
              <a:buSzTx/>
              <a:buNone/>
              <a:defRPr sz="2600"/>
            </a:lvl5pPr>
          </a:lstStyle>
          <a:p>
            <a:r>
              <a:t>內文層級一</a:t>
            </a:r>
          </a:p>
          <a:p>
            <a:pPr lvl="1"/>
            <a:r>
              <a:t>內文層級二</a:t>
            </a:r>
          </a:p>
          <a:p>
            <a:pPr lvl="2"/>
            <a:r>
              <a:t>內文層級三</a:t>
            </a:r>
          </a:p>
          <a:p>
            <a:pPr lvl="3"/>
            <a:r>
              <a:t>內文層級四</a:t>
            </a:r>
          </a:p>
          <a:p>
            <a:pPr lvl="4"/>
            <a:r>
              <a:t>內文層級五</a:t>
            </a:r>
          </a:p>
        </p:txBody>
      </p:sp>
      <p:sp>
        <p:nvSpPr>
          <p:cNvPr id="41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大標題 - 上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大標題文字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大標題文字</a:t>
            </a:r>
          </a:p>
        </p:txBody>
      </p:sp>
      <p:sp>
        <p:nvSpPr>
          <p:cNvPr id="49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大標題與項目符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大標題文字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大標題文字</a:t>
            </a:r>
          </a:p>
        </p:txBody>
      </p:sp>
      <p:sp>
        <p:nvSpPr>
          <p:cNvPr id="57" name="內文層級一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內文層級一</a:t>
            </a:r>
          </a:p>
          <a:p>
            <a:pPr lvl="1"/>
            <a:r>
              <a:t>內文層級二</a:t>
            </a:r>
          </a:p>
          <a:p>
            <a:pPr lvl="2"/>
            <a:r>
              <a:t>內文層級三</a:t>
            </a:r>
          </a:p>
          <a:p>
            <a:pPr lvl="3"/>
            <a:r>
              <a:t>內文層級四</a:t>
            </a:r>
          </a:p>
          <a:p>
            <a:pPr lvl="4"/>
            <a:r>
              <a:t>內文層級五</a:t>
            </a:r>
          </a:p>
        </p:txBody>
      </p:sp>
      <p:sp>
        <p:nvSpPr>
          <p:cNvPr id="58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7005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818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472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0948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6425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1900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7377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285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8324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3798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6E90E-4A05-4D29-B676-ADFE5E9BC2B6}" type="datetimeFigureOut">
              <a:rPr lang="zh-TW" altLang="en-US" smtClean="0"/>
              <a:t>2017/11/5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9991F-E2F8-4909-90BD-B6863248F05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0596247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大標題、項目符號與照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影像"/>
          <p:cNvSpPr>
            <a:spLocks noGrp="1"/>
          </p:cNvSpPr>
          <p:nvPr>
            <p:ph type="pic" sz="half" idx="13"/>
          </p:nvPr>
        </p:nvSpPr>
        <p:spPr>
          <a:xfrm>
            <a:off x="4723805" y="1821656"/>
            <a:ext cx="3750469" cy="4420195"/>
          </a:xfrm>
          <a:prstGeom prst="rect">
            <a:avLst/>
          </a:prstGeom>
        </p:spPr>
        <p:txBody>
          <a:bodyPr lIns="64042" tIns="32012" rIns="64042" bIns="32012" anchor="t">
            <a:noAutofit/>
          </a:bodyPr>
          <a:lstStyle/>
          <a:p>
            <a:endParaRPr/>
          </a:p>
        </p:txBody>
      </p:sp>
      <p:sp>
        <p:nvSpPr>
          <p:cNvPr id="66" name="大標題文字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大標題文字</a:t>
            </a:r>
          </a:p>
        </p:txBody>
      </p:sp>
      <p:sp>
        <p:nvSpPr>
          <p:cNvPr id="67" name="內文層級一…"/>
          <p:cNvSpPr txBox="1">
            <a:spLocks noGrp="1"/>
          </p:cNvSpPr>
          <p:nvPr>
            <p:ph type="body" sz="half" idx="1"/>
          </p:nvPr>
        </p:nvSpPr>
        <p:spPr>
          <a:xfrm>
            <a:off x="669726" y="1821656"/>
            <a:ext cx="3750469" cy="4420195"/>
          </a:xfrm>
          <a:prstGeom prst="rect">
            <a:avLst/>
          </a:prstGeom>
        </p:spPr>
        <p:txBody>
          <a:bodyPr/>
          <a:lstStyle>
            <a:lvl1pPr marL="240160" indent="-240160">
              <a:spcBef>
                <a:spcPts val="2250"/>
              </a:spcBef>
              <a:defRPr sz="2000"/>
            </a:lvl1pPr>
            <a:lvl2pPr marL="480295" indent="-240160">
              <a:spcBef>
                <a:spcPts val="2250"/>
              </a:spcBef>
              <a:defRPr sz="2000"/>
            </a:lvl2pPr>
            <a:lvl3pPr marL="720430" indent="-240160">
              <a:spcBef>
                <a:spcPts val="2250"/>
              </a:spcBef>
              <a:defRPr sz="2000"/>
            </a:lvl3pPr>
            <a:lvl4pPr marL="960580" indent="-240160">
              <a:spcBef>
                <a:spcPts val="2250"/>
              </a:spcBef>
              <a:defRPr sz="2000"/>
            </a:lvl4pPr>
            <a:lvl5pPr marL="1200723" indent="-240160">
              <a:spcBef>
                <a:spcPts val="2250"/>
              </a:spcBef>
              <a:defRPr sz="2000"/>
            </a:lvl5pPr>
          </a:lstStyle>
          <a:p>
            <a:r>
              <a:t>內文層級一</a:t>
            </a:r>
          </a:p>
          <a:p>
            <a:pPr lvl="1"/>
            <a:r>
              <a:t>內文層級二</a:t>
            </a:r>
          </a:p>
          <a:p>
            <a:pPr lvl="2"/>
            <a:r>
              <a:t>內文層級三</a:t>
            </a:r>
          </a:p>
          <a:p>
            <a:pPr lvl="3"/>
            <a:r>
              <a:t>內文層級四</a:t>
            </a:r>
          </a:p>
          <a:p>
            <a:pPr lvl="4"/>
            <a:r>
              <a:t>內文層級五</a:t>
            </a:r>
          </a:p>
        </p:txBody>
      </p:sp>
      <p:sp>
        <p:nvSpPr>
          <p:cNvPr id="68" name="幻燈片編號"/>
          <p:cNvSpPr txBox="1">
            <a:spLocks noGrp="1"/>
          </p:cNvSpPr>
          <p:nvPr>
            <p:ph type="sldNum" sz="quarter" idx="2"/>
          </p:nvPr>
        </p:nvSpPr>
        <p:spPr>
          <a:xfrm>
            <a:off x="4437404" y="6536608"/>
            <a:ext cx="264585" cy="245255"/>
          </a:xfrm>
          <a:prstGeom prst="rect">
            <a:avLst/>
          </a:prstGeom>
        </p:spPr>
        <p:txBody>
          <a:bodyPr/>
          <a:lstStyle>
            <a:lvl1pPr>
              <a:defRPr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項目符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內文層級一…"/>
          <p:cNvSpPr txBox="1">
            <a:spLocks noGrp="1"/>
          </p:cNvSpPr>
          <p:nvPr>
            <p:ph type="body" idx="1"/>
          </p:nvPr>
        </p:nvSpPr>
        <p:spPr>
          <a:xfrm>
            <a:off x="669727" y="893046"/>
            <a:ext cx="7804547" cy="5072063"/>
          </a:xfrm>
          <a:prstGeom prst="rect">
            <a:avLst/>
          </a:prstGeom>
        </p:spPr>
        <p:txBody>
          <a:bodyPr/>
          <a:lstStyle/>
          <a:p>
            <a:r>
              <a:t>內文層級一</a:t>
            </a:r>
          </a:p>
          <a:p>
            <a:pPr lvl="1"/>
            <a:r>
              <a:t>內文層級二</a:t>
            </a:r>
          </a:p>
          <a:p>
            <a:pPr lvl="2"/>
            <a:r>
              <a:t>內文層級三</a:t>
            </a:r>
          </a:p>
          <a:p>
            <a:pPr lvl="3"/>
            <a:r>
              <a:t>內文層級四</a:t>
            </a:r>
          </a:p>
          <a:p>
            <a:pPr lvl="4"/>
            <a:r>
              <a:t>內文層級五</a:t>
            </a:r>
          </a:p>
        </p:txBody>
      </p:sp>
      <p:sp>
        <p:nvSpPr>
          <p:cNvPr id="76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照片 - 一頁三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影像"/>
          <p:cNvSpPr>
            <a:spLocks noGrp="1"/>
          </p:cNvSpPr>
          <p:nvPr>
            <p:ph type="pic" sz="quarter" idx="13"/>
          </p:nvPr>
        </p:nvSpPr>
        <p:spPr>
          <a:xfrm>
            <a:off x="4723805" y="3580805"/>
            <a:ext cx="3750469" cy="2652117"/>
          </a:xfrm>
          <a:prstGeom prst="rect">
            <a:avLst/>
          </a:prstGeom>
        </p:spPr>
        <p:txBody>
          <a:bodyPr lIns="64042" tIns="32012" rIns="64042" bIns="32012" anchor="t">
            <a:noAutofit/>
          </a:bodyPr>
          <a:lstStyle/>
          <a:p>
            <a:endParaRPr/>
          </a:p>
        </p:txBody>
      </p:sp>
      <p:sp>
        <p:nvSpPr>
          <p:cNvPr id="84" name="影像"/>
          <p:cNvSpPr>
            <a:spLocks noGrp="1"/>
          </p:cNvSpPr>
          <p:nvPr>
            <p:ph type="pic" sz="quarter" idx="14"/>
          </p:nvPr>
        </p:nvSpPr>
        <p:spPr>
          <a:xfrm>
            <a:off x="4723805" y="625078"/>
            <a:ext cx="3750469" cy="2652117"/>
          </a:xfrm>
          <a:prstGeom prst="rect">
            <a:avLst/>
          </a:prstGeom>
        </p:spPr>
        <p:txBody>
          <a:bodyPr lIns="64042" tIns="32012" rIns="64042" bIns="32012" anchor="t">
            <a:noAutofit/>
          </a:bodyPr>
          <a:lstStyle/>
          <a:p>
            <a:endParaRPr/>
          </a:p>
        </p:txBody>
      </p:sp>
      <p:sp>
        <p:nvSpPr>
          <p:cNvPr id="85" name="影像"/>
          <p:cNvSpPr>
            <a:spLocks noGrp="1"/>
          </p:cNvSpPr>
          <p:nvPr>
            <p:ph type="pic" sz="half" idx="15"/>
          </p:nvPr>
        </p:nvSpPr>
        <p:spPr>
          <a:xfrm>
            <a:off x="669726" y="625078"/>
            <a:ext cx="3750469" cy="5607844"/>
          </a:xfrm>
          <a:prstGeom prst="rect">
            <a:avLst/>
          </a:prstGeom>
        </p:spPr>
        <p:txBody>
          <a:bodyPr lIns="64042" tIns="32012" rIns="64042" bIns="32012" anchor="t">
            <a:noAutofit/>
          </a:bodyPr>
          <a:lstStyle/>
          <a:p>
            <a:endParaRPr/>
          </a:p>
        </p:txBody>
      </p:sp>
      <p:sp>
        <p:nvSpPr>
          <p:cNvPr id="86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名言語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王大明"/>
          <p:cNvSpPr txBox="1">
            <a:spLocks noGrp="1"/>
          </p:cNvSpPr>
          <p:nvPr>
            <p:ph type="body" sz="quarter" idx="13"/>
          </p:nvPr>
        </p:nvSpPr>
        <p:spPr>
          <a:xfrm>
            <a:off x="893046" y="4473774"/>
            <a:ext cx="7358063" cy="333742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1700" i="1"/>
            </a:lvl1pPr>
          </a:lstStyle>
          <a:p>
            <a:r>
              <a:t>–王大明</a:t>
            </a:r>
          </a:p>
        </p:txBody>
      </p:sp>
      <p:sp>
        <p:nvSpPr>
          <p:cNvPr id="94" name="「在此輸入名言語錄。」"/>
          <p:cNvSpPr txBox="1">
            <a:spLocks noGrp="1"/>
          </p:cNvSpPr>
          <p:nvPr>
            <p:ph type="body" sz="quarter" idx="14"/>
          </p:nvPr>
        </p:nvSpPr>
        <p:spPr>
          <a:xfrm>
            <a:off x="893046" y="2993957"/>
            <a:ext cx="7358063" cy="441463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「在此輸入名言語錄。」</a:t>
            </a:r>
          </a:p>
        </p:txBody>
      </p:sp>
      <p:sp>
        <p:nvSpPr>
          <p:cNvPr id="95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照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影像"/>
          <p:cNvSpPr>
            <a:spLocks noGrp="1"/>
          </p:cNvSpPr>
          <p:nvPr>
            <p:ph type="pic" idx="13"/>
          </p:nvPr>
        </p:nvSpPr>
        <p:spPr>
          <a:xfrm>
            <a:off x="0" y="0"/>
            <a:ext cx="9144000" cy="6858000"/>
          </a:xfrm>
          <a:prstGeom prst="rect">
            <a:avLst/>
          </a:prstGeom>
        </p:spPr>
        <p:txBody>
          <a:bodyPr lIns="64042" tIns="32012" rIns="64042" bIns="32012" anchor="t">
            <a:noAutofit/>
          </a:bodyPr>
          <a:lstStyle/>
          <a:p>
            <a:endParaRPr/>
          </a:p>
        </p:txBody>
      </p:sp>
      <p:sp>
        <p:nvSpPr>
          <p:cNvPr id="103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大標題與副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大標題文字"/>
          <p:cNvSpPr txBox="1">
            <a:spLocks noGrp="1"/>
          </p:cNvSpPr>
          <p:nvPr>
            <p:ph type="title"/>
          </p:nvPr>
        </p:nvSpPr>
        <p:spPr>
          <a:xfrm>
            <a:off x="893038" y="1151930"/>
            <a:ext cx="7358063" cy="2321719"/>
          </a:xfrm>
          <a:prstGeom prst="rect">
            <a:avLst/>
          </a:prstGeom>
        </p:spPr>
        <p:txBody>
          <a:bodyPr anchor="b"/>
          <a:lstStyle/>
          <a:p>
            <a:r>
              <a:t>大標題文字</a:t>
            </a:r>
          </a:p>
        </p:txBody>
      </p:sp>
      <p:sp>
        <p:nvSpPr>
          <p:cNvPr id="12" name="內文層級一…"/>
          <p:cNvSpPr txBox="1">
            <a:spLocks noGrp="1"/>
          </p:cNvSpPr>
          <p:nvPr>
            <p:ph type="body" sz="quarter" idx="1"/>
          </p:nvPr>
        </p:nvSpPr>
        <p:spPr>
          <a:xfrm>
            <a:off x="893038" y="3545086"/>
            <a:ext cx="7358063" cy="794742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2600"/>
            </a:lvl1pPr>
            <a:lvl2pPr marL="0" indent="160168" algn="ctr">
              <a:spcBef>
                <a:spcPts val="0"/>
              </a:spcBef>
              <a:buSzTx/>
              <a:buNone/>
              <a:defRPr sz="2600"/>
            </a:lvl2pPr>
            <a:lvl3pPr marL="0" indent="320313" algn="ctr">
              <a:spcBef>
                <a:spcPts val="0"/>
              </a:spcBef>
              <a:buSzTx/>
              <a:buNone/>
              <a:defRPr sz="2600"/>
            </a:lvl3pPr>
            <a:lvl4pPr marL="0" indent="480490" algn="ctr">
              <a:spcBef>
                <a:spcPts val="0"/>
              </a:spcBef>
              <a:buSzTx/>
              <a:buNone/>
              <a:defRPr sz="2600"/>
            </a:lvl4pPr>
            <a:lvl5pPr marL="0" indent="640640" algn="ctr">
              <a:spcBef>
                <a:spcPts val="0"/>
              </a:spcBef>
              <a:buSzTx/>
              <a:buNone/>
              <a:defRPr sz="2600"/>
            </a:lvl5pPr>
          </a:lstStyle>
          <a:p>
            <a:r>
              <a:t>內文層級一</a:t>
            </a:r>
          </a:p>
          <a:p>
            <a:pPr lvl="1"/>
            <a:r>
              <a:t>內文層級二</a:t>
            </a:r>
          </a:p>
          <a:p>
            <a:pPr lvl="2"/>
            <a:r>
              <a:t>內文層級三</a:t>
            </a:r>
          </a:p>
          <a:p>
            <a:pPr lvl="3"/>
            <a:r>
              <a:t>內文層級四</a:t>
            </a:r>
          </a:p>
          <a:p>
            <a:pPr lvl="4"/>
            <a:r>
              <a:t>內文層級五</a:t>
            </a:r>
          </a:p>
        </p:txBody>
      </p:sp>
      <p:sp>
        <p:nvSpPr>
          <p:cNvPr id="13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照片 - 水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影像"/>
          <p:cNvSpPr>
            <a:spLocks noGrp="1"/>
          </p:cNvSpPr>
          <p:nvPr>
            <p:ph type="pic" idx="13"/>
          </p:nvPr>
        </p:nvSpPr>
        <p:spPr>
          <a:xfrm>
            <a:off x="1143000" y="473273"/>
            <a:ext cx="6858000" cy="4152305"/>
          </a:xfrm>
          <a:prstGeom prst="rect">
            <a:avLst/>
          </a:prstGeom>
        </p:spPr>
        <p:txBody>
          <a:bodyPr lIns="64068" tIns="32026" rIns="64068" bIns="32026" anchor="t">
            <a:noAutofit/>
          </a:bodyPr>
          <a:lstStyle/>
          <a:p>
            <a:endParaRPr/>
          </a:p>
        </p:txBody>
      </p:sp>
      <p:sp>
        <p:nvSpPr>
          <p:cNvPr id="21" name="大標題文字"/>
          <p:cNvSpPr txBox="1">
            <a:spLocks noGrp="1"/>
          </p:cNvSpPr>
          <p:nvPr>
            <p:ph type="title"/>
          </p:nvPr>
        </p:nvSpPr>
        <p:spPr>
          <a:xfrm>
            <a:off x="893038" y="4723805"/>
            <a:ext cx="7358063" cy="1000125"/>
          </a:xfrm>
          <a:prstGeom prst="rect">
            <a:avLst/>
          </a:prstGeom>
        </p:spPr>
        <p:txBody>
          <a:bodyPr anchor="b"/>
          <a:lstStyle/>
          <a:p>
            <a:r>
              <a:t>大標題文字</a:t>
            </a:r>
          </a:p>
        </p:txBody>
      </p:sp>
      <p:sp>
        <p:nvSpPr>
          <p:cNvPr id="22" name="內文層級一…"/>
          <p:cNvSpPr txBox="1">
            <a:spLocks noGrp="1"/>
          </p:cNvSpPr>
          <p:nvPr>
            <p:ph type="body" sz="quarter" idx="1"/>
          </p:nvPr>
        </p:nvSpPr>
        <p:spPr>
          <a:xfrm>
            <a:off x="893038" y="5732859"/>
            <a:ext cx="7358063" cy="794742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2600"/>
            </a:lvl1pPr>
            <a:lvl2pPr marL="0" indent="160168" algn="ctr">
              <a:spcBef>
                <a:spcPts val="0"/>
              </a:spcBef>
              <a:buSzTx/>
              <a:buNone/>
              <a:defRPr sz="2600"/>
            </a:lvl2pPr>
            <a:lvl3pPr marL="0" indent="320313" algn="ctr">
              <a:spcBef>
                <a:spcPts val="0"/>
              </a:spcBef>
              <a:buSzTx/>
              <a:buNone/>
              <a:defRPr sz="2600"/>
            </a:lvl3pPr>
            <a:lvl4pPr marL="0" indent="480490" algn="ctr">
              <a:spcBef>
                <a:spcPts val="0"/>
              </a:spcBef>
              <a:buSzTx/>
              <a:buNone/>
              <a:defRPr sz="2600"/>
            </a:lvl4pPr>
            <a:lvl5pPr marL="0" indent="640640" algn="ctr">
              <a:spcBef>
                <a:spcPts val="0"/>
              </a:spcBef>
              <a:buSzTx/>
              <a:buNone/>
              <a:defRPr sz="2600"/>
            </a:lvl5pPr>
          </a:lstStyle>
          <a:p>
            <a:r>
              <a:t>內文層級一</a:t>
            </a:r>
          </a:p>
          <a:p>
            <a:pPr lvl="1"/>
            <a:r>
              <a:t>內文層級二</a:t>
            </a:r>
          </a:p>
          <a:p>
            <a:pPr lvl="2"/>
            <a:r>
              <a:t>內文層級三</a:t>
            </a:r>
          </a:p>
          <a:p>
            <a:pPr lvl="3"/>
            <a:r>
              <a:t>內文層級四</a:t>
            </a:r>
          </a:p>
          <a:p>
            <a:pPr lvl="4"/>
            <a:r>
              <a:t>內文層級五</a:t>
            </a:r>
          </a:p>
        </p:txBody>
      </p:sp>
      <p:sp>
        <p:nvSpPr>
          <p:cNvPr id="23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大標題 - 中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大標題文字"/>
          <p:cNvSpPr txBox="1">
            <a:spLocks noGrp="1"/>
          </p:cNvSpPr>
          <p:nvPr>
            <p:ph type="title"/>
          </p:nvPr>
        </p:nvSpPr>
        <p:spPr>
          <a:xfrm>
            <a:off x="893038" y="2268141"/>
            <a:ext cx="7358063" cy="2321719"/>
          </a:xfrm>
          <a:prstGeom prst="rect">
            <a:avLst/>
          </a:prstGeom>
        </p:spPr>
        <p:txBody>
          <a:bodyPr/>
          <a:lstStyle/>
          <a:p>
            <a:r>
              <a:t>大標題文字</a:t>
            </a:r>
          </a:p>
        </p:txBody>
      </p:sp>
      <p:sp>
        <p:nvSpPr>
          <p:cNvPr id="31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照片 - 直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影像"/>
          <p:cNvSpPr>
            <a:spLocks noGrp="1"/>
          </p:cNvSpPr>
          <p:nvPr>
            <p:ph type="pic" sz="half" idx="13"/>
          </p:nvPr>
        </p:nvSpPr>
        <p:spPr>
          <a:xfrm>
            <a:off x="4723805" y="446484"/>
            <a:ext cx="3750469" cy="5777508"/>
          </a:xfrm>
          <a:prstGeom prst="rect">
            <a:avLst/>
          </a:prstGeom>
        </p:spPr>
        <p:txBody>
          <a:bodyPr lIns="64068" tIns="32026" rIns="64068" bIns="32026" anchor="t">
            <a:noAutofit/>
          </a:bodyPr>
          <a:lstStyle/>
          <a:p>
            <a:endParaRPr/>
          </a:p>
        </p:txBody>
      </p:sp>
      <p:sp>
        <p:nvSpPr>
          <p:cNvPr id="39" name="大標題文字"/>
          <p:cNvSpPr txBox="1">
            <a:spLocks noGrp="1"/>
          </p:cNvSpPr>
          <p:nvPr>
            <p:ph type="title"/>
          </p:nvPr>
        </p:nvSpPr>
        <p:spPr>
          <a:xfrm>
            <a:off x="669726" y="446484"/>
            <a:ext cx="3750469" cy="2803922"/>
          </a:xfrm>
          <a:prstGeom prst="rect">
            <a:avLst/>
          </a:prstGeom>
        </p:spPr>
        <p:txBody>
          <a:bodyPr anchor="b"/>
          <a:lstStyle>
            <a:lvl1pPr>
              <a:defRPr sz="4200"/>
            </a:lvl1pPr>
          </a:lstStyle>
          <a:p>
            <a:r>
              <a:t>大標題文字</a:t>
            </a:r>
          </a:p>
        </p:txBody>
      </p:sp>
      <p:sp>
        <p:nvSpPr>
          <p:cNvPr id="40" name="內文層級一…"/>
          <p:cNvSpPr txBox="1">
            <a:spLocks noGrp="1"/>
          </p:cNvSpPr>
          <p:nvPr>
            <p:ph type="body" sz="quarter" idx="1"/>
          </p:nvPr>
        </p:nvSpPr>
        <p:spPr>
          <a:xfrm>
            <a:off x="669726" y="3321844"/>
            <a:ext cx="3750469" cy="2893219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2600"/>
            </a:lvl1pPr>
            <a:lvl2pPr marL="0" indent="160168" algn="ctr">
              <a:spcBef>
                <a:spcPts val="0"/>
              </a:spcBef>
              <a:buSzTx/>
              <a:buNone/>
              <a:defRPr sz="2600"/>
            </a:lvl2pPr>
            <a:lvl3pPr marL="0" indent="320313" algn="ctr">
              <a:spcBef>
                <a:spcPts val="0"/>
              </a:spcBef>
              <a:buSzTx/>
              <a:buNone/>
              <a:defRPr sz="2600"/>
            </a:lvl3pPr>
            <a:lvl4pPr marL="0" indent="480490" algn="ctr">
              <a:spcBef>
                <a:spcPts val="0"/>
              </a:spcBef>
              <a:buSzTx/>
              <a:buNone/>
              <a:defRPr sz="2600"/>
            </a:lvl4pPr>
            <a:lvl5pPr marL="0" indent="640640" algn="ctr">
              <a:spcBef>
                <a:spcPts val="0"/>
              </a:spcBef>
              <a:buSzTx/>
              <a:buNone/>
              <a:defRPr sz="2600"/>
            </a:lvl5pPr>
          </a:lstStyle>
          <a:p>
            <a:r>
              <a:t>內文層級一</a:t>
            </a:r>
          </a:p>
          <a:p>
            <a:pPr lvl="1"/>
            <a:r>
              <a:t>內文層級二</a:t>
            </a:r>
          </a:p>
          <a:p>
            <a:pPr lvl="2"/>
            <a:r>
              <a:t>內文層級三</a:t>
            </a:r>
          </a:p>
          <a:p>
            <a:pPr lvl="3"/>
            <a:r>
              <a:t>內文層級四</a:t>
            </a:r>
          </a:p>
          <a:p>
            <a:pPr lvl="4"/>
            <a:r>
              <a:t>內文層級五</a:t>
            </a:r>
          </a:p>
        </p:txBody>
      </p:sp>
      <p:sp>
        <p:nvSpPr>
          <p:cNvPr id="41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30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30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6E90E-4A05-4D29-B676-ADFE5E9BC2B6}" type="datetimeFigureOut">
              <a:rPr lang="zh-TW" altLang="en-US" smtClean="0"/>
              <a:t>2017/11/5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9991F-E2F8-4909-90BD-B6863248F05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6117599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大標題 - 上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大標題文字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大標題文字</a:t>
            </a:r>
          </a:p>
        </p:txBody>
      </p:sp>
      <p:sp>
        <p:nvSpPr>
          <p:cNvPr id="49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大標題與項目符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大標題文字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大標題文字</a:t>
            </a:r>
          </a:p>
        </p:txBody>
      </p:sp>
      <p:sp>
        <p:nvSpPr>
          <p:cNvPr id="57" name="內文層級一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內文層級一</a:t>
            </a:r>
          </a:p>
          <a:p>
            <a:pPr lvl="1"/>
            <a:r>
              <a:t>內文層級二</a:t>
            </a:r>
          </a:p>
          <a:p>
            <a:pPr lvl="2"/>
            <a:r>
              <a:t>內文層級三</a:t>
            </a:r>
          </a:p>
          <a:p>
            <a:pPr lvl="3"/>
            <a:r>
              <a:t>內文層級四</a:t>
            </a:r>
          </a:p>
          <a:p>
            <a:pPr lvl="4"/>
            <a:r>
              <a:t>內文層級五</a:t>
            </a:r>
          </a:p>
        </p:txBody>
      </p:sp>
      <p:sp>
        <p:nvSpPr>
          <p:cNvPr id="58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大標題、項目符號與照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影像"/>
          <p:cNvSpPr>
            <a:spLocks noGrp="1"/>
          </p:cNvSpPr>
          <p:nvPr>
            <p:ph type="pic" sz="half" idx="13"/>
          </p:nvPr>
        </p:nvSpPr>
        <p:spPr>
          <a:xfrm>
            <a:off x="4723805" y="1821656"/>
            <a:ext cx="3750469" cy="4420195"/>
          </a:xfrm>
          <a:prstGeom prst="rect">
            <a:avLst/>
          </a:prstGeom>
        </p:spPr>
        <p:txBody>
          <a:bodyPr lIns="64068" tIns="32026" rIns="64068" bIns="32026" anchor="t">
            <a:noAutofit/>
          </a:bodyPr>
          <a:lstStyle/>
          <a:p>
            <a:endParaRPr/>
          </a:p>
        </p:txBody>
      </p:sp>
      <p:sp>
        <p:nvSpPr>
          <p:cNvPr id="66" name="大標題文字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大標題文字</a:t>
            </a:r>
          </a:p>
        </p:txBody>
      </p:sp>
      <p:sp>
        <p:nvSpPr>
          <p:cNvPr id="67" name="內文層級一…"/>
          <p:cNvSpPr txBox="1">
            <a:spLocks noGrp="1"/>
          </p:cNvSpPr>
          <p:nvPr>
            <p:ph type="body" sz="half" idx="1"/>
          </p:nvPr>
        </p:nvSpPr>
        <p:spPr>
          <a:xfrm>
            <a:off x="669726" y="1821656"/>
            <a:ext cx="3750469" cy="4420195"/>
          </a:xfrm>
          <a:prstGeom prst="rect">
            <a:avLst/>
          </a:prstGeom>
        </p:spPr>
        <p:txBody>
          <a:bodyPr/>
          <a:lstStyle>
            <a:lvl1pPr marL="240257" indent="-240257">
              <a:spcBef>
                <a:spcPts val="2250"/>
              </a:spcBef>
              <a:defRPr sz="2000"/>
            </a:lvl1pPr>
            <a:lvl2pPr marL="480490" indent="-240257">
              <a:spcBef>
                <a:spcPts val="2250"/>
              </a:spcBef>
              <a:defRPr sz="2000"/>
            </a:lvl2pPr>
            <a:lvl3pPr marL="720726" indent="-240257">
              <a:spcBef>
                <a:spcPts val="2250"/>
              </a:spcBef>
              <a:defRPr sz="2000"/>
            </a:lvl3pPr>
            <a:lvl4pPr marL="960972" indent="-240257">
              <a:spcBef>
                <a:spcPts val="2250"/>
              </a:spcBef>
              <a:defRPr sz="2000"/>
            </a:lvl4pPr>
            <a:lvl5pPr marL="1201215" indent="-240257">
              <a:spcBef>
                <a:spcPts val="2250"/>
              </a:spcBef>
              <a:defRPr sz="2000"/>
            </a:lvl5pPr>
          </a:lstStyle>
          <a:p>
            <a:r>
              <a:t>內文層級一</a:t>
            </a:r>
          </a:p>
          <a:p>
            <a:pPr lvl="1"/>
            <a:r>
              <a:t>內文層級二</a:t>
            </a:r>
          </a:p>
          <a:p>
            <a:pPr lvl="2"/>
            <a:r>
              <a:t>內文層級三</a:t>
            </a:r>
          </a:p>
          <a:p>
            <a:pPr lvl="3"/>
            <a:r>
              <a:t>內文層級四</a:t>
            </a:r>
          </a:p>
          <a:p>
            <a:pPr lvl="4"/>
            <a:r>
              <a:t>內文層級五</a:t>
            </a:r>
          </a:p>
        </p:txBody>
      </p:sp>
      <p:sp>
        <p:nvSpPr>
          <p:cNvPr id="68" name="幻燈片編號"/>
          <p:cNvSpPr txBox="1">
            <a:spLocks noGrp="1"/>
          </p:cNvSpPr>
          <p:nvPr>
            <p:ph type="sldNum" sz="quarter" idx="2"/>
          </p:nvPr>
        </p:nvSpPr>
        <p:spPr>
          <a:xfrm>
            <a:off x="4437396" y="6536600"/>
            <a:ext cx="264585" cy="245255"/>
          </a:xfrm>
          <a:prstGeom prst="rect">
            <a:avLst/>
          </a:prstGeom>
        </p:spPr>
        <p:txBody>
          <a:bodyPr/>
          <a:lstStyle>
            <a:lvl1pPr>
              <a:defRPr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項目符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內文層級一…"/>
          <p:cNvSpPr txBox="1">
            <a:spLocks noGrp="1"/>
          </p:cNvSpPr>
          <p:nvPr>
            <p:ph type="body" idx="1"/>
          </p:nvPr>
        </p:nvSpPr>
        <p:spPr>
          <a:xfrm>
            <a:off x="669727" y="893038"/>
            <a:ext cx="7804547" cy="5072063"/>
          </a:xfrm>
          <a:prstGeom prst="rect">
            <a:avLst/>
          </a:prstGeom>
        </p:spPr>
        <p:txBody>
          <a:bodyPr/>
          <a:lstStyle/>
          <a:p>
            <a:r>
              <a:t>內文層級一</a:t>
            </a:r>
          </a:p>
          <a:p>
            <a:pPr lvl="1"/>
            <a:r>
              <a:t>內文層級二</a:t>
            </a:r>
          </a:p>
          <a:p>
            <a:pPr lvl="2"/>
            <a:r>
              <a:t>內文層級三</a:t>
            </a:r>
          </a:p>
          <a:p>
            <a:pPr lvl="3"/>
            <a:r>
              <a:t>內文層級四</a:t>
            </a:r>
          </a:p>
          <a:p>
            <a:pPr lvl="4"/>
            <a:r>
              <a:t>內文層級五</a:t>
            </a:r>
          </a:p>
        </p:txBody>
      </p:sp>
      <p:sp>
        <p:nvSpPr>
          <p:cNvPr id="76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照片 - 一頁三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影像"/>
          <p:cNvSpPr>
            <a:spLocks noGrp="1"/>
          </p:cNvSpPr>
          <p:nvPr>
            <p:ph type="pic" sz="quarter" idx="13"/>
          </p:nvPr>
        </p:nvSpPr>
        <p:spPr>
          <a:xfrm>
            <a:off x="4723805" y="3580805"/>
            <a:ext cx="3750469" cy="2652117"/>
          </a:xfrm>
          <a:prstGeom prst="rect">
            <a:avLst/>
          </a:prstGeom>
        </p:spPr>
        <p:txBody>
          <a:bodyPr lIns="64068" tIns="32026" rIns="64068" bIns="32026" anchor="t">
            <a:noAutofit/>
          </a:bodyPr>
          <a:lstStyle/>
          <a:p>
            <a:endParaRPr/>
          </a:p>
        </p:txBody>
      </p:sp>
      <p:sp>
        <p:nvSpPr>
          <p:cNvPr id="84" name="影像"/>
          <p:cNvSpPr>
            <a:spLocks noGrp="1"/>
          </p:cNvSpPr>
          <p:nvPr>
            <p:ph type="pic" sz="quarter" idx="14"/>
          </p:nvPr>
        </p:nvSpPr>
        <p:spPr>
          <a:xfrm>
            <a:off x="4723805" y="625078"/>
            <a:ext cx="3750469" cy="2652117"/>
          </a:xfrm>
          <a:prstGeom prst="rect">
            <a:avLst/>
          </a:prstGeom>
        </p:spPr>
        <p:txBody>
          <a:bodyPr lIns="64068" tIns="32026" rIns="64068" bIns="32026" anchor="t">
            <a:noAutofit/>
          </a:bodyPr>
          <a:lstStyle/>
          <a:p>
            <a:endParaRPr/>
          </a:p>
        </p:txBody>
      </p:sp>
      <p:sp>
        <p:nvSpPr>
          <p:cNvPr id="85" name="影像"/>
          <p:cNvSpPr>
            <a:spLocks noGrp="1"/>
          </p:cNvSpPr>
          <p:nvPr>
            <p:ph type="pic" sz="half" idx="15"/>
          </p:nvPr>
        </p:nvSpPr>
        <p:spPr>
          <a:xfrm>
            <a:off x="669726" y="625078"/>
            <a:ext cx="3750469" cy="5607844"/>
          </a:xfrm>
          <a:prstGeom prst="rect">
            <a:avLst/>
          </a:prstGeom>
        </p:spPr>
        <p:txBody>
          <a:bodyPr lIns="64068" tIns="32026" rIns="64068" bIns="32026" anchor="t">
            <a:noAutofit/>
          </a:bodyPr>
          <a:lstStyle/>
          <a:p>
            <a:endParaRPr/>
          </a:p>
        </p:txBody>
      </p:sp>
      <p:sp>
        <p:nvSpPr>
          <p:cNvPr id="86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名言語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王大明"/>
          <p:cNvSpPr txBox="1">
            <a:spLocks noGrp="1"/>
          </p:cNvSpPr>
          <p:nvPr>
            <p:ph type="body" sz="quarter" idx="13"/>
          </p:nvPr>
        </p:nvSpPr>
        <p:spPr>
          <a:xfrm>
            <a:off x="893038" y="4473774"/>
            <a:ext cx="7358063" cy="333742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1700" i="1"/>
            </a:lvl1pPr>
          </a:lstStyle>
          <a:p>
            <a:r>
              <a:t>–王大明</a:t>
            </a:r>
          </a:p>
        </p:txBody>
      </p:sp>
      <p:sp>
        <p:nvSpPr>
          <p:cNvPr id="94" name="「在此輸入名言語錄。」"/>
          <p:cNvSpPr txBox="1">
            <a:spLocks noGrp="1"/>
          </p:cNvSpPr>
          <p:nvPr>
            <p:ph type="body" sz="quarter" idx="14"/>
          </p:nvPr>
        </p:nvSpPr>
        <p:spPr>
          <a:xfrm>
            <a:off x="893038" y="2993957"/>
            <a:ext cx="7358063" cy="441463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「在此輸入名言語錄。」</a:t>
            </a:r>
          </a:p>
        </p:txBody>
      </p:sp>
      <p:sp>
        <p:nvSpPr>
          <p:cNvPr id="95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照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影像"/>
          <p:cNvSpPr>
            <a:spLocks noGrp="1"/>
          </p:cNvSpPr>
          <p:nvPr>
            <p:ph type="pic" idx="13"/>
          </p:nvPr>
        </p:nvSpPr>
        <p:spPr>
          <a:xfrm>
            <a:off x="0" y="0"/>
            <a:ext cx="9144000" cy="6858000"/>
          </a:xfrm>
          <a:prstGeom prst="rect">
            <a:avLst/>
          </a:prstGeom>
        </p:spPr>
        <p:txBody>
          <a:bodyPr lIns="64068" tIns="32026" rIns="64068" bIns="32026" anchor="t">
            <a:noAutofit/>
          </a:bodyPr>
          <a:lstStyle/>
          <a:p>
            <a:endParaRPr/>
          </a:p>
        </p:txBody>
      </p:sp>
      <p:sp>
        <p:nvSpPr>
          <p:cNvPr id="103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大標題與副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大標題文字"/>
          <p:cNvSpPr txBox="1">
            <a:spLocks noGrp="1"/>
          </p:cNvSpPr>
          <p:nvPr>
            <p:ph type="title"/>
          </p:nvPr>
        </p:nvSpPr>
        <p:spPr>
          <a:xfrm>
            <a:off x="893029" y="1151930"/>
            <a:ext cx="7358063" cy="2321719"/>
          </a:xfrm>
          <a:prstGeom prst="rect">
            <a:avLst/>
          </a:prstGeom>
        </p:spPr>
        <p:txBody>
          <a:bodyPr anchor="b"/>
          <a:lstStyle/>
          <a:p>
            <a:r>
              <a:t>大標題文字</a:t>
            </a:r>
          </a:p>
        </p:txBody>
      </p:sp>
      <p:sp>
        <p:nvSpPr>
          <p:cNvPr id="12" name="內文層級一…"/>
          <p:cNvSpPr txBox="1">
            <a:spLocks noGrp="1"/>
          </p:cNvSpPr>
          <p:nvPr>
            <p:ph type="body" sz="quarter" idx="1"/>
          </p:nvPr>
        </p:nvSpPr>
        <p:spPr>
          <a:xfrm>
            <a:off x="893029" y="3545086"/>
            <a:ext cx="7358063" cy="794742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2600"/>
            </a:lvl1pPr>
            <a:lvl2pPr marL="0" indent="160241" algn="ctr">
              <a:spcBef>
                <a:spcPts val="0"/>
              </a:spcBef>
              <a:buSzTx/>
              <a:buNone/>
              <a:defRPr sz="2600"/>
            </a:lvl2pPr>
            <a:lvl3pPr marL="0" indent="320462" algn="ctr">
              <a:spcBef>
                <a:spcPts val="0"/>
              </a:spcBef>
              <a:buSzTx/>
              <a:buNone/>
              <a:defRPr sz="2600"/>
            </a:lvl3pPr>
            <a:lvl4pPr marL="0" indent="480710" algn="ctr">
              <a:spcBef>
                <a:spcPts val="0"/>
              </a:spcBef>
              <a:buSzTx/>
              <a:buNone/>
              <a:defRPr sz="2600"/>
            </a:lvl4pPr>
            <a:lvl5pPr marL="0" indent="640936" algn="ctr">
              <a:spcBef>
                <a:spcPts val="0"/>
              </a:spcBef>
              <a:buSzTx/>
              <a:buNone/>
              <a:defRPr sz="2600"/>
            </a:lvl5pPr>
          </a:lstStyle>
          <a:p>
            <a:r>
              <a:t>內文層級一</a:t>
            </a:r>
          </a:p>
          <a:p>
            <a:pPr lvl="1"/>
            <a:r>
              <a:t>內文層級二</a:t>
            </a:r>
          </a:p>
          <a:p>
            <a:pPr lvl="2"/>
            <a:r>
              <a:t>內文層級三</a:t>
            </a:r>
          </a:p>
          <a:p>
            <a:pPr lvl="3"/>
            <a:r>
              <a:t>內文層級四</a:t>
            </a:r>
          </a:p>
          <a:p>
            <a:pPr lvl="4"/>
            <a:r>
              <a:t>內文層級五</a:t>
            </a:r>
          </a:p>
        </p:txBody>
      </p:sp>
      <p:sp>
        <p:nvSpPr>
          <p:cNvPr id="13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照片 - 水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影像"/>
          <p:cNvSpPr>
            <a:spLocks noGrp="1"/>
          </p:cNvSpPr>
          <p:nvPr>
            <p:ph type="pic" idx="13"/>
          </p:nvPr>
        </p:nvSpPr>
        <p:spPr>
          <a:xfrm>
            <a:off x="1143000" y="473273"/>
            <a:ext cx="6858000" cy="4152305"/>
          </a:xfrm>
          <a:prstGeom prst="rect">
            <a:avLst/>
          </a:prstGeom>
        </p:spPr>
        <p:txBody>
          <a:bodyPr lIns="64097" tIns="32042" rIns="64097" bIns="32042" anchor="t">
            <a:noAutofit/>
          </a:bodyPr>
          <a:lstStyle/>
          <a:p>
            <a:endParaRPr/>
          </a:p>
        </p:txBody>
      </p:sp>
      <p:sp>
        <p:nvSpPr>
          <p:cNvPr id="21" name="大標題文字"/>
          <p:cNvSpPr txBox="1">
            <a:spLocks noGrp="1"/>
          </p:cNvSpPr>
          <p:nvPr>
            <p:ph type="title"/>
          </p:nvPr>
        </p:nvSpPr>
        <p:spPr>
          <a:xfrm>
            <a:off x="893029" y="4723805"/>
            <a:ext cx="7358063" cy="1000125"/>
          </a:xfrm>
          <a:prstGeom prst="rect">
            <a:avLst/>
          </a:prstGeom>
        </p:spPr>
        <p:txBody>
          <a:bodyPr anchor="b"/>
          <a:lstStyle/>
          <a:p>
            <a:r>
              <a:t>大標題文字</a:t>
            </a:r>
          </a:p>
        </p:txBody>
      </p:sp>
      <p:sp>
        <p:nvSpPr>
          <p:cNvPr id="22" name="內文層級一…"/>
          <p:cNvSpPr txBox="1">
            <a:spLocks noGrp="1"/>
          </p:cNvSpPr>
          <p:nvPr>
            <p:ph type="body" sz="quarter" idx="1"/>
          </p:nvPr>
        </p:nvSpPr>
        <p:spPr>
          <a:xfrm>
            <a:off x="893029" y="5732859"/>
            <a:ext cx="7358063" cy="794742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2600"/>
            </a:lvl1pPr>
            <a:lvl2pPr marL="0" indent="160241" algn="ctr">
              <a:spcBef>
                <a:spcPts val="0"/>
              </a:spcBef>
              <a:buSzTx/>
              <a:buNone/>
              <a:defRPr sz="2600"/>
            </a:lvl2pPr>
            <a:lvl3pPr marL="0" indent="320462" algn="ctr">
              <a:spcBef>
                <a:spcPts val="0"/>
              </a:spcBef>
              <a:buSzTx/>
              <a:buNone/>
              <a:defRPr sz="2600"/>
            </a:lvl3pPr>
            <a:lvl4pPr marL="0" indent="480710" algn="ctr">
              <a:spcBef>
                <a:spcPts val="0"/>
              </a:spcBef>
              <a:buSzTx/>
              <a:buNone/>
              <a:defRPr sz="2600"/>
            </a:lvl4pPr>
            <a:lvl5pPr marL="0" indent="640936" algn="ctr">
              <a:spcBef>
                <a:spcPts val="0"/>
              </a:spcBef>
              <a:buSzTx/>
              <a:buNone/>
              <a:defRPr sz="2600"/>
            </a:lvl5pPr>
          </a:lstStyle>
          <a:p>
            <a:r>
              <a:t>內文層級一</a:t>
            </a:r>
          </a:p>
          <a:p>
            <a:pPr lvl="1"/>
            <a:r>
              <a:t>內文層級二</a:t>
            </a:r>
          </a:p>
          <a:p>
            <a:pPr lvl="2"/>
            <a:r>
              <a:t>內文層級三</a:t>
            </a:r>
          </a:p>
          <a:p>
            <a:pPr lvl="3"/>
            <a:r>
              <a:t>內文層級四</a:t>
            </a:r>
          </a:p>
          <a:p>
            <a:pPr lvl="4"/>
            <a:r>
              <a:t>內文層級五</a:t>
            </a:r>
          </a:p>
        </p:txBody>
      </p:sp>
      <p:sp>
        <p:nvSpPr>
          <p:cNvPr id="23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4729" indent="0">
              <a:buNone/>
              <a:defRPr sz="2000" b="1"/>
            </a:lvl2pPr>
            <a:lvl3pPr marL="909489" indent="0">
              <a:buNone/>
              <a:defRPr sz="1800" b="1"/>
            </a:lvl3pPr>
            <a:lvl4pPr marL="1364250" indent="0">
              <a:buNone/>
              <a:defRPr sz="1600" b="1"/>
            </a:lvl4pPr>
            <a:lvl5pPr marL="1819001" indent="0">
              <a:buNone/>
              <a:defRPr sz="1600" b="1"/>
            </a:lvl5pPr>
            <a:lvl6pPr marL="2273771" indent="0">
              <a:buNone/>
              <a:defRPr sz="1600" b="1"/>
            </a:lvl6pPr>
            <a:lvl7pPr marL="2728500" indent="0">
              <a:buNone/>
              <a:defRPr sz="1600" b="1"/>
            </a:lvl7pPr>
            <a:lvl8pPr marL="3183249" indent="0">
              <a:buNone/>
              <a:defRPr sz="1600" b="1"/>
            </a:lvl8pPr>
            <a:lvl9pPr marL="3637982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4729" indent="0">
              <a:buNone/>
              <a:defRPr sz="2000" b="1"/>
            </a:lvl2pPr>
            <a:lvl3pPr marL="909489" indent="0">
              <a:buNone/>
              <a:defRPr sz="1800" b="1"/>
            </a:lvl3pPr>
            <a:lvl4pPr marL="1364250" indent="0">
              <a:buNone/>
              <a:defRPr sz="1600" b="1"/>
            </a:lvl4pPr>
            <a:lvl5pPr marL="1819001" indent="0">
              <a:buNone/>
              <a:defRPr sz="1600" b="1"/>
            </a:lvl5pPr>
            <a:lvl6pPr marL="2273771" indent="0">
              <a:buNone/>
              <a:defRPr sz="1600" b="1"/>
            </a:lvl6pPr>
            <a:lvl7pPr marL="2728500" indent="0">
              <a:buNone/>
              <a:defRPr sz="1600" b="1"/>
            </a:lvl7pPr>
            <a:lvl8pPr marL="3183249" indent="0">
              <a:buNone/>
              <a:defRPr sz="1600" b="1"/>
            </a:lvl8pPr>
            <a:lvl9pPr marL="3637982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6E90E-4A05-4D29-B676-ADFE5E9BC2B6}" type="datetimeFigureOut">
              <a:rPr lang="zh-TW" altLang="en-US" smtClean="0"/>
              <a:t>2017/11/5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9991F-E2F8-4909-90BD-B6863248F05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8404406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大標題 - 中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大標題文字"/>
          <p:cNvSpPr txBox="1">
            <a:spLocks noGrp="1"/>
          </p:cNvSpPr>
          <p:nvPr>
            <p:ph type="title"/>
          </p:nvPr>
        </p:nvSpPr>
        <p:spPr>
          <a:xfrm>
            <a:off x="893029" y="2268141"/>
            <a:ext cx="7358063" cy="2321719"/>
          </a:xfrm>
          <a:prstGeom prst="rect">
            <a:avLst/>
          </a:prstGeom>
        </p:spPr>
        <p:txBody>
          <a:bodyPr/>
          <a:lstStyle/>
          <a:p>
            <a:r>
              <a:t>大標題文字</a:t>
            </a:r>
          </a:p>
        </p:txBody>
      </p:sp>
      <p:sp>
        <p:nvSpPr>
          <p:cNvPr id="31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照片 - 直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影像"/>
          <p:cNvSpPr>
            <a:spLocks noGrp="1"/>
          </p:cNvSpPr>
          <p:nvPr>
            <p:ph type="pic" sz="half" idx="13"/>
          </p:nvPr>
        </p:nvSpPr>
        <p:spPr>
          <a:xfrm>
            <a:off x="4723805" y="446484"/>
            <a:ext cx="3750469" cy="5777508"/>
          </a:xfrm>
          <a:prstGeom prst="rect">
            <a:avLst/>
          </a:prstGeom>
        </p:spPr>
        <p:txBody>
          <a:bodyPr lIns="64097" tIns="32042" rIns="64097" bIns="32042" anchor="t">
            <a:noAutofit/>
          </a:bodyPr>
          <a:lstStyle/>
          <a:p>
            <a:endParaRPr/>
          </a:p>
        </p:txBody>
      </p:sp>
      <p:sp>
        <p:nvSpPr>
          <p:cNvPr id="39" name="大標題文字"/>
          <p:cNvSpPr txBox="1">
            <a:spLocks noGrp="1"/>
          </p:cNvSpPr>
          <p:nvPr>
            <p:ph type="title"/>
          </p:nvPr>
        </p:nvSpPr>
        <p:spPr>
          <a:xfrm>
            <a:off x="669726" y="446484"/>
            <a:ext cx="3750469" cy="2803922"/>
          </a:xfrm>
          <a:prstGeom prst="rect">
            <a:avLst/>
          </a:prstGeom>
        </p:spPr>
        <p:txBody>
          <a:bodyPr anchor="b"/>
          <a:lstStyle>
            <a:lvl1pPr>
              <a:defRPr sz="4200"/>
            </a:lvl1pPr>
          </a:lstStyle>
          <a:p>
            <a:r>
              <a:t>大標題文字</a:t>
            </a:r>
          </a:p>
        </p:txBody>
      </p:sp>
      <p:sp>
        <p:nvSpPr>
          <p:cNvPr id="40" name="內文層級一…"/>
          <p:cNvSpPr txBox="1">
            <a:spLocks noGrp="1"/>
          </p:cNvSpPr>
          <p:nvPr>
            <p:ph type="body" sz="quarter" idx="1"/>
          </p:nvPr>
        </p:nvSpPr>
        <p:spPr>
          <a:xfrm>
            <a:off x="669726" y="3321844"/>
            <a:ext cx="3750469" cy="2893219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2600"/>
            </a:lvl1pPr>
            <a:lvl2pPr marL="0" indent="160241" algn="ctr">
              <a:spcBef>
                <a:spcPts val="0"/>
              </a:spcBef>
              <a:buSzTx/>
              <a:buNone/>
              <a:defRPr sz="2600"/>
            </a:lvl2pPr>
            <a:lvl3pPr marL="0" indent="320462" algn="ctr">
              <a:spcBef>
                <a:spcPts val="0"/>
              </a:spcBef>
              <a:buSzTx/>
              <a:buNone/>
              <a:defRPr sz="2600"/>
            </a:lvl3pPr>
            <a:lvl4pPr marL="0" indent="480710" algn="ctr">
              <a:spcBef>
                <a:spcPts val="0"/>
              </a:spcBef>
              <a:buSzTx/>
              <a:buNone/>
              <a:defRPr sz="2600"/>
            </a:lvl4pPr>
            <a:lvl5pPr marL="0" indent="640936" algn="ctr">
              <a:spcBef>
                <a:spcPts val="0"/>
              </a:spcBef>
              <a:buSzTx/>
              <a:buNone/>
              <a:defRPr sz="2600"/>
            </a:lvl5pPr>
          </a:lstStyle>
          <a:p>
            <a:r>
              <a:t>內文層級一</a:t>
            </a:r>
          </a:p>
          <a:p>
            <a:pPr lvl="1"/>
            <a:r>
              <a:t>內文層級二</a:t>
            </a:r>
          </a:p>
          <a:p>
            <a:pPr lvl="2"/>
            <a:r>
              <a:t>內文層級三</a:t>
            </a:r>
          </a:p>
          <a:p>
            <a:pPr lvl="3"/>
            <a:r>
              <a:t>內文層級四</a:t>
            </a:r>
          </a:p>
          <a:p>
            <a:pPr lvl="4"/>
            <a:r>
              <a:t>內文層級五</a:t>
            </a:r>
          </a:p>
        </p:txBody>
      </p:sp>
      <p:sp>
        <p:nvSpPr>
          <p:cNvPr id="41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大標題 - 上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大標題文字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大標題文字</a:t>
            </a:r>
          </a:p>
        </p:txBody>
      </p:sp>
      <p:sp>
        <p:nvSpPr>
          <p:cNvPr id="49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大標題與項目符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大標題文字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大標題文字</a:t>
            </a:r>
          </a:p>
        </p:txBody>
      </p:sp>
      <p:sp>
        <p:nvSpPr>
          <p:cNvPr id="57" name="內文層級一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內文層級一</a:t>
            </a:r>
          </a:p>
          <a:p>
            <a:pPr lvl="1"/>
            <a:r>
              <a:t>內文層級二</a:t>
            </a:r>
          </a:p>
          <a:p>
            <a:pPr lvl="2"/>
            <a:r>
              <a:t>內文層級三</a:t>
            </a:r>
          </a:p>
          <a:p>
            <a:pPr lvl="3"/>
            <a:r>
              <a:t>內文層級四</a:t>
            </a:r>
          </a:p>
          <a:p>
            <a:pPr lvl="4"/>
            <a:r>
              <a:t>內文層級五</a:t>
            </a:r>
          </a:p>
        </p:txBody>
      </p:sp>
      <p:sp>
        <p:nvSpPr>
          <p:cNvPr id="58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大標題、項目符號與照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影像"/>
          <p:cNvSpPr>
            <a:spLocks noGrp="1"/>
          </p:cNvSpPr>
          <p:nvPr>
            <p:ph type="pic" sz="half" idx="13"/>
          </p:nvPr>
        </p:nvSpPr>
        <p:spPr>
          <a:xfrm>
            <a:off x="4723805" y="1821656"/>
            <a:ext cx="3750469" cy="4420195"/>
          </a:xfrm>
          <a:prstGeom prst="rect">
            <a:avLst/>
          </a:prstGeom>
        </p:spPr>
        <p:txBody>
          <a:bodyPr lIns="64097" tIns="32042" rIns="64097" bIns="32042" anchor="t">
            <a:noAutofit/>
          </a:bodyPr>
          <a:lstStyle/>
          <a:p>
            <a:endParaRPr/>
          </a:p>
        </p:txBody>
      </p:sp>
      <p:sp>
        <p:nvSpPr>
          <p:cNvPr id="66" name="大標題文字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大標題文字</a:t>
            </a:r>
          </a:p>
        </p:txBody>
      </p:sp>
      <p:sp>
        <p:nvSpPr>
          <p:cNvPr id="67" name="內文層級一…"/>
          <p:cNvSpPr txBox="1">
            <a:spLocks noGrp="1"/>
          </p:cNvSpPr>
          <p:nvPr>
            <p:ph type="body" sz="half" idx="1"/>
          </p:nvPr>
        </p:nvSpPr>
        <p:spPr>
          <a:xfrm>
            <a:off x="669726" y="1821656"/>
            <a:ext cx="3750469" cy="4420195"/>
          </a:xfrm>
          <a:prstGeom prst="rect">
            <a:avLst/>
          </a:prstGeom>
        </p:spPr>
        <p:txBody>
          <a:bodyPr/>
          <a:lstStyle>
            <a:lvl1pPr marL="240366" indent="-240366">
              <a:spcBef>
                <a:spcPts val="2250"/>
              </a:spcBef>
              <a:defRPr sz="2000"/>
            </a:lvl1pPr>
            <a:lvl2pPr marL="480710" indent="-240366">
              <a:spcBef>
                <a:spcPts val="2250"/>
              </a:spcBef>
              <a:defRPr sz="2000"/>
            </a:lvl2pPr>
            <a:lvl3pPr marL="721059" indent="-240366">
              <a:spcBef>
                <a:spcPts val="2250"/>
              </a:spcBef>
              <a:defRPr sz="2000"/>
            </a:lvl3pPr>
            <a:lvl4pPr marL="961414" indent="-240366">
              <a:spcBef>
                <a:spcPts val="2250"/>
              </a:spcBef>
              <a:defRPr sz="2000"/>
            </a:lvl4pPr>
            <a:lvl5pPr marL="1201769" indent="-240366">
              <a:spcBef>
                <a:spcPts val="2250"/>
              </a:spcBef>
              <a:defRPr sz="2000"/>
            </a:lvl5pPr>
          </a:lstStyle>
          <a:p>
            <a:r>
              <a:t>內文層級一</a:t>
            </a:r>
          </a:p>
          <a:p>
            <a:pPr lvl="1"/>
            <a:r>
              <a:t>內文層級二</a:t>
            </a:r>
          </a:p>
          <a:p>
            <a:pPr lvl="2"/>
            <a:r>
              <a:t>內文層級三</a:t>
            </a:r>
          </a:p>
          <a:p>
            <a:pPr lvl="3"/>
            <a:r>
              <a:t>內文層級四</a:t>
            </a:r>
          </a:p>
          <a:p>
            <a:pPr lvl="4"/>
            <a:r>
              <a:t>內文層級五</a:t>
            </a:r>
          </a:p>
        </p:txBody>
      </p:sp>
      <p:sp>
        <p:nvSpPr>
          <p:cNvPr id="68" name="幻燈片編號"/>
          <p:cNvSpPr txBox="1">
            <a:spLocks noGrp="1"/>
          </p:cNvSpPr>
          <p:nvPr>
            <p:ph type="sldNum" sz="quarter" idx="2"/>
          </p:nvPr>
        </p:nvSpPr>
        <p:spPr>
          <a:xfrm>
            <a:off x="4437387" y="6536591"/>
            <a:ext cx="264585" cy="245255"/>
          </a:xfrm>
          <a:prstGeom prst="rect">
            <a:avLst/>
          </a:prstGeom>
        </p:spPr>
        <p:txBody>
          <a:bodyPr/>
          <a:lstStyle>
            <a:lvl1pPr>
              <a:defRPr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項目符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內文層級一…"/>
          <p:cNvSpPr txBox="1">
            <a:spLocks noGrp="1"/>
          </p:cNvSpPr>
          <p:nvPr>
            <p:ph type="body" idx="1"/>
          </p:nvPr>
        </p:nvSpPr>
        <p:spPr>
          <a:xfrm>
            <a:off x="669727" y="893029"/>
            <a:ext cx="7804547" cy="5072063"/>
          </a:xfrm>
          <a:prstGeom prst="rect">
            <a:avLst/>
          </a:prstGeom>
        </p:spPr>
        <p:txBody>
          <a:bodyPr/>
          <a:lstStyle/>
          <a:p>
            <a:r>
              <a:t>內文層級一</a:t>
            </a:r>
          </a:p>
          <a:p>
            <a:pPr lvl="1"/>
            <a:r>
              <a:t>內文層級二</a:t>
            </a:r>
          </a:p>
          <a:p>
            <a:pPr lvl="2"/>
            <a:r>
              <a:t>內文層級三</a:t>
            </a:r>
          </a:p>
          <a:p>
            <a:pPr lvl="3"/>
            <a:r>
              <a:t>內文層級四</a:t>
            </a:r>
          </a:p>
          <a:p>
            <a:pPr lvl="4"/>
            <a:r>
              <a:t>內文層級五</a:t>
            </a:r>
          </a:p>
        </p:txBody>
      </p:sp>
      <p:sp>
        <p:nvSpPr>
          <p:cNvPr id="76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照片 - 一頁三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影像"/>
          <p:cNvSpPr>
            <a:spLocks noGrp="1"/>
          </p:cNvSpPr>
          <p:nvPr>
            <p:ph type="pic" sz="quarter" idx="13"/>
          </p:nvPr>
        </p:nvSpPr>
        <p:spPr>
          <a:xfrm>
            <a:off x="4723805" y="3580805"/>
            <a:ext cx="3750469" cy="2652117"/>
          </a:xfrm>
          <a:prstGeom prst="rect">
            <a:avLst/>
          </a:prstGeom>
        </p:spPr>
        <p:txBody>
          <a:bodyPr lIns="64097" tIns="32042" rIns="64097" bIns="32042" anchor="t">
            <a:noAutofit/>
          </a:bodyPr>
          <a:lstStyle/>
          <a:p>
            <a:endParaRPr/>
          </a:p>
        </p:txBody>
      </p:sp>
      <p:sp>
        <p:nvSpPr>
          <p:cNvPr id="84" name="影像"/>
          <p:cNvSpPr>
            <a:spLocks noGrp="1"/>
          </p:cNvSpPr>
          <p:nvPr>
            <p:ph type="pic" sz="quarter" idx="14"/>
          </p:nvPr>
        </p:nvSpPr>
        <p:spPr>
          <a:xfrm>
            <a:off x="4723805" y="625078"/>
            <a:ext cx="3750469" cy="2652117"/>
          </a:xfrm>
          <a:prstGeom prst="rect">
            <a:avLst/>
          </a:prstGeom>
        </p:spPr>
        <p:txBody>
          <a:bodyPr lIns="64097" tIns="32042" rIns="64097" bIns="32042" anchor="t">
            <a:noAutofit/>
          </a:bodyPr>
          <a:lstStyle/>
          <a:p>
            <a:endParaRPr/>
          </a:p>
        </p:txBody>
      </p:sp>
      <p:sp>
        <p:nvSpPr>
          <p:cNvPr id="85" name="影像"/>
          <p:cNvSpPr>
            <a:spLocks noGrp="1"/>
          </p:cNvSpPr>
          <p:nvPr>
            <p:ph type="pic" sz="half" idx="15"/>
          </p:nvPr>
        </p:nvSpPr>
        <p:spPr>
          <a:xfrm>
            <a:off x="669726" y="625078"/>
            <a:ext cx="3750469" cy="5607844"/>
          </a:xfrm>
          <a:prstGeom prst="rect">
            <a:avLst/>
          </a:prstGeom>
        </p:spPr>
        <p:txBody>
          <a:bodyPr lIns="64097" tIns="32042" rIns="64097" bIns="32042" anchor="t">
            <a:noAutofit/>
          </a:bodyPr>
          <a:lstStyle/>
          <a:p>
            <a:endParaRPr/>
          </a:p>
        </p:txBody>
      </p:sp>
      <p:sp>
        <p:nvSpPr>
          <p:cNvPr id="86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名言語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王大明"/>
          <p:cNvSpPr txBox="1">
            <a:spLocks noGrp="1"/>
          </p:cNvSpPr>
          <p:nvPr>
            <p:ph type="body" sz="quarter" idx="13"/>
          </p:nvPr>
        </p:nvSpPr>
        <p:spPr>
          <a:xfrm>
            <a:off x="893029" y="4473774"/>
            <a:ext cx="7358063" cy="333742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1700" i="1"/>
            </a:lvl1pPr>
          </a:lstStyle>
          <a:p>
            <a:r>
              <a:t>–王大明</a:t>
            </a:r>
          </a:p>
        </p:txBody>
      </p:sp>
      <p:sp>
        <p:nvSpPr>
          <p:cNvPr id="94" name="「在此輸入名言語錄。」"/>
          <p:cNvSpPr txBox="1">
            <a:spLocks noGrp="1"/>
          </p:cNvSpPr>
          <p:nvPr>
            <p:ph type="body" sz="quarter" idx="14"/>
          </p:nvPr>
        </p:nvSpPr>
        <p:spPr>
          <a:xfrm>
            <a:off x="893029" y="2993957"/>
            <a:ext cx="7358063" cy="441463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「在此輸入名言語錄。」</a:t>
            </a:r>
          </a:p>
        </p:txBody>
      </p:sp>
      <p:sp>
        <p:nvSpPr>
          <p:cNvPr id="95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照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影像"/>
          <p:cNvSpPr>
            <a:spLocks noGrp="1"/>
          </p:cNvSpPr>
          <p:nvPr>
            <p:ph type="pic" idx="13"/>
          </p:nvPr>
        </p:nvSpPr>
        <p:spPr>
          <a:xfrm>
            <a:off x="0" y="0"/>
            <a:ext cx="9144000" cy="6858000"/>
          </a:xfrm>
          <a:prstGeom prst="rect">
            <a:avLst/>
          </a:prstGeom>
        </p:spPr>
        <p:txBody>
          <a:bodyPr lIns="64097" tIns="32042" rIns="64097" bIns="32042" anchor="t">
            <a:noAutofit/>
          </a:bodyPr>
          <a:lstStyle/>
          <a:p>
            <a:endParaRPr/>
          </a:p>
        </p:txBody>
      </p:sp>
      <p:sp>
        <p:nvSpPr>
          <p:cNvPr id="103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6E90E-4A05-4D29-B676-ADFE5E9BC2B6}" type="datetimeFigureOut">
              <a:rPr lang="zh-TW" altLang="en-US" smtClean="0"/>
              <a:t>2017/11/5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9991F-E2F8-4909-90BD-B6863248F05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194712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6E90E-4A05-4D29-B676-ADFE5E9BC2B6}" type="datetimeFigureOut">
              <a:rPr lang="zh-TW" altLang="en-US" smtClean="0"/>
              <a:t>2017/11/5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9991F-E2F8-4909-90BD-B6863248F05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52615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155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2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4729" indent="0">
              <a:buNone/>
              <a:defRPr sz="1200"/>
            </a:lvl2pPr>
            <a:lvl3pPr marL="909489" indent="0">
              <a:buNone/>
              <a:defRPr sz="1000"/>
            </a:lvl3pPr>
            <a:lvl4pPr marL="1364250" indent="0">
              <a:buNone/>
              <a:defRPr sz="900"/>
            </a:lvl4pPr>
            <a:lvl5pPr marL="1819001" indent="0">
              <a:buNone/>
              <a:defRPr sz="900"/>
            </a:lvl5pPr>
            <a:lvl6pPr marL="2273771" indent="0">
              <a:buNone/>
              <a:defRPr sz="900"/>
            </a:lvl6pPr>
            <a:lvl7pPr marL="2728500" indent="0">
              <a:buNone/>
              <a:defRPr sz="900"/>
            </a:lvl7pPr>
            <a:lvl8pPr marL="3183249" indent="0">
              <a:buNone/>
              <a:defRPr sz="900"/>
            </a:lvl8pPr>
            <a:lvl9pPr marL="3637982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6E90E-4A05-4D29-B676-ADFE5E9BC2B6}" type="datetimeFigureOut">
              <a:rPr lang="zh-TW" altLang="en-US" smtClean="0"/>
              <a:t>2017/11/5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9991F-E2F8-4909-90BD-B6863248F05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094982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4729" indent="0">
              <a:buNone/>
              <a:defRPr sz="2800"/>
            </a:lvl2pPr>
            <a:lvl3pPr marL="909489" indent="0">
              <a:buNone/>
              <a:defRPr sz="2400"/>
            </a:lvl3pPr>
            <a:lvl4pPr marL="1364250" indent="0">
              <a:buNone/>
              <a:defRPr sz="2000"/>
            </a:lvl4pPr>
            <a:lvl5pPr marL="1819001" indent="0">
              <a:buNone/>
              <a:defRPr sz="2000"/>
            </a:lvl5pPr>
            <a:lvl6pPr marL="2273771" indent="0">
              <a:buNone/>
              <a:defRPr sz="2000"/>
            </a:lvl6pPr>
            <a:lvl7pPr marL="2728500" indent="0">
              <a:buNone/>
              <a:defRPr sz="2000"/>
            </a:lvl7pPr>
            <a:lvl8pPr marL="3183249" indent="0">
              <a:buNone/>
              <a:defRPr sz="2000"/>
            </a:lvl8pPr>
            <a:lvl9pPr marL="3637982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4729" indent="0">
              <a:buNone/>
              <a:defRPr sz="1200"/>
            </a:lvl2pPr>
            <a:lvl3pPr marL="909489" indent="0">
              <a:buNone/>
              <a:defRPr sz="1000"/>
            </a:lvl3pPr>
            <a:lvl4pPr marL="1364250" indent="0">
              <a:buNone/>
              <a:defRPr sz="900"/>
            </a:lvl4pPr>
            <a:lvl5pPr marL="1819001" indent="0">
              <a:buNone/>
              <a:defRPr sz="900"/>
            </a:lvl5pPr>
            <a:lvl6pPr marL="2273771" indent="0">
              <a:buNone/>
              <a:defRPr sz="900"/>
            </a:lvl6pPr>
            <a:lvl7pPr marL="2728500" indent="0">
              <a:buNone/>
              <a:defRPr sz="900"/>
            </a:lvl7pPr>
            <a:lvl8pPr marL="3183249" indent="0">
              <a:buNone/>
              <a:defRPr sz="900"/>
            </a:lvl8pPr>
            <a:lvl9pPr marL="3637982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6E90E-4A05-4D29-B676-ADFE5E9BC2B6}" type="datetimeFigureOut">
              <a:rPr lang="zh-TW" altLang="en-US" smtClean="0"/>
              <a:t>2017/11/5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9991F-E2F8-4909-90BD-B6863248F05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76103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slideLayout" Target="../slideLayouts/slideLayout59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0942" tIns="45472" rIns="90942" bIns="45472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305"/>
            <a:ext cx="8229600" cy="4525963"/>
          </a:xfrm>
          <a:prstGeom prst="rect">
            <a:avLst/>
          </a:prstGeom>
        </p:spPr>
        <p:txBody>
          <a:bodyPr vert="horz" lIns="90942" tIns="45472" rIns="90942" bIns="45472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455"/>
            <a:ext cx="2133600" cy="365125"/>
          </a:xfrm>
          <a:prstGeom prst="rect">
            <a:avLst/>
          </a:prstGeom>
        </p:spPr>
        <p:txBody>
          <a:bodyPr vert="horz" lIns="90942" tIns="45472" rIns="90942" bIns="45472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46E90E-4A05-4D29-B676-ADFE5E9BC2B6}" type="datetimeFigureOut">
              <a:rPr lang="zh-TW" altLang="en-US" smtClean="0"/>
              <a:t>2017/11/5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1" y="6356455"/>
            <a:ext cx="2895600" cy="365125"/>
          </a:xfrm>
          <a:prstGeom prst="rect">
            <a:avLst/>
          </a:prstGeom>
        </p:spPr>
        <p:txBody>
          <a:bodyPr vert="horz" lIns="90942" tIns="45472" rIns="90942" bIns="45472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455"/>
            <a:ext cx="2133600" cy="365125"/>
          </a:xfrm>
          <a:prstGeom prst="rect">
            <a:avLst/>
          </a:prstGeom>
        </p:spPr>
        <p:txBody>
          <a:bodyPr vert="horz" lIns="90942" tIns="45472" rIns="90942" bIns="45472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19991F-E2F8-4909-90BD-B6863248F05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050377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09489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1082" indent="-341082" algn="l" defTabSz="909489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8960" indent="-284253" algn="l" defTabSz="909489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36882" indent="-227357" algn="l" defTabSz="909489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1626" indent="-227357" algn="l" defTabSz="909489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46377" indent="-227357" algn="l" defTabSz="909489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01139" indent="-227357" algn="l" defTabSz="909489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55868" indent="-227357" algn="l" defTabSz="909489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10622" indent="-227357" algn="l" defTabSz="909489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65350" indent="-227357" algn="l" defTabSz="909489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094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4729" algn="l" defTabSz="9094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09489" algn="l" defTabSz="9094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4250" algn="l" defTabSz="9094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19001" algn="l" defTabSz="9094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73771" algn="l" defTabSz="9094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28500" algn="l" defTabSz="9094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83249" algn="l" defTabSz="9094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37982" algn="l" defTabSz="9094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大標題文字"/>
          <p:cNvSpPr txBox="1">
            <a:spLocks noGrp="1"/>
          </p:cNvSpPr>
          <p:nvPr>
            <p:ph type="title"/>
          </p:nvPr>
        </p:nvSpPr>
        <p:spPr>
          <a:xfrm>
            <a:off x="669727" y="178594"/>
            <a:ext cx="7804547" cy="15180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35552" tIns="35552" rIns="35552" bIns="35552" anchor="ctr">
            <a:normAutofit/>
          </a:bodyPr>
          <a:lstStyle/>
          <a:p>
            <a:r>
              <a:t>大標題文字</a:t>
            </a:r>
          </a:p>
        </p:txBody>
      </p:sp>
      <p:sp>
        <p:nvSpPr>
          <p:cNvPr id="3" name="內文層級一…"/>
          <p:cNvSpPr txBox="1">
            <a:spLocks noGrp="1"/>
          </p:cNvSpPr>
          <p:nvPr>
            <p:ph type="body" idx="1"/>
          </p:nvPr>
        </p:nvSpPr>
        <p:spPr>
          <a:xfrm>
            <a:off x="669727" y="1821656"/>
            <a:ext cx="7804547" cy="44201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35552" tIns="35552" rIns="35552" bIns="35552" anchor="ctr">
            <a:normAutofit/>
          </a:bodyPr>
          <a:lstStyle/>
          <a:p>
            <a:r>
              <a:t>內文層級一</a:t>
            </a:r>
          </a:p>
          <a:p>
            <a:pPr lvl="1"/>
            <a:r>
              <a:t>內文層級二</a:t>
            </a:r>
          </a:p>
          <a:p>
            <a:pPr lvl="2"/>
            <a:r>
              <a:t>內文層級三</a:t>
            </a:r>
          </a:p>
          <a:p>
            <a:pPr lvl="3"/>
            <a:r>
              <a:t>內文層級四</a:t>
            </a:r>
          </a:p>
          <a:p>
            <a:pPr lvl="4"/>
            <a:r>
              <a:t>內文層級五</a:t>
            </a:r>
          </a:p>
        </p:txBody>
      </p:sp>
      <p:sp>
        <p:nvSpPr>
          <p:cNvPr id="4" name="幻燈片編號"/>
          <p:cNvSpPr txBox="1">
            <a:spLocks noGrp="1"/>
          </p:cNvSpPr>
          <p:nvPr>
            <p:ph type="sldNum" sz="quarter" idx="2"/>
          </p:nvPr>
        </p:nvSpPr>
        <p:spPr>
          <a:xfrm>
            <a:off x="4456082" y="6536615"/>
            <a:ext cx="227074" cy="245255"/>
          </a:xfrm>
          <a:prstGeom prst="rect">
            <a:avLst/>
          </a:prstGeom>
          <a:ln w="12700">
            <a:miter lim="400000"/>
          </a:ln>
        </p:spPr>
        <p:txBody>
          <a:bodyPr wrap="none" lIns="35552" tIns="35552" rIns="35552" bIns="35552">
            <a:spAutoFit/>
          </a:bodyPr>
          <a:lstStyle>
            <a:lvl1pPr>
              <a:defRPr sz="11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 algn="ctr" defTabSz="408987" hangingPunct="0"/>
            <a:fld id="{86CB4B4D-7CA3-9044-876B-883B54F8677D}" type="slidenum">
              <a:rPr lang="uk-UA" kern="0" smtClean="0">
                <a:solidFill>
                  <a:srgbClr val="000000"/>
                </a:solidFill>
              </a:rPr>
              <a:pPr algn="ctr" defTabSz="408987" hangingPunct="0"/>
              <a:t>‹#›</a:t>
            </a:fld>
            <a:endParaRPr lang="uk-UA" kern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  <p:sldLayoutId id="2147483753" r:id="rId2"/>
    <p:sldLayoutId id="2147483754" r:id="rId3"/>
    <p:sldLayoutId id="2147483755" r:id="rId4"/>
    <p:sldLayoutId id="2147483756" r:id="rId5"/>
    <p:sldLayoutId id="2147483757" r:id="rId6"/>
    <p:sldLayoutId id="2147483758" r:id="rId7"/>
    <p:sldLayoutId id="2147483759" r:id="rId8"/>
    <p:sldLayoutId id="2147483760" r:id="rId9"/>
    <p:sldLayoutId id="2147483761" r:id="rId10"/>
    <p:sldLayoutId id="2147483762" r:id="rId11"/>
    <p:sldLayoutId id="2147483763" r:id="rId12"/>
  </p:sldLayoutIdLst>
  <p:transition spd="med"/>
  <p:txStyles>
    <p:titleStyle>
      <a:lvl1pPr marL="0" marR="0" indent="0" algn="ctr" defTabSz="40898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160048" algn="ctr" defTabSz="40898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320064" algn="ctr" defTabSz="40898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480124" algn="ctr" defTabSz="40898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640147" algn="ctr" defTabSz="40898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800199" algn="ctr" defTabSz="40898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960237" algn="ctr" defTabSz="40898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1120290" algn="ctr" defTabSz="40898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1280304" algn="ctr" defTabSz="40898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311184" marR="0" indent="-311184" algn="l" defTabSz="408987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622368" marR="0" indent="-311184" algn="l" defTabSz="408987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933553" marR="0" indent="-311184" algn="l" defTabSz="408987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1244737" marR="0" indent="-311184" algn="l" defTabSz="408987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1555930" marR="0" indent="-311184" algn="l" defTabSz="408987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1867122" marR="0" indent="-311184" algn="l" defTabSz="408987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2178313" marR="0" indent="-311184" algn="l" defTabSz="408987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2489480" marR="0" indent="-311184" algn="l" defTabSz="408987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2800678" marR="0" indent="-311184" algn="l" defTabSz="408987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40898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160048" algn="ctr" defTabSz="40898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320064" algn="ctr" defTabSz="40898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480124" algn="ctr" defTabSz="40898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640147" algn="ctr" defTabSz="40898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800199" algn="ctr" defTabSz="40898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960237" algn="ctr" defTabSz="40898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120290" algn="ctr" defTabSz="40898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280304" algn="ctr" defTabSz="40898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大標題文字"/>
          <p:cNvSpPr txBox="1">
            <a:spLocks noGrp="1"/>
          </p:cNvSpPr>
          <p:nvPr>
            <p:ph type="title"/>
          </p:nvPr>
        </p:nvSpPr>
        <p:spPr>
          <a:xfrm>
            <a:off x="669727" y="178594"/>
            <a:ext cx="7804547" cy="15180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35566" tIns="35566" rIns="35566" bIns="35566" anchor="ctr">
            <a:normAutofit/>
          </a:bodyPr>
          <a:lstStyle/>
          <a:p>
            <a:r>
              <a:t>大標題文字</a:t>
            </a:r>
          </a:p>
        </p:txBody>
      </p:sp>
      <p:sp>
        <p:nvSpPr>
          <p:cNvPr id="3" name="內文層級一…"/>
          <p:cNvSpPr txBox="1">
            <a:spLocks noGrp="1"/>
          </p:cNvSpPr>
          <p:nvPr>
            <p:ph type="body" idx="1"/>
          </p:nvPr>
        </p:nvSpPr>
        <p:spPr>
          <a:xfrm>
            <a:off x="669727" y="1821656"/>
            <a:ext cx="7804547" cy="44201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35566" tIns="35566" rIns="35566" bIns="35566" anchor="ctr">
            <a:normAutofit/>
          </a:bodyPr>
          <a:lstStyle/>
          <a:p>
            <a:r>
              <a:t>內文層級一</a:t>
            </a:r>
          </a:p>
          <a:p>
            <a:pPr lvl="1"/>
            <a:r>
              <a:t>內文層級二</a:t>
            </a:r>
          </a:p>
          <a:p>
            <a:pPr lvl="2"/>
            <a:r>
              <a:t>內文層級三</a:t>
            </a:r>
          </a:p>
          <a:p>
            <a:pPr lvl="3"/>
            <a:r>
              <a:t>內文層級四</a:t>
            </a:r>
          </a:p>
          <a:p>
            <a:pPr lvl="4"/>
            <a:r>
              <a:t>內文層級五</a:t>
            </a:r>
          </a:p>
        </p:txBody>
      </p:sp>
      <p:sp>
        <p:nvSpPr>
          <p:cNvPr id="4" name="幻燈片編號"/>
          <p:cNvSpPr txBox="1">
            <a:spLocks noGrp="1"/>
          </p:cNvSpPr>
          <p:nvPr>
            <p:ph type="sldNum" sz="quarter" idx="2"/>
          </p:nvPr>
        </p:nvSpPr>
        <p:spPr>
          <a:xfrm>
            <a:off x="4456082" y="6536608"/>
            <a:ext cx="227074" cy="245255"/>
          </a:xfrm>
          <a:prstGeom prst="rect">
            <a:avLst/>
          </a:prstGeom>
          <a:ln w="12700">
            <a:miter lim="400000"/>
          </a:ln>
        </p:spPr>
        <p:txBody>
          <a:bodyPr wrap="none" lIns="35566" tIns="35566" rIns="35566" bIns="35566">
            <a:spAutoFit/>
          </a:bodyPr>
          <a:lstStyle>
            <a:lvl1pPr>
              <a:defRPr sz="11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 algn="ctr" defTabSz="409134" hangingPunct="0"/>
            <a:fld id="{86CB4B4D-7CA3-9044-876B-883B54F8677D}" type="slidenum">
              <a:rPr lang="uk-UA" kern="0" smtClean="0">
                <a:solidFill>
                  <a:srgbClr val="000000"/>
                </a:solidFill>
              </a:rPr>
              <a:pPr algn="ctr" defTabSz="409134" hangingPunct="0"/>
              <a:t>‹#›</a:t>
            </a:fld>
            <a:endParaRPr lang="uk-UA" kern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5" r:id="rId1"/>
    <p:sldLayoutId id="2147483766" r:id="rId2"/>
    <p:sldLayoutId id="2147483767" r:id="rId3"/>
    <p:sldLayoutId id="2147483768" r:id="rId4"/>
    <p:sldLayoutId id="2147483769" r:id="rId5"/>
    <p:sldLayoutId id="2147483770" r:id="rId6"/>
    <p:sldLayoutId id="2147483771" r:id="rId7"/>
    <p:sldLayoutId id="2147483772" r:id="rId8"/>
    <p:sldLayoutId id="2147483773" r:id="rId9"/>
    <p:sldLayoutId id="2147483774" r:id="rId10"/>
    <p:sldLayoutId id="2147483775" r:id="rId11"/>
    <p:sldLayoutId id="2147483776" r:id="rId12"/>
  </p:sldLayoutIdLst>
  <p:transition spd="med"/>
  <p:txStyles>
    <p:titleStyle>
      <a:lvl1pPr marL="0" marR="0" indent="0" algn="ctr" defTabSz="40913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160104" algn="ctr" defTabSz="40913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320180" algn="ctr" defTabSz="40913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480295" algn="ctr" defTabSz="40913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640377" algn="ctr" defTabSz="40913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800486" algn="ctr" defTabSz="40913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960580" algn="ctr" defTabSz="40913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1120689" algn="ctr" defTabSz="40913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1280764" algn="ctr" defTabSz="40913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311296" marR="0" indent="-311296" algn="l" defTabSz="409134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622592" marR="0" indent="-311296" algn="l" defTabSz="409134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933888" marR="0" indent="-311296" algn="l" defTabSz="409134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1245184" marR="0" indent="-311296" algn="l" defTabSz="409134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1556488" marR="0" indent="-311296" algn="l" defTabSz="409134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1867789" marR="0" indent="-311296" algn="l" defTabSz="409134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2179093" marR="0" indent="-311296" algn="l" defTabSz="409134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2490375" marR="0" indent="-311296" algn="l" defTabSz="409134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2801683" marR="0" indent="-311296" algn="l" defTabSz="409134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40913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160104" algn="ctr" defTabSz="40913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320180" algn="ctr" defTabSz="40913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480295" algn="ctr" defTabSz="40913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640377" algn="ctr" defTabSz="40913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800486" algn="ctr" defTabSz="40913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960580" algn="ctr" defTabSz="40913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120689" algn="ctr" defTabSz="40913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280764" algn="ctr" defTabSz="40913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大標題文字"/>
          <p:cNvSpPr txBox="1">
            <a:spLocks noGrp="1"/>
          </p:cNvSpPr>
          <p:nvPr>
            <p:ph type="title"/>
          </p:nvPr>
        </p:nvSpPr>
        <p:spPr>
          <a:xfrm>
            <a:off x="669727" y="178594"/>
            <a:ext cx="7804547" cy="15180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35582" tIns="35582" rIns="35582" bIns="35582" anchor="ctr">
            <a:normAutofit/>
          </a:bodyPr>
          <a:lstStyle/>
          <a:p>
            <a:r>
              <a:t>大標題文字</a:t>
            </a:r>
          </a:p>
        </p:txBody>
      </p:sp>
      <p:sp>
        <p:nvSpPr>
          <p:cNvPr id="3" name="內文層級一…"/>
          <p:cNvSpPr txBox="1">
            <a:spLocks noGrp="1"/>
          </p:cNvSpPr>
          <p:nvPr>
            <p:ph type="body" idx="1"/>
          </p:nvPr>
        </p:nvSpPr>
        <p:spPr>
          <a:xfrm>
            <a:off x="669727" y="1821656"/>
            <a:ext cx="7804547" cy="44201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35582" tIns="35582" rIns="35582" bIns="35582" anchor="ctr">
            <a:normAutofit/>
          </a:bodyPr>
          <a:lstStyle/>
          <a:p>
            <a:r>
              <a:t>內文層級一</a:t>
            </a:r>
          </a:p>
          <a:p>
            <a:pPr lvl="1"/>
            <a:r>
              <a:t>內文層級二</a:t>
            </a:r>
          </a:p>
          <a:p>
            <a:pPr lvl="2"/>
            <a:r>
              <a:t>內文層級三</a:t>
            </a:r>
          </a:p>
          <a:p>
            <a:pPr lvl="3"/>
            <a:r>
              <a:t>內文層級四</a:t>
            </a:r>
          </a:p>
          <a:p>
            <a:pPr lvl="4"/>
            <a:r>
              <a:t>內文層級五</a:t>
            </a:r>
          </a:p>
        </p:txBody>
      </p:sp>
      <p:sp>
        <p:nvSpPr>
          <p:cNvPr id="4" name="幻燈片編號"/>
          <p:cNvSpPr txBox="1">
            <a:spLocks noGrp="1"/>
          </p:cNvSpPr>
          <p:nvPr>
            <p:ph type="sldNum" sz="quarter" idx="2"/>
          </p:nvPr>
        </p:nvSpPr>
        <p:spPr>
          <a:xfrm>
            <a:off x="4456082" y="6536600"/>
            <a:ext cx="227074" cy="245255"/>
          </a:xfrm>
          <a:prstGeom prst="rect">
            <a:avLst/>
          </a:prstGeom>
          <a:ln w="12700">
            <a:miter lim="400000"/>
          </a:ln>
        </p:spPr>
        <p:txBody>
          <a:bodyPr wrap="none" lIns="35582" tIns="35582" rIns="35582" bIns="35582">
            <a:spAutoFit/>
          </a:bodyPr>
          <a:lstStyle>
            <a:lvl1pPr>
              <a:defRPr sz="11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 algn="ctr" defTabSz="409302" hangingPunct="0"/>
            <a:fld id="{86CB4B4D-7CA3-9044-876B-883B54F8677D}" type="slidenum">
              <a:rPr lang="uk-UA" kern="0" smtClean="0">
                <a:solidFill>
                  <a:srgbClr val="000000"/>
                </a:solidFill>
              </a:rPr>
              <a:pPr algn="ctr" defTabSz="409302" hangingPunct="0"/>
              <a:t>‹#›</a:t>
            </a:fld>
            <a:endParaRPr lang="uk-UA" kern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8" r:id="rId1"/>
    <p:sldLayoutId id="2147483779" r:id="rId2"/>
    <p:sldLayoutId id="2147483780" r:id="rId3"/>
    <p:sldLayoutId id="2147483781" r:id="rId4"/>
    <p:sldLayoutId id="2147483782" r:id="rId5"/>
    <p:sldLayoutId id="2147483783" r:id="rId6"/>
    <p:sldLayoutId id="2147483784" r:id="rId7"/>
    <p:sldLayoutId id="2147483785" r:id="rId8"/>
    <p:sldLayoutId id="2147483786" r:id="rId9"/>
    <p:sldLayoutId id="2147483787" r:id="rId10"/>
    <p:sldLayoutId id="2147483788" r:id="rId11"/>
    <p:sldLayoutId id="2147483789" r:id="rId12"/>
  </p:sldLayoutIdLst>
  <p:transition spd="med"/>
  <p:txStyles>
    <p:titleStyle>
      <a:lvl1pPr marL="0" marR="0" indent="0" algn="ctr" defTabSz="40930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160168" algn="ctr" defTabSz="40930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320313" algn="ctr" defTabSz="40930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480490" algn="ctr" defTabSz="40930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640640" algn="ctr" defTabSz="40930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800814" algn="ctr" defTabSz="40930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960972" algn="ctr" defTabSz="40930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1121146" algn="ctr" defTabSz="40930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1281291" algn="ctr" defTabSz="40930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311424" marR="0" indent="-311424" algn="l" defTabSz="409302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622848" marR="0" indent="-311424" algn="l" defTabSz="409302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934272" marR="0" indent="-311424" algn="l" defTabSz="409302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1245696" marR="0" indent="-311424" algn="l" defTabSz="409302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1557125" marR="0" indent="-311424" algn="l" defTabSz="409302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1868552" marR="0" indent="-311424" algn="l" defTabSz="409302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2179983" marR="0" indent="-311424" algn="l" defTabSz="409302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2491398" marR="0" indent="-311424" algn="l" defTabSz="409302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2802832" marR="0" indent="-311424" algn="l" defTabSz="409302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40930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160168" algn="ctr" defTabSz="40930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320313" algn="ctr" defTabSz="40930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480490" algn="ctr" defTabSz="40930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640640" algn="ctr" defTabSz="40930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800814" algn="ctr" defTabSz="40930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960972" algn="ctr" defTabSz="40930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121146" algn="ctr" defTabSz="40930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281291" algn="ctr" defTabSz="40930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大標題文字"/>
          <p:cNvSpPr txBox="1">
            <a:spLocks noGrp="1"/>
          </p:cNvSpPr>
          <p:nvPr>
            <p:ph type="title"/>
          </p:nvPr>
        </p:nvSpPr>
        <p:spPr>
          <a:xfrm>
            <a:off x="669727" y="178594"/>
            <a:ext cx="7804547" cy="15180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35599" tIns="35599" rIns="35599" bIns="35599" anchor="ctr">
            <a:normAutofit/>
          </a:bodyPr>
          <a:lstStyle/>
          <a:p>
            <a:r>
              <a:t>大標題文字</a:t>
            </a:r>
          </a:p>
        </p:txBody>
      </p:sp>
      <p:sp>
        <p:nvSpPr>
          <p:cNvPr id="3" name="內文層級一…"/>
          <p:cNvSpPr txBox="1">
            <a:spLocks noGrp="1"/>
          </p:cNvSpPr>
          <p:nvPr>
            <p:ph type="body" idx="1"/>
          </p:nvPr>
        </p:nvSpPr>
        <p:spPr>
          <a:xfrm>
            <a:off x="669727" y="1821656"/>
            <a:ext cx="7804547" cy="44201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35599" tIns="35599" rIns="35599" bIns="35599" anchor="ctr">
            <a:normAutofit/>
          </a:bodyPr>
          <a:lstStyle/>
          <a:p>
            <a:r>
              <a:t>內文層級一</a:t>
            </a:r>
          </a:p>
          <a:p>
            <a:pPr lvl="1"/>
            <a:r>
              <a:t>內文層級二</a:t>
            </a:r>
          </a:p>
          <a:p>
            <a:pPr lvl="2"/>
            <a:r>
              <a:t>內文層級三</a:t>
            </a:r>
          </a:p>
          <a:p>
            <a:pPr lvl="3"/>
            <a:r>
              <a:t>內文層級四</a:t>
            </a:r>
          </a:p>
          <a:p>
            <a:pPr lvl="4"/>
            <a:r>
              <a:t>內文層級五</a:t>
            </a:r>
          </a:p>
        </p:txBody>
      </p:sp>
      <p:sp>
        <p:nvSpPr>
          <p:cNvPr id="4" name="幻燈片編號"/>
          <p:cNvSpPr txBox="1">
            <a:spLocks noGrp="1"/>
          </p:cNvSpPr>
          <p:nvPr>
            <p:ph type="sldNum" sz="quarter" idx="2"/>
          </p:nvPr>
        </p:nvSpPr>
        <p:spPr>
          <a:xfrm>
            <a:off x="4456082" y="6536591"/>
            <a:ext cx="227074" cy="245255"/>
          </a:xfrm>
          <a:prstGeom prst="rect">
            <a:avLst/>
          </a:prstGeom>
          <a:ln w="12700">
            <a:miter lim="400000"/>
          </a:ln>
        </p:spPr>
        <p:txBody>
          <a:bodyPr wrap="none" lIns="35599" tIns="35599" rIns="35599" bIns="35599">
            <a:spAutoFit/>
          </a:bodyPr>
          <a:lstStyle>
            <a:lvl1pPr>
              <a:defRPr sz="11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 algn="ctr" defTabSz="409491" hangingPunct="0"/>
            <a:fld id="{86CB4B4D-7CA3-9044-876B-883B54F8677D}" type="slidenum">
              <a:rPr lang="uk-UA" kern="0" smtClean="0">
                <a:solidFill>
                  <a:srgbClr val="000000"/>
                </a:solidFill>
              </a:rPr>
              <a:pPr algn="ctr" defTabSz="409491" hangingPunct="0"/>
              <a:t>‹#›</a:t>
            </a:fld>
            <a:endParaRPr lang="uk-UA" kern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1" r:id="rId1"/>
    <p:sldLayoutId id="2147483792" r:id="rId2"/>
    <p:sldLayoutId id="2147483793" r:id="rId3"/>
    <p:sldLayoutId id="2147483794" r:id="rId4"/>
    <p:sldLayoutId id="2147483795" r:id="rId5"/>
    <p:sldLayoutId id="2147483796" r:id="rId6"/>
    <p:sldLayoutId id="2147483797" r:id="rId7"/>
    <p:sldLayoutId id="2147483798" r:id="rId8"/>
    <p:sldLayoutId id="2147483799" r:id="rId9"/>
    <p:sldLayoutId id="2147483800" r:id="rId10"/>
    <p:sldLayoutId id="2147483801" r:id="rId11"/>
    <p:sldLayoutId id="2147483802" r:id="rId12"/>
  </p:sldLayoutIdLst>
  <p:transition spd="med"/>
  <p:txStyles>
    <p:titleStyle>
      <a:lvl1pPr marL="0" marR="0" indent="0" algn="ctr" defTabSz="40949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160241" algn="ctr" defTabSz="40949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320462" algn="ctr" defTabSz="40949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480710" algn="ctr" defTabSz="40949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640936" algn="ctr" defTabSz="40949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801183" algn="ctr" defTabSz="40949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961414" algn="ctr" defTabSz="40949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1121660" algn="ctr" defTabSz="40949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1281882" algn="ctr" defTabSz="40949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311568" marR="0" indent="-311568" algn="l" defTabSz="409491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623136" marR="0" indent="-311568" algn="l" defTabSz="409491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934704" marR="0" indent="-311568" algn="l" defTabSz="409491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1246272" marR="0" indent="-311568" algn="l" defTabSz="409491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1557842" marR="0" indent="-311568" algn="l" defTabSz="409491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1869412" marR="0" indent="-311568" algn="l" defTabSz="409491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2180985" marR="0" indent="-311568" algn="l" defTabSz="409491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2492549" marR="0" indent="-311568" algn="l" defTabSz="409491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2804125" marR="0" indent="-311568" algn="l" defTabSz="409491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40949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160241" algn="ctr" defTabSz="40949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320462" algn="ctr" defTabSz="40949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480710" algn="ctr" defTabSz="40949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640936" algn="ctr" defTabSz="40949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801183" algn="ctr" defTabSz="40949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961414" algn="ctr" defTabSz="40949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121660" algn="ctr" defTabSz="40949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281882" algn="ctr" defTabSz="40949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3.wdp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7" Type="http://schemas.openxmlformats.org/officeDocument/2006/relationships/image" Target="../media/image8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-39350" y="4797152"/>
            <a:ext cx="9178146" cy="1728192"/>
          </a:xfrm>
          <a:prstGeom prst="rect">
            <a:avLst/>
          </a:prstGeom>
          <a:solidFill>
            <a:srgbClr val="4F6228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942" tIns="45472" rIns="90942" bIns="45472" rtlCol="0" anchor="ctr"/>
          <a:lstStyle/>
          <a:p>
            <a:pPr algn="ctr"/>
            <a:r>
              <a:rPr lang="zh-TW" altLang="en-US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河北省</a:t>
            </a:r>
            <a:r>
              <a:rPr lang="en-US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衡水市</a:t>
            </a:r>
            <a:r>
              <a:rPr lang="en-US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-RTC</a:t>
            </a:r>
            <a:r>
              <a:rPr lang="zh-TW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案</a:t>
            </a:r>
            <a:r>
              <a:rPr lang="zh-TW" altLang="en-US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例</a:t>
            </a:r>
            <a:r>
              <a:rPr lang="zh-CN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说明参考资料</a:t>
            </a:r>
            <a:endParaRPr lang="en-US" altLang="zh-CN" sz="3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r"/>
            <a:endParaRPr lang="en-US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r"/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專案開始日期 </a:t>
            </a:r>
            <a:r>
              <a:rPr lang="en-US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:</a:t>
            </a:r>
            <a:r>
              <a:rPr lang="en-US" altLang="zh-TW" sz="24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24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2017/11/06</a:t>
            </a:r>
            <a:endParaRPr lang="zh-TW" altLang="en-US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96586" y="5085184"/>
            <a:ext cx="496246" cy="830496"/>
          </a:xfrm>
          <a:prstGeom prst="rect">
            <a:avLst/>
          </a:prstGeom>
        </p:spPr>
        <p:txBody>
          <a:bodyPr wrap="none" lIns="90942" tIns="45472" rIns="90942" bIns="45472">
            <a:spAutoFit/>
          </a:bodyPr>
          <a:lstStyle/>
          <a:p>
            <a:r>
              <a:rPr lang="en-US" altLang="zh-TW" sz="4800" dirty="0" smtClean="0">
                <a:solidFill>
                  <a:schemeClr val="bg1"/>
                </a:solidFill>
              </a:rPr>
              <a:t>1</a:t>
            </a:r>
            <a:endParaRPr lang="zh-TW" altLang="en-US" sz="4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6359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群組 1"/>
          <p:cNvGrpSpPr/>
          <p:nvPr/>
        </p:nvGrpSpPr>
        <p:grpSpPr>
          <a:xfrm>
            <a:off x="0" y="-900"/>
            <a:ext cx="9149214" cy="1001028"/>
            <a:chOff x="0" y="-900"/>
            <a:chExt cx="9149214" cy="1001028"/>
          </a:xfrm>
        </p:grpSpPr>
        <p:sp>
          <p:nvSpPr>
            <p:cNvPr id="3" name="矩形 2"/>
            <p:cNvSpPr/>
            <p:nvPr/>
          </p:nvSpPr>
          <p:spPr>
            <a:xfrm>
              <a:off x="0" y="0"/>
              <a:ext cx="9144000" cy="1000128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pic>
          <p:nvPicPr>
            <p:cNvPr id="4" name="Picture 2" descr="「閃電」的圖片搜尋結果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112" r="31280" b="85403"/>
            <a:stretch/>
          </p:blipFill>
          <p:spPr bwMode="auto">
            <a:xfrm>
              <a:off x="7608649" y="-900"/>
              <a:ext cx="1540565" cy="10010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" name="矩形 4"/>
          <p:cNvSpPr/>
          <p:nvPr/>
        </p:nvSpPr>
        <p:spPr>
          <a:xfrm>
            <a:off x="212680" y="5700"/>
            <a:ext cx="6717331" cy="1022875"/>
          </a:xfrm>
          <a:prstGeom prst="rect">
            <a:avLst/>
          </a:prstGeom>
        </p:spPr>
        <p:txBody>
          <a:bodyPr wrap="none" lIns="90938" tIns="45469" rIns="90938" bIns="45469">
            <a:spAutoFit/>
          </a:bodyPr>
          <a:lstStyle/>
          <a:p>
            <a:pPr algn="l"/>
            <a:r>
              <a:rPr lang="en-US" altLang="zh-TW" sz="32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5-</a:t>
            </a:r>
            <a:r>
              <a:rPr lang="en-US" altLang="zh-TW" sz="32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5</a:t>
            </a:r>
            <a:r>
              <a:rPr lang="en-US" altLang="zh-TW" sz="32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.</a:t>
            </a:r>
            <a:r>
              <a:rPr lang="zh-TW" altLang="en-US" sz="32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河北高官恶报</a:t>
            </a:r>
            <a:endParaRPr lang="en-US" altLang="zh-TW" sz="32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l"/>
            <a:r>
              <a:rPr lang="zh-TW" altLang="en-US" sz="2800" b="1" dirty="0" smtClean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前河北省委常委，景春华，</a:t>
            </a:r>
            <a:r>
              <a:rPr lang="zh-CN" altLang="en-US" sz="2800" b="1" dirty="0" smtClean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有期徒刑</a:t>
            </a:r>
            <a:r>
              <a:rPr lang="en-US" altLang="zh-TW" sz="2800" b="1" dirty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18</a:t>
            </a:r>
            <a:r>
              <a:rPr lang="zh-CN" altLang="en-US" sz="2800" b="1" dirty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endParaRPr lang="en-US" altLang="zh-TW" sz="2800" b="1" dirty="0">
              <a:solidFill>
                <a:srgbClr val="FFFF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2355" y="3605006"/>
            <a:ext cx="8904419" cy="3200369"/>
          </a:xfrm>
          <a:prstGeom prst="rect">
            <a:avLst/>
          </a:prstGeom>
        </p:spPr>
        <p:txBody>
          <a:bodyPr wrap="square" lIns="90938" tIns="45469" rIns="90938" bIns="45469">
            <a:spAutoFit/>
          </a:bodyPr>
          <a:lstStyle/>
          <a:p>
            <a:pPr algn="l"/>
            <a:r>
              <a:rPr lang="zh-Hant" altLang="en-US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景</a:t>
            </a:r>
            <a:r>
              <a:rPr lang="zh-Hant" altLang="en-US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春华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、</a:t>
            </a:r>
            <a:r>
              <a:rPr lang="zh-TW" altLang="en-US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梁滨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、</a:t>
            </a:r>
            <a:r>
              <a:rPr lang="zh-Hant" altLang="en-US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张越</a:t>
            </a:r>
            <a:r>
              <a:rPr lang="zh-Hant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，</a:t>
            </a:r>
            <a:r>
              <a:rPr lang="zh-Hant" altLang="en-US" u="sng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号称</a:t>
            </a:r>
            <a:r>
              <a:rPr lang="zh-Hant" altLang="en-US" b="1" u="sng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周永康</a:t>
            </a:r>
            <a:r>
              <a:rPr lang="zh-Hant" altLang="en-US" u="sng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的</a:t>
            </a:r>
            <a:r>
              <a:rPr lang="zh-Hant" altLang="en-US" b="1" u="sng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「三剑客」</a:t>
            </a:r>
            <a:r>
              <a:rPr lang="zh-Hant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。</a:t>
            </a:r>
            <a:r>
              <a:rPr lang="zh-Hant" altLang="en-US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景春华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同时也是</a:t>
            </a:r>
            <a:r>
              <a:rPr lang="zh-Hant" altLang="en-US" b="1" u="sng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周本顺</a:t>
            </a:r>
            <a:r>
              <a:rPr lang="zh-Hant" altLang="en-US" u="sng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的</a:t>
            </a:r>
            <a:r>
              <a:rPr lang="zh-Hant" altLang="en-US" b="1" u="sng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大秘</a:t>
            </a:r>
            <a:r>
              <a:rPr lang="zh-Hant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。</a:t>
            </a:r>
            <a:endParaRPr lang="en-US" altLang="zh-Hant" dirty="0" smtClean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pPr algn="l"/>
            <a:endParaRPr lang="en-US" dirty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pPr algn="l"/>
            <a:r>
              <a:rPr lang="zh-Hant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在江派「河北帮」的掌</a:t>
            </a:r>
            <a:r>
              <a:rPr lang="zh-Hant" altLang="en-US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控下</a:t>
            </a:r>
            <a:r>
              <a:rPr lang="zh-Hant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，河北省成为迫害法轮功的</a:t>
            </a:r>
            <a:r>
              <a:rPr lang="zh-Hant" altLang="en-US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重灾区</a:t>
            </a:r>
            <a:r>
              <a:rPr lang="zh-Hant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。</a:t>
            </a:r>
            <a:endParaRPr lang="en-US" altLang="zh-Hant" dirty="0" smtClean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pPr algn="l"/>
            <a:endParaRPr lang="en-US" altLang="zh-Hant" dirty="0" smtClean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pPr algn="l"/>
            <a:r>
              <a:rPr lang="zh-Hant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据明慧网报导，</a:t>
            </a:r>
            <a:r>
              <a:rPr lang="zh-Hant" altLang="en-US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景春华</a:t>
            </a:r>
            <a:r>
              <a:rPr lang="zh-Hant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在</a:t>
            </a:r>
            <a:r>
              <a:rPr lang="zh-Hant" altLang="en-US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任</a:t>
            </a:r>
            <a:r>
              <a:rPr lang="zh-Hant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河北省</a:t>
            </a:r>
            <a:r>
              <a:rPr lang="zh-Hant" altLang="en-US" b="1" dirty="0" smtClean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衡水市委书记</a:t>
            </a:r>
            <a:r>
              <a:rPr lang="zh-Hant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期间，</a:t>
            </a:r>
            <a:r>
              <a:rPr lang="zh-Hant" altLang="en-US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积极迫害</a:t>
            </a:r>
            <a:r>
              <a:rPr lang="zh-Hant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当地的法轮功学员。</a:t>
            </a:r>
            <a:endParaRPr lang="en-US" altLang="zh-Hant" dirty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pPr algn="l"/>
            <a:endParaRPr lang="en-US" altLang="zh-Hant" dirty="0" smtClean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pPr algn="l"/>
            <a:r>
              <a:rPr lang="en-US" altLang="zh-Hant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2008</a:t>
            </a:r>
            <a:r>
              <a:rPr lang="zh-Hant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年「北京奥运」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前</a:t>
            </a:r>
            <a:r>
              <a:rPr lang="zh-Hant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，衡水市市委书记</a:t>
            </a:r>
            <a:r>
              <a:rPr lang="zh-Hant" altLang="en-US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景春华</a:t>
            </a:r>
            <a:r>
              <a:rPr lang="zh-Hant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召集各单位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的</a:t>
            </a:r>
            <a:r>
              <a:rPr lang="zh-Hant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一把手，</a:t>
            </a:r>
            <a:endParaRPr lang="en-US" altLang="zh-Hant" dirty="0" smtClean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r>
              <a:rPr lang="zh-Hant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加强对法轮功学员的监视，奥运期间哪个单位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出现</a:t>
            </a:r>
            <a:r>
              <a:rPr lang="zh-Hant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到北京和秦皇岛去的法轮功学员，</a:t>
            </a:r>
            <a:endParaRPr lang="en-US" altLang="zh-Hant" dirty="0" smtClean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r>
              <a:rPr lang="zh-Hant" altLang="en-US" sz="200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单位一把手就地免职</a:t>
            </a:r>
            <a:r>
              <a:rPr lang="zh-Hant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。</a:t>
            </a:r>
            <a:endParaRPr lang="zh-Hant" altLang="en-US" dirty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pPr algn="l"/>
            <a:endParaRPr lang="en-US" altLang="zh-Hant" dirty="0">
              <a:latin typeface="Heiti TC Light"/>
              <a:ea typeface="Heiti TC Light"/>
              <a:cs typeface="Heiti TC Light"/>
            </a:endParaRPr>
          </a:p>
          <a:p>
            <a:pPr algn="l"/>
            <a:endParaRPr lang="en-US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11593" y="6343376"/>
            <a:ext cx="6405181" cy="34871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5511" tIns="35511" rIns="35511" bIns="35511" numCol="1" spcCol="26636" rtlCol="0" anchor="ctr">
            <a:spAutoFit/>
          </a:bodyPr>
          <a:lstStyle/>
          <a:p>
            <a:r>
              <a:rPr lang="zh-TW" altLang="en-US" b="1" dirty="0" smtClean="0">
                <a:solidFill>
                  <a:srgbClr val="FF66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大紀元</a:t>
            </a:r>
            <a:r>
              <a:rPr lang="en-US" altLang="zh-TW" b="1" dirty="0" smtClean="0">
                <a:solidFill>
                  <a:srgbClr val="FF66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 2016.12.23</a:t>
            </a:r>
            <a:r>
              <a:rPr lang="zh-TW" altLang="en-US" b="1" dirty="0" smtClean="0">
                <a:solidFill>
                  <a:srgbClr val="FF66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「</a:t>
            </a:r>
            <a:r>
              <a:rPr lang="zh-Hant" altLang="en-US" b="1" dirty="0">
                <a:solidFill>
                  <a:srgbClr val="FF66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前河北常委景春華貪腐</a:t>
            </a:r>
            <a:r>
              <a:rPr lang="en-US" altLang="zh-Hant" b="1" dirty="0">
                <a:solidFill>
                  <a:srgbClr val="FF66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1.4</a:t>
            </a:r>
            <a:r>
              <a:rPr lang="zh-Hant" altLang="en-US" b="1" dirty="0">
                <a:solidFill>
                  <a:srgbClr val="FF66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億 獲刑</a:t>
            </a:r>
            <a:r>
              <a:rPr lang="en-US" altLang="zh-Hant" b="1" dirty="0" smtClean="0">
                <a:solidFill>
                  <a:srgbClr val="FF66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18</a:t>
            </a:r>
            <a:r>
              <a:rPr lang="zh-Hant" altLang="en-US" b="1" dirty="0" smtClean="0">
                <a:solidFill>
                  <a:srgbClr val="FF66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年</a:t>
            </a:r>
            <a:r>
              <a:rPr lang="zh-TW" altLang="en-US" b="1" dirty="0" smtClean="0">
                <a:solidFill>
                  <a:srgbClr val="FF66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」</a:t>
            </a:r>
            <a:endParaRPr lang="en-US" sz="1700" b="1" dirty="0">
              <a:solidFill>
                <a:srgbClr val="FF66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  <a:sym typeface="Helvetica Neue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345445" y="1340768"/>
            <a:ext cx="5688632" cy="1603435"/>
          </a:xfrm>
          <a:prstGeom prst="rect">
            <a:avLst/>
          </a:prstGeom>
        </p:spPr>
        <p:txBody>
          <a:bodyPr wrap="square" lIns="63952" tIns="31964" rIns="63952" bIns="31964">
            <a:spAutoFit/>
          </a:bodyPr>
          <a:lstStyle/>
          <a:p>
            <a:pPr algn="l"/>
            <a:r>
              <a:rPr lang="en-US" altLang="zh-Hant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201</a:t>
            </a:r>
            <a:r>
              <a:rPr lang="zh-TW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6</a:t>
            </a:r>
            <a:r>
              <a:rPr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zh-TW" altLang="zh-Hant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3</a:t>
            </a:r>
            <a:r>
              <a:rPr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lang="zh-TW" altLang="zh-Hant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3</a:t>
            </a:r>
            <a:r>
              <a:rPr lang="zh-Hant" altLang="en-US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日</a:t>
            </a:r>
            <a:r>
              <a:rPr lang="zh-Hant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景春华落马</a:t>
            </a:r>
            <a:endParaRPr lang="en-US" altLang="zh-Hant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l"/>
            <a:r>
              <a:rPr lang="en-US" altLang="zh-Hant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2016</a:t>
            </a:r>
            <a:r>
              <a:rPr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zh-TW" altLang="zh-Hant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5</a:t>
            </a:r>
            <a:r>
              <a:rPr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8</a:t>
            </a:r>
            <a:r>
              <a:rPr lang="zh-TW" altLang="en-US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日</a:t>
            </a:r>
            <a:r>
              <a:rPr lang="zh-Hant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被双开</a:t>
            </a:r>
            <a:endParaRPr lang="en-US" altLang="zh-CN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l"/>
            <a:r>
              <a:rPr lang="en-US" altLang="zh-CN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201</a:t>
            </a:r>
            <a:r>
              <a:rPr lang="zh-TW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6</a:t>
            </a:r>
            <a:r>
              <a:rPr lang="zh-CN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zh-TW" altLang="zh-CN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8</a:t>
            </a:r>
            <a:r>
              <a:rPr lang="zh-CN" altLang="en-US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lang="en-US" altLang="zh-TW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11</a:t>
            </a:r>
            <a:r>
              <a:rPr lang="zh-TW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日，一审开庭</a:t>
            </a:r>
            <a:endParaRPr lang="en-US" altLang="zh-TW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l"/>
            <a:r>
              <a:rPr lang="zh-TW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</a:t>
            </a:r>
            <a:r>
              <a:rPr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016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12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23</a:t>
            </a:r>
            <a:r>
              <a:rPr lang="zh-TW" altLang="en-US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日</a:t>
            </a:r>
            <a:r>
              <a:rPr lang="zh-TW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Hant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「受贿、巨额财产来源不明案」宣判，景春华被判刑</a:t>
            </a:r>
            <a:r>
              <a:rPr lang="en-US" altLang="zh-Hant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18</a:t>
            </a:r>
            <a:r>
              <a:rPr lang="zh-Hant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endParaRPr lang="en-US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20197" t="6053" r="15595"/>
          <a:stretch/>
        </p:blipFill>
        <p:spPr>
          <a:xfrm>
            <a:off x="467544" y="1205775"/>
            <a:ext cx="2562961" cy="2109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853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矩形 7"/>
          <p:cNvSpPr/>
          <p:nvPr/>
        </p:nvSpPr>
        <p:spPr>
          <a:xfrm>
            <a:off x="225772" y="848936"/>
            <a:ext cx="8786543" cy="5119533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517" tIns="45517" rIns="45517" bIns="45517" anchor="ctr"/>
          <a:lstStyle/>
          <a:p>
            <a:pPr algn="ctr" defTabSz="910392" hangingPunct="0">
              <a:defRPr b="0">
                <a:latin typeface="Calibri"/>
                <a:ea typeface="Calibri"/>
                <a:cs typeface="Calibri"/>
                <a:sym typeface="Calibri"/>
              </a:defRPr>
            </a:pPr>
            <a:endParaRPr sz="1700"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4" name="矩形 10"/>
          <p:cNvSpPr txBox="1"/>
          <p:nvPr/>
        </p:nvSpPr>
        <p:spPr>
          <a:xfrm>
            <a:off x="298562" y="1052736"/>
            <a:ext cx="8640962" cy="41084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517" tIns="45517" rIns="45517" bIns="45517">
            <a:spAutoFit/>
          </a:bodyPr>
          <a:lstStyle/>
          <a:p>
            <a:pPr defTabSz="910392" hangingPunct="0">
              <a:defRPr sz="300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sz="2000" b="1" kern="0" dirty="0" err="1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微軟正黑體"/>
                <a:sym typeface="微軟正黑體"/>
              </a:rPr>
              <a:t>性质：</a:t>
            </a:r>
            <a:r>
              <a:rPr sz="2000" b="1" kern="0" dirty="0" err="1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微軟正黑體"/>
                <a:sym typeface="微軟正黑體"/>
              </a:rPr>
              <a:t>污蔑</a:t>
            </a:r>
            <a:endParaRPr sz="2000" b="1" kern="0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微軟正黑體"/>
              <a:sym typeface="微軟正黑體"/>
            </a:endParaRPr>
          </a:p>
          <a:p>
            <a:pPr defTabSz="910392" hangingPunct="0">
              <a:defRPr sz="3000" b="0">
                <a:latin typeface="微軟正黑體"/>
                <a:ea typeface="微軟正黑體"/>
                <a:cs typeface="微軟正黑體"/>
                <a:sym typeface="微軟正黑體"/>
              </a:defRPr>
            </a:pPr>
            <a:endParaRPr sz="2000" kern="0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微軟正黑體"/>
              <a:sym typeface="微軟正黑體"/>
            </a:endParaRPr>
          </a:p>
          <a:p>
            <a:pPr defTabSz="910392" hangingPunct="0">
              <a:defRPr sz="300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sz="2000" b="1" kern="0" dirty="0" err="1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微軟正黑體"/>
                <a:sym typeface="微軟正黑體"/>
              </a:rPr>
              <a:t>单位：</a:t>
            </a:r>
            <a:r>
              <a:rPr sz="2000" kern="0" dirty="0" err="1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微軟正黑體"/>
                <a:sym typeface="微軟正黑體"/>
              </a:rPr>
              <a:t>深州市教育体育局、深州市全市中小学</a:t>
            </a:r>
            <a:endParaRPr sz="2000" kern="0" dirty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微軟正黑體"/>
              <a:sym typeface="微軟正黑體"/>
            </a:endParaRPr>
          </a:p>
          <a:p>
            <a:pPr defTabSz="910392" hangingPunct="0">
              <a:defRPr sz="3000">
                <a:latin typeface="微軟正黑體"/>
                <a:ea typeface="微軟正黑體"/>
                <a:cs typeface="微軟正黑體"/>
                <a:sym typeface="微軟正黑體"/>
              </a:defRPr>
            </a:pPr>
            <a:endParaRPr sz="2000" kern="0" dirty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微軟正黑體"/>
              <a:sym typeface="微軟正黑體"/>
            </a:endParaRPr>
          </a:p>
          <a:p>
            <a:pPr defTabSz="910392" hangingPunct="0">
              <a:defRPr sz="300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sz="2000" b="1" kern="0" dirty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微軟正黑體"/>
                <a:sym typeface="微軟正黑體"/>
              </a:rPr>
              <a:t>情况：</a:t>
            </a:r>
            <a:r>
              <a:rPr sz="2000" kern="0" dirty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/>
                <a:sym typeface="Calibri"/>
              </a:rPr>
              <a:t>今年暑假，</a:t>
            </a:r>
            <a:r>
              <a:rPr sz="2000" b="1" kern="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/>
                <a:sym typeface="Calibri"/>
              </a:rPr>
              <a:t>深州市教育体育局</a:t>
            </a:r>
            <a:r>
              <a:rPr sz="2000" kern="0" dirty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/>
                <a:sym typeface="Calibri"/>
              </a:rPr>
              <a:t>在</a:t>
            </a:r>
            <a:r>
              <a:rPr lang="en-US" sz="2000" kern="0" dirty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/>
                <a:sym typeface="Calibri"/>
              </a:rPr>
              <a:t>7</a:t>
            </a:r>
            <a:r>
              <a:rPr sz="2000" kern="0" dirty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/>
                <a:sym typeface="Calibri"/>
              </a:rPr>
              <a:t>月</a:t>
            </a:r>
            <a:r>
              <a:rPr lang="en-US" sz="2000" kern="0" dirty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/>
                <a:sym typeface="Calibri"/>
              </a:rPr>
              <a:t>30</a:t>
            </a:r>
            <a:r>
              <a:rPr sz="2000" kern="0" dirty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/>
                <a:sym typeface="Calibri"/>
              </a:rPr>
              <a:t>日发出一封</a:t>
            </a:r>
            <a:endParaRPr lang="en-US" sz="2000" kern="0" dirty="0" smtClean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Calibri"/>
              <a:sym typeface="Calibri"/>
            </a:endParaRPr>
          </a:p>
          <a:p>
            <a:pPr defTabSz="910392" hangingPunct="0">
              <a:defRPr sz="300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zh-TW" altLang="en-US" sz="2000" b="1" kern="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/>
                <a:sym typeface="Calibri"/>
              </a:rPr>
              <a:t>「</a:t>
            </a:r>
            <a:r>
              <a:rPr sz="2000" b="1" kern="0" dirty="0" err="1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/>
                <a:sym typeface="Calibri"/>
              </a:rPr>
              <a:t>致全市中小学生及家长的信</a:t>
            </a:r>
            <a:r>
              <a:rPr lang="zh-TW" altLang="en-US" sz="2000" b="1" kern="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/>
                <a:sym typeface="Calibri"/>
              </a:rPr>
              <a:t>」</a:t>
            </a:r>
            <a:r>
              <a:rPr sz="2000" b="1" kern="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/>
                <a:sym typeface="Calibri"/>
              </a:rPr>
              <a:t>，</a:t>
            </a:r>
            <a:r>
              <a:rPr sz="2000" kern="0" dirty="0" err="1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/>
                <a:sym typeface="Calibri"/>
              </a:rPr>
              <a:t>此信由</a:t>
            </a:r>
            <a:r>
              <a:rPr sz="2000" b="1" u="sng" kern="0" dirty="0" err="1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/>
                <a:sym typeface="Calibri"/>
              </a:rPr>
              <a:t>家访老师直接送到学生家长手中</a:t>
            </a:r>
            <a:r>
              <a:rPr sz="2000" kern="0" dirty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/>
                <a:sym typeface="Calibri"/>
              </a:rPr>
              <a:t>，</a:t>
            </a:r>
            <a:endParaRPr lang="en-US" sz="2000" kern="0" dirty="0" smtClean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Calibri"/>
              <a:sym typeface="Calibri"/>
            </a:endParaRPr>
          </a:p>
          <a:p>
            <a:pPr defTabSz="910392" hangingPunct="0">
              <a:defRPr sz="300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sz="2000" kern="0" dirty="0" err="1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/>
                <a:sym typeface="Calibri"/>
              </a:rPr>
              <a:t>即所谓的</a:t>
            </a:r>
            <a:r>
              <a:rPr sz="2000" kern="0" dirty="0" err="1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/>
                <a:sym typeface="Calibri"/>
              </a:rPr>
              <a:t>“家访”活动，要求老师们必须到每位学生家中去完成此事</a:t>
            </a:r>
            <a:r>
              <a:rPr sz="2000" kern="0" dirty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/>
                <a:sym typeface="Calibri"/>
              </a:rPr>
              <a:t>。</a:t>
            </a:r>
            <a:endParaRPr lang="en-US" sz="2000" kern="0" dirty="0" smtClean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Calibri"/>
              <a:sym typeface="Calibri"/>
            </a:endParaRPr>
          </a:p>
          <a:p>
            <a:pPr defTabSz="910392" hangingPunct="0">
              <a:defRPr sz="2600" b="0">
                <a:latin typeface="Calibri"/>
                <a:ea typeface="Calibri"/>
                <a:cs typeface="Calibri"/>
                <a:sym typeface="Calibri"/>
              </a:defRPr>
            </a:pPr>
            <a:endParaRPr lang="en-US" sz="2000" kern="0" dirty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Calibri"/>
              <a:sym typeface="Calibri"/>
            </a:endParaRPr>
          </a:p>
          <a:p>
            <a:pPr defTabSz="910392" hangingPunct="0">
              <a:defRPr sz="2600" b="0">
                <a:latin typeface="Calibri"/>
                <a:ea typeface="Calibri"/>
                <a:cs typeface="Calibri"/>
                <a:sym typeface="Calibri"/>
              </a:defRPr>
            </a:pPr>
            <a:r>
              <a:rPr sz="2000" kern="0" dirty="0" err="1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/>
                <a:sym typeface="Calibri"/>
              </a:rPr>
              <a:t>信中提到</a:t>
            </a:r>
            <a:r>
              <a:rPr sz="2000" kern="0" dirty="0" err="1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/>
                <a:sym typeface="Calibri"/>
              </a:rPr>
              <a:t>：</a:t>
            </a:r>
            <a:r>
              <a:rPr sz="2000" kern="0" dirty="0" err="1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/>
                <a:sym typeface="Calibri"/>
              </a:rPr>
              <a:t>不参与传销法轮功等组织</a:t>
            </a:r>
            <a:r>
              <a:rPr sz="2000" kern="0" dirty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/>
                <a:sym typeface="Calibri"/>
              </a:rPr>
              <a:t>......</a:t>
            </a:r>
            <a:endParaRPr lang="en-US" sz="2000" kern="0" dirty="0" smtClean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Calibri"/>
              <a:sym typeface="Calibri"/>
            </a:endParaRPr>
          </a:p>
          <a:p>
            <a:pPr defTabSz="910392" hangingPunct="0">
              <a:defRPr sz="2600" b="0">
                <a:latin typeface="Calibri"/>
                <a:ea typeface="Calibri"/>
                <a:cs typeface="Calibri"/>
                <a:sym typeface="Calibri"/>
              </a:defRPr>
            </a:pPr>
            <a:endParaRPr lang="en-US" sz="2000" b="1" kern="0" dirty="0" smtClean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Calibri"/>
              <a:sym typeface="Calibri"/>
            </a:endParaRPr>
          </a:p>
          <a:p>
            <a:pPr defTabSz="910392" hangingPunct="0">
              <a:defRPr sz="2600" b="0">
                <a:latin typeface="Calibri"/>
                <a:ea typeface="Calibri"/>
                <a:cs typeface="Calibri"/>
                <a:sym typeface="Calibri"/>
              </a:defRPr>
            </a:pPr>
            <a:r>
              <a:rPr lang="zh-TW" altLang="en-US" sz="2000" b="1" kern="0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Calibri"/>
                <a:sym typeface="Calibri"/>
              </a:rPr>
              <a:t>影响面：</a:t>
            </a:r>
            <a:r>
              <a:rPr sz="2000" kern="0" dirty="0" err="1" smtClean="0">
                <a:latin typeface="微軟正黑體" panose="020B0604030504040204" pitchFamily="34" charset="-120"/>
                <a:ea typeface="微軟正黑體" panose="020B0604030504040204" pitchFamily="34" charset="-120"/>
                <a:cs typeface="Calibri"/>
                <a:sym typeface="Calibri"/>
              </a:rPr>
              <a:t>深州市人口五十多万，</a:t>
            </a:r>
            <a:r>
              <a:rPr sz="2000" kern="0" dirty="0" err="1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/>
                <a:sym typeface="Calibri"/>
              </a:rPr>
              <a:t>中小学生几乎家家都有</a:t>
            </a:r>
            <a:r>
              <a:rPr sz="2000" kern="0" dirty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/>
                <a:sym typeface="Calibri"/>
              </a:rPr>
              <a:t>，</a:t>
            </a:r>
            <a:endParaRPr lang="en-US" sz="2000" kern="0" dirty="0" smtClean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Calibri"/>
              <a:sym typeface="Calibri"/>
            </a:endParaRPr>
          </a:p>
          <a:p>
            <a:pPr defTabSz="910392" hangingPunct="0">
              <a:defRPr sz="2600" b="0">
                <a:latin typeface="Calibri"/>
                <a:ea typeface="Calibri"/>
                <a:cs typeface="Calibri"/>
                <a:sym typeface="Calibri"/>
              </a:defRPr>
            </a:pPr>
            <a:r>
              <a:rPr sz="2000" kern="0" dirty="0" err="1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/>
                <a:sym typeface="Calibri"/>
              </a:rPr>
              <a:t>所以传播之广</a:t>
            </a:r>
            <a:r>
              <a:rPr sz="2000" kern="0" dirty="0" err="1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/>
                <a:sym typeface="Calibri"/>
              </a:rPr>
              <a:t>、流毒之深，产生的不良影响是非常巨大的</a:t>
            </a:r>
            <a:r>
              <a:rPr sz="2000" kern="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/>
                <a:sym typeface="Calibri"/>
              </a:rPr>
              <a:t>。</a:t>
            </a:r>
          </a:p>
          <a:p>
            <a:pPr defTabSz="910392" hangingPunct="0">
              <a:defRPr sz="3000" b="0">
                <a:latin typeface="微軟正黑體"/>
                <a:ea typeface="微軟正黑體"/>
                <a:cs typeface="微軟正黑體"/>
                <a:sym typeface="微軟正黑體"/>
              </a:defRPr>
            </a:pPr>
            <a:endParaRPr sz="2100" kern="0" dirty="0">
              <a:solidFill>
                <a:srgbClr val="000000"/>
              </a:solidFill>
              <a:latin typeface="微軟正黑體"/>
              <a:ea typeface="微軟正黑體"/>
              <a:cs typeface="微軟正黑體"/>
              <a:sym typeface="微軟正黑體"/>
            </a:endParaRPr>
          </a:p>
        </p:txBody>
      </p:sp>
      <p:sp>
        <p:nvSpPr>
          <p:cNvPr id="225" name="矩形"/>
          <p:cNvSpPr/>
          <p:nvPr/>
        </p:nvSpPr>
        <p:spPr>
          <a:xfrm>
            <a:off x="-1" y="-5"/>
            <a:ext cx="9144001" cy="848943"/>
          </a:xfrm>
          <a:prstGeom prst="rect">
            <a:avLst/>
          </a:prstGeom>
          <a:solidFill>
            <a:srgbClr val="E46C0A"/>
          </a:solidFill>
          <a:ln w="12700" cap="flat">
            <a:noFill/>
            <a:miter lim="400000"/>
          </a:ln>
          <a:effectLst/>
        </p:spPr>
        <p:txBody>
          <a:bodyPr wrap="square" lIns="65022" tIns="65022" rIns="65022" bIns="65022" numCol="1" anchor="ctr">
            <a:noAutofit/>
          </a:bodyPr>
          <a:lstStyle/>
          <a:p>
            <a:pPr defTabSz="910392" hangingPunct="0">
              <a:defRPr b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  <a:r>
              <a:rPr lang="en-US" sz="3600" b="1" kern="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6-1</a:t>
            </a:r>
            <a:r>
              <a:rPr lang="mr-IN" sz="3600" b="1" kern="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.</a:t>
            </a:r>
            <a:r>
              <a:rPr lang="zh-TW" altLang="en-US" sz="3600" b="1" kern="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微軟正黑體"/>
                <a:sym typeface="微軟正黑體"/>
              </a:rPr>
              <a:t>衡水</a:t>
            </a:r>
            <a:r>
              <a:rPr lang="zh-TW" altLang="en-US" sz="3600" b="1" kern="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微軟正黑體"/>
                <a:sym typeface="微軟正黑體"/>
              </a:rPr>
              <a:t>市</a:t>
            </a:r>
            <a:r>
              <a:rPr lang="en-US" altLang="zh-TW" sz="3600" b="1" kern="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微軟正黑體"/>
                <a:sym typeface="微軟正黑體"/>
              </a:rPr>
              <a:t>-</a:t>
            </a:r>
            <a:r>
              <a:rPr lang="zh-TW" altLang="en-US" sz="3600" b="1" kern="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微軟正黑體"/>
                <a:sym typeface="微軟正黑體"/>
              </a:rPr>
              <a:t>深</a:t>
            </a:r>
            <a:r>
              <a:rPr lang="zh-TW" altLang="en-US" sz="3600" b="1" kern="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微軟正黑體"/>
                <a:sym typeface="微軟正黑體"/>
              </a:rPr>
              <a:t>州市 </a:t>
            </a:r>
            <a:endParaRPr lang="zh-TW" altLang="en-US" sz="4000" b="1" kern="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微軟正黑體"/>
              <a:sym typeface="微軟正黑體"/>
            </a:endParaRPr>
          </a:p>
        </p:txBody>
      </p:sp>
      <p:sp>
        <p:nvSpPr>
          <p:cNvPr id="10" name="矩形"/>
          <p:cNvSpPr/>
          <p:nvPr/>
        </p:nvSpPr>
        <p:spPr>
          <a:xfrm>
            <a:off x="7164287" y="100504"/>
            <a:ext cx="1882804" cy="648076"/>
          </a:xfrm>
          <a:prstGeom prst="rect">
            <a:avLst/>
          </a:prstGeom>
          <a:solidFill>
            <a:srgbClr val="FFFFFF"/>
          </a:solidFill>
          <a:ln w="38100" cap="flat">
            <a:solidFill>
              <a:srgbClr val="F79646"/>
            </a:solidFill>
            <a:prstDash val="solid"/>
            <a:round/>
          </a:ln>
          <a:effectLst/>
        </p:spPr>
        <p:txBody>
          <a:bodyPr wrap="square" lIns="65022" tIns="65022" rIns="65022" bIns="65022" numCol="1" anchor="ctr">
            <a:noAutofit/>
          </a:bodyPr>
          <a:lstStyle/>
          <a:p>
            <a:pPr algn="ctr" defTabSz="909458">
              <a:defRPr sz="5600">
                <a:solidFill>
                  <a:srgbClr val="984807"/>
                </a:solidFill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en-US" sz="4400" dirty="0" smtClean="0"/>
              <a:t>案情1</a:t>
            </a:r>
            <a:endParaRPr lang="en-US" sz="4400" dirty="0"/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株洲市許多官員因迫害法輪功被國際追查，包括…"/>
          <p:cNvSpPr txBox="1"/>
          <p:nvPr/>
        </p:nvSpPr>
        <p:spPr>
          <a:xfrm>
            <a:off x="262898" y="1228110"/>
            <a:ext cx="8772217" cy="34553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65022" tIns="65022" rIns="65022" bIns="65022" numCol="1" anchor="ctr">
            <a:spAutoFit/>
          </a:bodyPr>
          <a:lstStyle/>
          <a:p>
            <a:pPr defTabSz="910719" hangingPunct="0">
              <a:defRPr sz="3400">
                <a:solidFill>
                  <a:srgbClr val="C00000"/>
                </a:solidFill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zh-TW" altLang="en-US" sz="2400" b="1" kern="0" dirty="0">
                <a:solidFill>
                  <a:srgbClr val="C0000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衡水</a:t>
            </a:r>
            <a:r>
              <a:rPr lang="zh-TW" altLang="en-US" sz="2400" b="1" kern="0" dirty="0" smtClean="0">
                <a:solidFill>
                  <a:srgbClr val="C0000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市</a:t>
            </a:r>
            <a:r>
              <a:rPr sz="2400" kern="0" dirty="0" err="1" smtClean="0">
                <a:solidFill>
                  <a:srgbClr val="00000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许多官员因迫害法轮功被国际追查，包括</a:t>
            </a:r>
            <a:endParaRPr lang="en-US" sz="2400" kern="0" dirty="0" smtClean="0">
              <a:solidFill>
                <a:srgbClr val="000000"/>
              </a:solidFill>
              <a:latin typeface="微軟正黑體"/>
              <a:ea typeface="微軟正黑體"/>
              <a:cs typeface="微軟正黑體"/>
              <a:sym typeface="微軟正黑體"/>
            </a:endParaRPr>
          </a:p>
          <a:p>
            <a:r>
              <a:rPr lang="zh-TW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衡水市市委常委、政法委书记：</a:t>
            </a:r>
            <a:r>
              <a:rPr lang="zh-TW" altLang="zh-TW" sz="24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戴</a:t>
            </a:r>
            <a:r>
              <a:rPr lang="zh-TW" altLang="zh-TW" sz="24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国华、王宝军</a:t>
            </a:r>
          </a:p>
          <a:p>
            <a:r>
              <a:rPr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衡水市防范办</a:t>
            </a:r>
            <a:r>
              <a: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(610)</a:t>
            </a:r>
            <a:r>
              <a:rPr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主任：</a:t>
            </a:r>
            <a:r>
              <a:rPr lang="zh-TW" altLang="zh-TW" sz="24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吕松印</a:t>
            </a:r>
          </a:p>
          <a:p>
            <a:r>
              <a:rPr lang="zh-TW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衡水市公安局局长</a:t>
            </a:r>
            <a:r>
              <a:rPr lang="zh-TW" altLang="zh-TW" sz="24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程</a:t>
            </a:r>
            <a:r>
              <a:rPr lang="zh-TW" altLang="zh-TW" sz="24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蔚</a:t>
            </a:r>
            <a:r>
              <a:rPr lang="zh-TW" altLang="zh-TW" sz="24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青</a:t>
            </a:r>
            <a:r>
              <a:rPr lang="zh-TW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；副局长 </a:t>
            </a:r>
            <a:r>
              <a:rPr lang="zh-TW" altLang="zh-TW" sz="24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王斌</a:t>
            </a:r>
            <a:r>
              <a:rPr lang="zh-TW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；国保支队长</a:t>
            </a:r>
            <a:r>
              <a:rPr lang="zh-TW" altLang="zh-TW" sz="24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倪</a:t>
            </a:r>
            <a:r>
              <a:rPr lang="zh-TW" altLang="zh-TW" sz="24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庆</a:t>
            </a:r>
            <a:r>
              <a:rPr lang="zh-TW" altLang="zh-TW" sz="24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府</a:t>
            </a:r>
            <a:endParaRPr sz="2400" kern="0" dirty="0">
              <a:solidFill>
                <a:srgbClr val="000000"/>
              </a:solidFill>
              <a:latin typeface="微軟正黑體"/>
              <a:ea typeface="微軟正黑體"/>
              <a:cs typeface="微軟正黑體"/>
              <a:sym typeface="微軟正黑體"/>
            </a:endParaRPr>
          </a:p>
          <a:p>
            <a:pPr defTabSz="910719" hangingPunct="0">
              <a:defRPr sz="3400" b="0">
                <a:latin typeface="微軟正黑體"/>
                <a:ea typeface="微軟正黑體"/>
                <a:cs typeface="微軟正黑體"/>
                <a:sym typeface="微軟正黑體"/>
              </a:defRPr>
            </a:pPr>
            <a:endParaRPr lang="en-US" altLang="zh-TW" sz="2400" kern="0" dirty="0" smtClean="0">
              <a:solidFill>
                <a:srgbClr val="000000"/>
              </a:solidFill>
              <a:latin typeface="微軟正黑體"/>
              <a:ea typeface="微軟正黑體"/>
              <a:cs typeface="微軟正黑體"/>
              <a:sym typeface="微軟正黑體"/>
            </a:endParaRPr>
          </a:p>
          <a:p>
            <a:pPr defTabSz="910719" hangingPunct="0">
              <a:defRPr sz="3400" b="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zh-TW" altLang="en-US" sz="2400" b="1" kern="0" dirty="0" smtClean="0">
                <a:solidFill>
                  <a:srgbClr val="C0000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深</a:t>
            </a:r>
            <a:r>
              <a:rPr lang="zh-TW" altLang="en-US" sz="2400" b="1" kern="0" dirty="0">
                <a:solidFill>
                  <a:srgbClr val="C0000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州</a:t>
            </a:r>
            <a:r>
              <a:rPr lang="zh-TW" altLang="en-US" sz="2400" b="1" kern="0" dirty="0" smtClean="0">
                <a:solidFill>
                  <a:srgbClr val="C0000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市</a:t>
            </a:r>
            <a:r>
              <a:rPr lang="zh-TW" altLang="en-US" sz="2400" kern="0" dirty="0">
                <a:solidFill>
                  <a:srgbClr val="00000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原</a:t>
            </a:r>
            <a:r>
              <a:rPr sz="2400" kern="0" dirty="0" err="1" smtClean="0">
                <a:solidFill>
                  <a:srgbClr val="00000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市委书记</a:t>
            </a:r>
            <a:r>
              <a:rPr sz="2400" b="1" kern="0" dirty="0" err="1" smtClean="0">
                <a:solidFill>
                  <a:srgbClr val="0070C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秦立普</a:t>
            </a:r>
            <a:endParaRPr lang="en-US" sz="2400" kern="0" dirty="0">
              <a:solidFill>
                <a:srgbClr val="000000"/>
              </a:solidFill>
              <a:latin typeface="微軟正黑體"/>
              <a:ea typeface="微軟正黑體"/>
              <a:cs typeface="微軟正黑體"/>
              <a:sym typeface="微軟正黑體"/>
            </a:endParaRPr>
          </a:p>
          <a:p>
            <a:pPr defTabSz="910719" hangingPunct="0">
              <a:defRPr sz="3400" b="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zh-TW" altLang="en-US" sz="2400" kern="0" dirty="0" smtClean="0">
                <a:latin typeface="微軟正黑體"/>
                <a:ea typeface="微軟正黑體"/>
                <a:cs typeface="微軟正黑體"/>
                <a:sym typeface="微軟正黑體"/>
              </a:rPr>
              <a:t>深</a:t>
            </a:r>
            <a:r>
              <a:rPr lang="zh-TW" altLang="en-US" sz="2400" kern="0" dirty="0">
                <a:latin typeface="微軟正黑體"/>
                <a:ea typeface="微軟正黑體"/>
                <a:cs typeface="微軟正黑體"/>
                <a:sym typeface="微軟正黑體"/>
              </a:rPr>
              <a:t>州</a:t>
            </a:r>
            <a:r>
              <a:rPr lang="zh-TW" altLang="en-US" sz="2400" kern="0" dirty="0" smtClean="0">
                <a:latin typeface="微軟正黑體"/>
                <a:ea typeface="微軟正黑體"/>
                <a:cs typeface="微軟正黑體"/>
                <a:sym typeface="微軟正黑體"/>
              </a:rPr>
              <a:t>市</a:t>
            </a:r>
            <a:r>
              <a:rPr lang="zh-TW" altLang="en-US" sz="2400" kern="0" dirty="0">
                <a:solidFill>
                  <a:srgbClr val="00000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原</a:t>
            </a:r>
            <a:r>
              <a:rPr sz="2400" kern="0" dirty="0" err="1" smtClean="0">
                <a:solidFill>
                  <a:srgbClr val="00000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市长</a:t>
            </a:r>
            <a:r>
              <a:rPr sz="2400" b="1" kern="0" dirty="0" err="1" smtClean="0">
                <a:solidFill>
                  <a:srgbClr val="0070C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张忠辉</a:t>
            </a:r>
            <a:endParaRPr lang="en-US" sz="2400" kern="0" dirty="0" smtClean="0">
              <a:solidFill>
                <a:srgbClr val="000000"/>
              </a:solidFill>
              <a:latin typeface="微軟正黑體"/>
              <a:ea typeface="微軟正黑體"/>
              <a:cs typeface="微軟正黑體"/>
              <a:sym typeface="微軟正黑體"/>
            </a:endParaRPr>
          </a:p>
          <a:p>
            <a:pPr defTabSz="910719" hangingPunct="0">
              <a:defRPr sz="3400" b="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zh-TW" altLang="en-US" sz="2400" kern="0" dirty="0">
                <a:latin typeface="微軟正黑體"/>
                <a:ea typeface="微軟正黑體"/>
                <a:cs typeface="微軟正黑體"/>
                <a:sym typeface="微軟正黑體"/>
              </a:rPr>
              <a:t>深州市</a:t>
            </a:r>
            <a:r>
              <a:rPr sz="2400" kern="0" dirty="0" err="1" smtClean="0">
                <a:solidFill>
                  <a:srgbClr val="00000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政法委书记</a:t>
            </a:r>
            <a:r>
              <a:rPr lang="zh-TW" altLang="en-US" sz="2400" kern="0" dirty="0" smtClean="0">
                <a:solidFill>
                  <a:srgbClr val="00000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：</a:t>
            </a:r>
            <a:r>
              <a:rPr sz="2400" b="1" kern="0" dirty="0" err="1" smtClean="0">
                <a:solidFill>
                  <a:srgbClr val="0070C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范东杰</a:t>
            </a:r>
            <a:r>
              <a:rPr sz="2400" b="1" kern="0" dirty="0" err="1">
                <a:solidFill>
                  <a:srgbClr val="0070C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、李广信、</a:t>
            </a:r>
            <a:r>
              <a:rPr sz="2400" b="1" kern="0" dirty="0" err="1" smtClean="0">
                <a:solidFill>
                  <a:srgbClr val="0070C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尹玉珍</a:t>
            </a:r>
            <a:endParaRPr lang="en-US" sz="2400" kern="0" dirty="0">
              <a:solidFill>
                <a:srgbClr val="000000"/>
              </a:solidFill>
              <a:latin typeface="微軟正黑體"/>
              <a:ea typeface="微軟正黑體"/>
              <a:cs typeface="微軟正黑體"/>
              <a:sym typeface="微軟正黑體"/>
            </a:endParaRPr>
          </a:p>
          <a:p>
            <a:pPr defTabSz="910719" hangingPunct="0">
              <a:defRPr sz="3400" b="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zh-TW" altLang="en-US" sz="2400" kern="0" dirty="0" smtClean="0">
                <a:latin typeface="微軟正黑體"/>
                <a:ea typeface="微軟正黑體"/>
                <a:cs typeface="微軟正黑體"/>
                <a:sym typeface="微軟正黑體"/>
              </a:rPr>
              <a:t>深州市防范办</a:t>
            </a:r>
            <a:r>
              <a:rPr lang="en-US" altLang="zh-TW" sz="2400" kern="0" dirty="0" smtClean="0">
                <a:latin typeface="微軟正黑體"/>
                <a:ea typeface="微軟正黑體"/>
                <a:cs typeface="微軟正黑體"/>
                <a:sym typeface="微軟正黑體"/>
              </a:rPr>
              <a:t>(</a:t>
            </a:r>
            <a:r>
              <a:rPr sz="2400" kern="0" dirty="0">
                <a:latin typeface="微軟正黑體"/>
                <a:ea typeface="微軟正黑體"/>
                <a:cs typeface="微軟正黑體"/>
                <a:sym typeface="微軟正黑體"/>
              </a:rPr>
              <a:t>610办</a:t>
            </a:r>
            <a:r>
              <a:rPr lang="en-US" altLang="zh-TW" sz="2400" kern="0" dirty="0">
                <a:latin typeface="微軟正黑體"/>
                <a:ea typeface="微軟正黑體"/>
                <a:cs typeface="微軟正黑體"/>
                <a:sym typeface="微軟正黑體"/>
              </a:rPr>
              <a:t>)</a:t>
            </a:r>
            <a:r>
              <a:rPr sz="2400" kern="0" dirty="0" err="1" smtClean="0">
                <a:solidFill>
                  <a:srgbClr val="00000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主任</a:t>
            </a:r>
            <a:r>
              <a:rPr lang="zh-TW" altLang="en-US" sz="2400" kern="0" dirty="0" smtClean="0">
                <a:solidFill>
                  <a:srgbClr val="00000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：</a:t>
            </a:r>
            <a:r>
              <a:rPr sz="2400" b="1" kern="0" dirty="0" err="1" smtClean="0">
                <a:solidFill>
                  <a:srgbClr val="0070C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牛文海</a:t>
            </a:r>
            <a:r>
              <a:rPr sz="2400" b="1" kern="0" dirty="0" err="1">
                <a:solidFill>
                  <a:srgbClr val="0070C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、苏少杰、</a:t>
            </a:r>
            <a:r>
              <a:rPr sz="2400" b="1" kern="0" dirty="0" err="1" smtClean="0">
                <a:solidFill>
                  <a:srgbClr val="0070C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周明亮</a:t>
            </a:r>
            <a:endParaRPr sz="2400" kern="0" dirty="0">
              <a:solidFill>
                <a:srgbClr val="000000"/>
              </a:solidFill>
              <a:latin typeface="微軟正黑體"/>
              <a:ea typeface="微軟正黑體"/>
              <a:cs typeface="微軟正黑體"/>
              <a:sym typeface="微軟正黑體"/>
            </a:endParaRPr>
          </a:p>
        </p:txBody>
      </p:sp>
      <p:sp>
        <p:nvSpPr>
          <p:cNvPr id="235" name="矩形"/>
          <p:cNvSpPr/>
          <p:nvPr/>
        </p:nvSpPr>
        <p:spPr>
          <a:xfrm>
            <a:off x="13399" y="-2"/>
            <a:ext cx="9130603" cy="836718"/>
          </a:xfrm>
          <a:prstGeom prst="rect">
            <a:avLst/>
          </a:prstGeom>
          <a:solidFill>
            <a:srgbClr val="0070C0"/>
          </a:solidFill>
          <a:ln w="12700" cap="flat">
            <a:noFill/>
            <a:miter lim="400000"/>
          </a:ln>
          <a:effectLst/>
        </p:spPr>
        <p:txBody>
          <a:bodyPr wrap="square" lIns="65022" tIns="65022" rIns="65022" bIns="65022" numCol="1" anchor="ctr">
            <a:noAutofit/>
          </a:bodyPr>
          <a:lstStyle/>
          <a:p>
            <a:pPr defTabSz="910719" hangingPunct="0">
              <a:defRPr b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  <a:r>
              <a:rPr lang="mr-IN" sz="4400" b="1" kern="0" dirty="0"/>
              <a:t> </a:t>
            </a:r>
            <a:r>
              <a:rPr lang="en-US" sz="4400" kern="0" dirty="0"/>
              <a:t>6</a:t>
            </a:r>
            <a:r>
              <a:rPr lang="mr-IN" sz="4400" kern="0" dirty="0" smtClean="0"/>
              <a:t>-</a:t>
            </a:r>
            <a:r>
              <a:rPr lang="en-US" sz="4400" kern="0" dirty="0"/>
              <a:t>2</a:t>
            </a:r>
            <a:r>
              <a:rPr lang="mr-IN" sz="4400" kern="0" dirty="0" smtClean="0"/>
              <a:t>.</a:t>
            </a:r>
            <a:r>
              <a:rPr lang="zh-TW" altLang="en-US" sz="4000" kern="0" dirty="0">
                <a:solidFill>
                  <a:schemeClr val="bg1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衡水市</a:t>
            </a:r>
            <a:r>
              <a:rPr lang="en-US" altLang="zh-TW" sz="4000" kern="0" dirty="0">
                <a:solidFill>
                  <a:schemeClr val="bg1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-</a:t>
            </a:r>
            <a:r>
              <a:rPr lang="zh-TW" altLang="en-US" sz="4000" kern="0" dirty="0">
                <a:solidFill>
                  <a:schemeClr val="bg1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深州市 </a:t>
            </a:r>
            <a:endParaRPr lang="mr-IN" sz="4400" kern="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38" name="矩形 6"/>
          <p:cNvSpPr/>
          <p:nvPr/>
        </p:nvSpPr>
        <p:spPr>
          <a:xfrm>
            <a:off x="336168" y="5228544"/>
            <a:ext cx="8485063" cy="828068"/>
          </a:xfrm>
          <a:prstGeom prst="rect">
            <a:avLst/>
          </a:prstGeom>
          <a:ln w="38100">
            <a:solidFill>
              <a:srgbClr val="0070C0"/>
            </a:solidFill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533" tIns="45533" rIns="45533" bIns="45533">
            <a:spAutoFit/>
          </a:bodyPr>
          <a:lstStyle/>
          <a:p>
            <a:pPr defTabSz="910719" hangingPunct="0">
              <a:defRPr sz="3400" b="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sz="2400" kern="0" smtClean="0">
                <a:solidFill>
                  <a:srgbClr val="00000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到目前为止，</a:t>
            </a:r>
            <a:r>
              <a:rPr sz="2400" b="1" kern="0" smtClean="0">
                <a:solidFill>
                  <a:srgbClr val="C0000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河北省</a:t>
            </a:r>
            <a:r>
              <a:rPr sz="2400" kern="0" smtClean="0">
                <a:solidFill>
                  <a:srgbClr val="00000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有</a:t>
            </a:r>
            <a:r>
              <a:rPr sz="2400" b="1" kern="0">
                <a:solidFill>
                  <a:srgbClr val="C0000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5880</a:t>
            </a:r>
            <a:r>
              <a:rPr sz="2400" b="1" kern="0" smtClean="0">
                <a:solidFill>
                  <a:srgbClr val="C0000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名</a:t>
            </a:r>
            <a:r>
              <a:rPr sz="2400" kern="0" smtClean="0">
                <a:solidFill>
                  <a:srgbClr val="00000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的公检法司、教育界、媒体界</a:t>
            </a:r>
            <a:endParaRPr lang="en-US" sz="2400" kern="0" dirty="0" smtClean="0">
              <a:solidFill>
                <a:srgbClr val="000000"/>
              </a:solidFill>
              <a:latin typeface="微軟正黑體"/>
              <a:ea typeface="微軟正黑體"/>
              <a:cs typeface="微軟正黑體"/>
              <a:sym typeface="微軟正黑體"/>
            </a:endParaRPr>
          </a:p>
          <a:p>
            <a:pPr defTabSz="910719" hangingPunct="0">
              <a:defRPr sz="3400" b="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sz="2400" kern="0" smtClean="0">
                <a:solidFill>
                  <a:srgbClr val="00000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等人员因迫害法轮功学员，被海外组织“追查国际”立案追查</a:t>
            </a:r>
            <a:endParaRPr sz="2400" kern="0" dirty="0">
              <a:solidFill>
                <a:srgbClr val="000000"/>
              </a:solidFill>
              <a:latin typeface="微軟正黑體"/>
              <a:ea typeface="微軟正黑體"/>
              <a:cs typeface="微軟正黑體"/>
              <a:sym typeface="微軟正黑體"/>
            </a:endParaRPr>
          </a:p>
        </p:txBody>
      </p:sp>
      <p:sp>
        <p:nvSpPr>
          <p:cNvPr id="12" name="矩形"/>
          <p:cNvSpPr/>
          <p:nvPr/>
        </p:nvSpPr>
        <p:spPr>
          <a:xfrm>
            <a:off x="7164287" y="116628"/>
            <a:ext cx="1847946" cy="648076"/>
          </a:xfrm>
          <a:prstGeom prst="rect">
            <a:avLst/>
          </a:prstGeom>
          <a:solidFill>
            <a:srgbClr val="FFFFFF"/>
          </a:solidFill>
          <a:ln w="38100" cap="flat">
            <a:solidFill>
              <a:srgbClr val="0070C0"/>
            </a:solidFill>
            <a:prstDash val="solid"/>
            <a:round/>
          </a:ln>
          <a:effectLst/>
        </p:spPr>
        <p:txBody>
          <a:bodyPr wrap="square" lIns="65022" tIns="65022" rIns="65022" bIns="65022" numCol="1" anchor="ctr">
            <a:noAutofit/>
          </a:bodyPr>
          <a:lstStyle/>
          <a:p>
            <a:pPr algn="ctr" defTabSz="909458">
              <a:defRPr sz="5600">
                <a:solidFill>
                  <a:srgbClr val="0070C0"/>
                </a:solidFill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zh-Hant" altLang="en-US" sz="4400" dirty="0" smtClean="0"/>
              <a:t>追查</a:t>
            </a:r>
            <a:r>
              <a:rPr lang="en-US" altLang="zh-Hant" sz="4400" dirty="0"/>
              <a:t>1</a:t>
            </a:r>
          </a:p>
        </p:txBody>
      </p: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矩形 7"/>
          <p:cNvSpPr/>
          <p:nvPr/>
        </p:nvSpPr>
        <p:spPr>
          <a:xfrm>
            <a:off x="193586" y="996239"/>
            <a:ext cx="8786543" cy="3224849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517" tIns="45517" rIns="45517" bIns="45517" anchor="ctr"/>
          <a:lstStyle/>
          <a:p>
            <a:r>
              <a:rPr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性质：</a:t>
            </a:r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敲门骚扰。</a:t>
            </a:r>
            <a:endParaRPr lang="en-US" altLang="zh-TW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情况：</a:t>
            </a:r>
            <a:r>
              <a:rPr lang="zh-TW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自八月十日以来，</a:t>
            </a:r>
            <a:r>
              <a:rPr lang="zh-TW" altLang="zh-TW" sz="24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阜城县公安局副局长</a:t>
            </a:r>
            <a:r>
              <a:rPr lang="zh-TW" altLang="zh-TW" sz="24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史金华</a:t>
            </a:r>
            <a:r>
              <a:rPr lang="zh-TW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伙同</a:t>
            </a:r>
            <a:endParaRPr lang="en-US" altLang="zh-TW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zh-TW" sz="24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崔庙派出所所长</a:t>
            </a:r>
            <a:r>
              <a:rPr lang="zh-TW" altLang="zh-TW" sz="24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张文秀</a:t>
            </a:r>
            <a:r>
              <a:rPr lang="zh-TW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TW" altLang="zh-TW" sz="24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副所长</a:t>
            </a:r>
            <a:r>
              <a:rPr lang="zh-TW" altLang="zh-TW" sz="24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刘飞</a:t>
            </a:r>
            <a:r>
              <a:rPr lang="zh-TW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到本镇法轮功学员中骚扰，</a:t>
            </a:r>
            <a:endParaRPr lang="en-US" altLang="zh-TW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若</a:t>
            </a:r>
            <a:r>
              <a:rPr lang="zh-TW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没见到本人</a:t>
            </a:r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持续</a:t>
            </a:r>
            <a:r>
              <a:rPr lang="zh-TW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骚扰</a:t>
            </a:r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甚至</a:t>
            </a:r>
            <a:r>
              <a:rPr lang="en-US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99</a:t>
            </a:r>
            <a:r>
              <a:rPr lang="zh-TW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年迫害发生后放弃修炼的人都找。</a:t>
            </a:r>
            <a:endParaRPr lang="en-US" altLang="zh-TW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强行给本人照像、室内室外录像、索要手机号。</a:t>
            </a:r>
            <a:endParaRPr lang="zh-TW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25" name="矩形"/>
          <p:cNvSpPr/>
          <p:nvPr/>
        </p:nvSpPr>
        <p:spPr>
          <a:xfrm>
            <a:off x="-1" y="-5"/>
            <a:ext cx="9144001" cy="848943"/>
          </a:xfrm>
          <a:prstGeom prst="rect">
            <a:avLst/>
          </a:prstGeom>
          <a:solidFill>
            <a:srgbClr val="E46C0A"/>
          </a:solidFill>
          <a:ln w="12700" cap="flat">
            <a:noFill/>
            <a:miter lim="400000"/>
          </a:ln>
          <a:effectLst/>
        </p:spPr>
        <p:txBody>
          <a:bodyPr wrap="square" lIns="65022" tIns="65022" rIns="65022" bIns="65022" numCol="1" anchor="ctr">
            <a:noAutofit/>
          </a:bodyPr>
          <a:lstStyle/>
          <a:p>
            <a:pPr defTabSz="910392" hangingPunct="0">
              <a:defRPr b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  <a:r>
              <a:rPr lang="en-US" altLang="zh-TW" sz="3600" b="1" kern="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/>
                <a:sym typeface="Calibri"/>
              </a:rPr>
              <a:t>7</a:t>
            </a:r>
            <a:r>
              <a:rPr lang="en-US" altLang="zh-TW" sz="3600" b="1" kern="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/>
                <a:sym typeface="Calibri"/>
              </a:rPr>
              <a:t>-1.</a:t>
            </a:r>
            <a:r>
              <a:rPr lang="zh-TW" altLang="en-US" sz="3600" b="1" kern="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微軟正黑體"/>
                <a:sym typeface="微軟正黑體"/>
              </a:rPr>
              <a:t>衡</a:t>
            </a:r>
            <a:r>
              <a:rPr lang="zh-TW" altLang="en-US" sz="3600" b="1" kern="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微軟正黑體"/>
                <a:sym typeface="微軟正黑體"/>
              </a:rPr>
              <a:t>水</a:t>
            </a:r>
            <a:r>
              <a:rPr lang="zh-TW" altLang="en-US" sz="3600" b="1" kern="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微軟正黑體"/>
                <a:sym typeface="微軟正黑體"/>
              </a:rPr>
              <a:t>市</a:t>
            </a:r>
            <a:r>
              <a:rPr lang="en-US" altLang="zh-TW" sz="3600" b="1" kern="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微軟正黑體"/>
                <a:sym typeface="微軟正黑體"/>
              </a:rPr>
              <a:t>-</a:t>
            </a:r>
            <a:r>
              <a:rPr lang="zh-TW" altLang="zh-TW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阜城县</a:t>
            </a:r>
            <a:endParaRPr lang="zh-TW" altLang="en-US" sz="4000" b="1" kern="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微軟正黑體"/>
              <a:sym typeface="微軟正黑體"/>
            </a:endParaRPr>
          </a:p>
        </p:txBody>
      </p:sp>
      <p:sp>
        <p:nvSpPr>
          <p:cNvPr id="10" name="矩形"/>
          <p:cNvSpPr/>
          <p:nvPr/>
        </p:nvSpPr>
        <p:spPr>
          <a:xfrm>
            <a:off x="7164287" y="100504"/>
            <a:ext cx="1882804" cy="648076"/>
          </a:xfrm>
          <a:prstGeom prst="rect">
            <a:avLst/>
          </a:prstGeom>
          <a:solidFill>
            <a:srgbClr val="FFFFFF"/>
          </a:solidFill>
          <a:ln w="38100" cap="flat">
            <a:solidFill>
              <a:srgbClr val="F79646"/>
            </a:solidFill>
            <a:prstDash val="solid"/>
            <a:round/>
          </a:ln>
          <a:effectLst/>
        </p:spPr>
        <p:txBody>
          <a:bodyPr wrap="square" lIns="65022" tIns="65022" rIns="65022" bIns="65022" numCol="1" anchor="ctr">
            <a:noAutofit/>
          </a:bodyPr>
          <a:lstStyle/>
          <a:p>
            <a:pPr algn="ctr" defTabSz="909458">
              <a:defRPr sz="5600">
                <a:solidFill>
                  <a:srgbClr val="984807"/>
                </a:solidFill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en-US" sz="4400" dirty="0" smtClean="0"/>
              <a:t>案情2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2335921961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株洲市許多官員因迫害法輪功被國際追查，包括…"/>
          <p:cNvSpPr txBox="1"/>
          <p:nvPr/>
        </p:nvSpPr>
        <p:spPr>
          <a:xfrm>
            <a:off x="240016" y="1124744"/>
            <a:ext cx="8772217" cy="30859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65022" tIns="65022" rIns="65022" bIns="65022" numCol="1" anchor="ctr">
            <a:spAutoFit/>
          </a:bodyPr>
          <a:lstStyle/>
          <a:p>
            <a:pPr defTabSz="910719" hangingPunct="0">
              <a:defRPr sz="3400">
                <a:solidFill>
                  <a:srgbClr val="C00000"/>
                </a:solidFill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zh-TW" altLang="en-US" sz="2400" b="1" kern="0" dirty="0">
                <a:solidFill>
                  <a:srgbClr val="C0000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衡水</a:t>
            </a:r>
            <a:r>
              <a:rPr sz="2400" b="1" kern="0" dirty="0" err="1" smtClean="0">
                <a:solidFill>
                  <a:srgbClr val="C0000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市</a:t>
            </a:r>
            <a:r>
              <a:rPr sz="2400" kern="0" dirty="0" err="1" smtClean="0">
                <a:solidFill>
                  <a:srgbClr val="00000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許多官員因迫害法輪功被國際追查</a:t>
            </a:r>
            <a:r>
              <a:rPr sz="2400" kern="0" dirty="0" err="1">
                <a:solidFill>
                  <a:srgbClr val="00000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，</a:t>
            </a:r>
            <a:r>
              <a:rPr sz="2400" kern="0" dirty="0" err="1" smtClean="0">
                <a:solidFill>
                  <a:srgbClr val="00000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包括</a:t>
            </a:r>
            <a:endParaRPr lang="en-US" sz="2400" kern="0" dirty="0" smtClean="0">
              <a:solidFill>
                <a:srgbClr val="000000"/>
              </a:solidFill>
              <a:latin typeface="微軟正黑體"/>
              <a:ea typeface="微軟正黑體"/>
              <a:cs typeface="微軟正黑體"/>
              <a:sym typeface="微軟正黑體"/>
            </a:endParaRPr>
          </a:p>
          <a:p>
            <a:r>
              <a:rPr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衡水市市委常委、政法委書記：</a:t>
            </a:r>
            <a:r>
              <a:rPr lang="zh-TW" altLang="zh-TW" sz="24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戴国华、王宝军</a:t>
            </a:r>
          </a:p>
          <a:p>
            <a:r>
              <a:rPr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衡水市防范办</a:t>
            </a:r>
            <a:r>
              <a: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(610)</a:t>
            </a:r>
            <a:r>
              <a:rPr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主任：</a:t>
            </a:r>
            <a:r>
              <a:rPr lang="zh-TW" altLang="zh-TW" sz="24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吕松印</a:t>
            </a:r>
          </a:p>
          <a:p>
            <a:r>
              <a:rPr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衡水市公安局局長</a:t>
            </a:r>
            <a:r>
              <a:rPr lang="zh-TW" altLang="zh-TW" sz="24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程蔚青</a:t>
            </a:r>
            <a:r>
              <a:rPr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；副局長 </a:t>
            </a:r>
            <a:r>
              <a:rPr lang="zh-TW" altLang="zh-TW" sz="24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王斌</a:t>
            </a:r>
            <a:r>
              <a:rPr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；國保</a:t>
            </a:r>
            <a:r>
              <a:rPr lang="zh-TW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支隊長</a:t>
            </a:r>
            <a:r>
              <a:rPr lang="zh-TW" altLang="zh-TW" sz="24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倪</a:t>
            </a:r>
            <a:r>
              <a:rPr lang="zh-TW" altLang="zh-TW" sz="24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庆府</a:t>
            </a:r>
          </a:p>
          <a:p>
            <a:endParaRPr lang="zh-TW" altLang="zh-TW" sz="2400" dirty="0">
              <a:solidFill>
                <a:srgbClr val="C00000"/>
              </a:solidFill>
            </a:endParaRPr>
          </a:p>
          <a:p>
            <a:r>
              <a:rPr lang="zh-TW" altLang="zh-TW" sz="24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阜城县</a:t>
            </a:r>
            <a:r>
              <a:rPr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委政法委書記 </a:t>
            </a:r>
            <a:r>
              <a:rPr lang="zh-TW" altLang="zh-TW" sz="24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张向阳</a:t>
            </a:r>
          </a:p>
          <a:p>
            <a:r>
              <a:rPr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阜城县防范办</a:t>
            </a:r>
            <a:r>
              <a: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(610)</a:t>
            </a:r>
            <a:r>
              <a:rPr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主任 </a:t>
            </a:r>
            <a:r>
              <a:rPr lang="zh-TW" altLang="zh-TW" sz="24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张秀台</a:t>
            </a:r>
          </a:p>
          <a:p>
            <a:r>
              <a:rPr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阜城县公安局 局長</a:t>
            </a:r>
            <a:r>
              <a:rPr lang="zh-TW" altLang="zh-TW" sz="24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张殿宏</a:t>
            </a:r>
            <a:r>
              <a:rPr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；副局長 </a:t>
            </a:r>
            <a:r>
              <a:rPr lang="zh-TW" altLang="zh-TW" sz="24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石海港</a:t>
            </a:r>
            <a:r>
              <a:rPr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；國寶隊長</a:t>
            </a:r>
            <a:r>
              <a:rPr lang="zh-TW" altLang="zh-TW" sz="24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万世森</a:t>
            </a:r>
          </a:p>
        </p:txBody>
      </p:sp>
      <p:sp>
        <p:nvSpPr>
          <p:cNvPr id="235" name="矩形"/>
          <p:cNvSpPr/>
          <p:nvPr/>
        </p:nvSpPr>
        <p:spPr>
          <a:xfrm>
            <a:off x="13399" y="-2"/>
            <a:ext cx="9130603" cy="836718"/>
          </a:xfrm>
          <a:prstGeom prst="rect">
            <a:avLst/>
          </a:prstGeom>
          <a:solidFill>
            <a:srgbClr val="0070C0"/>
          </a:solidFill>
          <a:ln w="12700" cap="flat">
            <a:noFill/>
            <a:miter lim="400000"/>
          </a:ln>
          <a:effectLst/>
        </p:spPr>
        <p:txBody>
          <a:bodyPr wrap="square" lIns="65022" tIns="65022" rIns="65022" bIns="65022" numCol="1" anchor="ctr">
            <a:noAutofit/>
          </a:bodyPr>
          <a:lstStyle/>
          <a:p>
            <a:pPr defTabSz="910719" hangingPunct="0">
              <a:defRPr b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  <a:r>
              <a:rPr lang="mr-IN" sz="4400" b="1" kern="0" dirty="0"/>
              <a:t> </a:t>
            </a:r>
            <a:r>
              <a:rPr lang="en-US" sz="4400" kern="0" dirty="0"/>
              <a:t>7</a:t>
            </a:r>
            <a:r>
              <a:rPr lang="mr-IN" sz="4400" kern="0" dirty="0" smtClean="0"/>
              <a:t>-</a:t>
            </a:r>
            <a:r>
              <a:rPr lang="en-US" sz="4400" kern="0" dirty="0"/>
              <a:t>2</a:t>
            </a:r>
            <a:r>
              <a:rPr lang="mr-IN" sz="4400" kern="0" dirty="0" smtClean="0"/>
              <a:t>.</a:t>
            </a:r>
            <a:r>
              <a:rPr lang="zh-TW" altLang="en-US" sz="4000" kern="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微軟正黑體"/>
                <a:sym typeface="微軟正黑體"/>
              </a:rPr>
              <a:t>衡水市</a:t>
            </a:r>
            <a:r>
              <a:rPr lang="en-US" altLang="zh-TW" sz="4000" kern="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微軟正黑體"/>
                <a:sym typeface="微軟正黑體"/>
              </a:rPr>
              <a:t>-</a:t>
            </a:r>
            <a:r>
              <a:rPr lang="zh-TW" altLang="zh-TW" sz="4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阜城县</a:t>
            </a:r>
            <a:endParaRPr lang="mr-IN" sz="4400" kern="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38" name="矩形 6"/>
          <p:cNvSpPr/>
          <p:nvPr/>
        </p:nvSpPr>
        <p:spPr>
          <a:xfrm>
            <a:off x="311584" y="4941168"/>
            <a:ext cx="8629079" cy="828068"/>
          </a:xfrm>
          <a:prstGeom prst="rect">
            <a:avLst/>
          </a:prstGeom>
          <a:ln w="38100">
            <a:solidFill>
              <a:srgbClr val="0070C0"/>
            </a:solidFill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533" tIns="45533" rIns="45533" bIns="45533">
            <a:spAutoFit/>
          </a:bodyPr>
          <a:lstStyle/>
          <a:p>
            <a:pPr defTabSz="910719" hangingPunct="0">
              <a:defRPr sz="3400" b="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sz="2400" kern="0" smtClean="0">
                <a:solidFill>
                  <a:srgbClr val="00000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到目前为止，</a:t>
            </a:r>
            <a:r>
              <a:rPr sz="2400" b="1" kern="0" smtClean="0">
                <a:solidFill>
                  <a:srgbClr val="C0000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河北省</a:t>
            </a:r>
            <a:r>
              <a:rPr sz="2400" kern="0" smtClean="0">
                <a:solidFill>
                  <a:srgbClr val="00000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有</a:t>
            </a:r>
            <a:r>
              <a:rPr sz="2400" b="1" kern="0">
                <a:solidFill>
                  <a:srgbClr val="C0000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5880</a:t>
            </a:r>
            <a:r>
              <a:rPr sz="2400" b="1" kern="0" smtClean="0">
                <a:solidFill>
                  <a:srgbClr val="C0000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名</a:t>
            </a:r>
            <a:r>
              <a:rPr sz="2400" kern="0" smtClean="0">
                <a:solidFill>
                  <a:srgbClr val="00000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的公检法司、教育界、媒体界</a:t>
            </a:r>
            <a:endParaRPr lang="en-US" sz="2400" kern="0" dirty="0" smtClean="0">
              <a:solidFill>
                <a:srgbClr val="000000"/>
              </a:solidFill>
              <a:latin typeface="微軟正黑體"/>
              <a:ea typeface="微軟正黑體"/>
              <a:cs typeface="微軟正黑體"/>
              <a:sym typeface="微軟正黑體"/>
            </a:endParaRPr>
          </a:p>
          <a:p>
            <a:pPr defTabSz="910719" hangingPunct="0">
              <a:defRPr sz="3400" b="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sz="2400" kern="0" smtClean="0">
                <a:solidFill>
                  <a:srgbClr val="00000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等人员因迫害法轮功学员，被海外组织“追查国际”立案追查</a:t>
            </a:r>
            <a:endParaRPr sz="2400" kern="0" dirty="0">
              <a:solidFill>
                <a:srgbClr val="000000"/>
              </a:solidFill>
              <a:latin typeface="微軟正黑體"/>
              <a:ea typeface="微軟正黑體"/>
              <a:cs typeface="微軟正黑體"/>
              <a:sym typeface="微軟正黑體"/>
            </a:endParaRPr>
          </a:p>
        </p:txBody>
      </p:sp>
      <p:sp>
        <p:nvSpPr>
          <p:cNvPr id="12" name="矩形"/>
          <p:cNvSpPr/>
          <p:nvPr/>
        </p:nvSpPr>
        <p:spPr>
          <a:xfrm>
            <a:off x="7164287" y="116628"/>
            <a:ext cx="1847946" cy="648076"/>
          </a:xfrm>
          <a:prstGeom prst="rect">
            <a:avLst/>
          </a:prstGeom>
          <a:solidFill>
            <a:srgbClr val="FFFFFF"/>
          </a:solidFill>
          <a:ln w="38100" cap="flat">
            <a:solidFill>
              <a:srgbClr val="0070C0"/>
            </a:solidFill>
            <a:prstDash val="solid"/>
            <a:round/>
          </a:ln>
          <a:effectLst/>
        </p:spPr>
        <p:txBody>
          <a:bodyPr wrap="square" lIns="65022" tIns="65022" rIns="65022" bIns="65022" numCol="1" anchor="ctr">
            <a:noAutofit/>
          </a:bodyPr>
          <a:lstStyle/>
          <a:p>
            <a:pPr algn="ctr" defTabSz="909458">
              <a:defRPr sz="5600">
                <a:solidFill>
                  <a:srgbClr val="0070C0"/>
                </a:solidFill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zh-Hant" altLang="en-US" sz="4400" dirty="0" smtClean="0"/>
              <a:t>追查</a:t>
            </a:r>
            <a:r>
              <a:rPr lang="en-US" altLang="zh-Hant" sz="4400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4147724436"/>
      </p:ext>
    </p:ext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矩形 5"/>
          <p:cNvSpPr txBox="1"/>
          <p:nvPr/>
        </p:nvSpPr>
        <p:spPr>
          <a:xfrm>
            <a:off x="318732" y="184299"/>
            <a:ext cx="6237381" cy="7691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552" tIns="45552" rIns="45552" bIns="45552">
            <a:spAutoFit/>
          </a:bodyPr>
          <a:lstStyle>
            <a:lvl1pPr algn="l" defTabSz="1300480">
              <a:defRPr sz="4400">
                <a:solidFill>
                  <a:srgbClr val="FFFFFF"/>
                </a:solidFill>
                <a:latin typeface="微軟正黑體"/>
                <a:ea typeface="微軟正黑體"/>
                <a:cs typeface="微軟正黑體"/>
                <a:sym typeface="微軟正黑體"/>
              </a:defRPr>
            </a:lvl1pPr>
          </a:lstStyle>
          <a:p>
            <a:pPr hangingPunct="0"/>
            <a:r>
              <a:rPr b="1" kern="0"/>
              <a:t>11-3. XX市官員惡報實例</a:t>
            </a:r>
          </a:p>
        </p:txBody>
      </p:sp>
      <p:grpSp>
        <p:nvGrpSpPr>
          <p:cNvPr id="246" name="矩形 3"/>
          <p:cNvGrpSpPr/>
          <p:nvPr/>
        </p:nvGrpSpPr>
        <p:grpSpPr>
          <a:xfrm>
            <a:off x="13399" y="-2"/>
            <a:ext cx="9130603" cy="836718"/>
            <a:chOff x="-1" y="-2"/>
            <a:chExt cx="12985745" cy="1189997"/>
          </a:xfrm>
        </p:grpSpPr>
        <p:sp>
          <p:nvSpPr>
            <p:cNvPr id="244" name="矩形"/>
            <p:cNvSpPr/>
            <p:nvPr/>
          </p:nvSpPr>
          <p:spPr>
            <a:xfrm>
              <a:off x="-1" y="-2"/>
              <a:ext cx="12985745" cy="1189997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65022" tIns="65022" rIns="65022" bIns="65022" numCol="1" anchor="ctr">
              <a:noAutofit/>
            </a:bodyPr>
            <a:lstStyle/>
            <a:p>
              <a:pPr defTabSz="911093" hangingPunct="0">
                <a:defRPr sz="440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pPr>
              <a:endParaRPr sz="3100" b="1" kern="0">
                <a:solidFill>
                  <a:srgbClr val="FFFFFF"/>
                </a:solidFill>
                <a:latin typeface="微軟正黑體"/>
                <a:ea typeface="微軟正黑體"/>
                <a:cs typeface="微軟正黑體"/>
                <a:sym typeface="微軟正黑體"/>
              </a:endParaRPr>
            </a:p>
          </p:txBody>
        </p:sp>
        <p:sp>
          <p:nvSpPr>
            <p:cNvPr id="245" name="9-3. 株洲市官員惡報實例"/>
            <p:cNvSpPr txBox="1"/>
            <p:nvPr/>
          </p:nvSpPr>
          <p:spPr>
            <a:xfrm>
              <a:off x="-1" y="20121"/>
              <a:ext cx="12985745" cy="114975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65022" tIns="65022" rIns="65022" bIns="65022" numCol="1" anchor="ctr">
              <a:spAutoFit/>
            </a:bodyPr>
            <a:lstStyle>
              <a:lvl1pPr algn="l" defTabSz="1300480">
                <a:defRPr sz="440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lvl1pPr>
            </a:lstStyle>
            <a:p>
              <a:pPr hangingPunct="0"/>
              <a:r>
                <a:rPr b="1" kern="0" dirty="0"/>
                <a:t> </a:t>
              </a:r>
              <a:r>
                <a:rPr lang="en-US" sz="4000" kern="0" dirty="0"/>
                <a:t>7</a:t>
              </a:r>
              <a:r>
                <a:rPr sz="4000" kern="0" dirty="0" smtClean="0"/>
                <a:t>-3.</a:t>
              </a:r>
              <a:r>
                <a:rPr lang="zh-TW" altLang="en-US" sz="4000" kern="0" dirty="0">
                  <a:solidFill>
                    <a:schemeClr val="bg1"/>
                  </a:solidFill>
                </a:rPr>
                <a:t>衡水</a:t>
              </a:r>
              <a:r>
                <a:rPr lang="zh-TW" altLang="en-US" sz="4000" kern="0" dirty="0" smtClean="0">
                  <a:solidFill>
                    <a:schemeClr val="bg1"/>
                  </a:solidFill>
                </a:rPr>
                <a:t>市</a:t>
              </a:r>
              <a:endParaRPr sz="4000" kern="0" dirty="0"/>
            </a:p>
          </p:txBody>
        </p:sp>
      </p:grpSp>
      <p:sp>
        <p:nvSpPr>
          <p:cNvPr id="251" name="矩形 4"/>
          <p:cNvSpPr/>
          <p:nvPr/>
        </p:nvSpPr>
        <p:spPr>
          <a:xfrm>
            <a:off x="78670" y="924944"/>
            <a:ext cx="9000060" cy="2526886"/>
          </a:xfrm>
          <a:prstGeom prst="rect">
            <a:avLst/>
          </a:prstGeom>
          <a:ln>
            <a:solidFill>
              <a:srgbClr val="984807"/>
            </a:solidFill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32024" tIns="32024" rIns="32024" bIns="32024">
            <a:spAutoFit/>
          </a:bodyPr>
          <a:lstStyle/>
          <a:p>
            <a:pPr defTabSz="640607" hangingPunct="0">
              <a:defRPr sz="2000" b="0">
                <a:solidFill>
                  <a:srgbClr val="C00000"/>
                </a:solidFill>
                <a:latin typeface="PingFang TC Semibold"/>
                <a:ea typeface="PingFang TC Semibold"/>
                <a:cs typeface="PingFang TC Semibold"/>
                <a:sym typeface="PingFang TC Semibold"/>
              </a:defRPr>
            </a:pPr>
            <a:r>
              <a:rPr b="1" kern="0" dirty="0" err="1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PingFang TC Semibold"/>
                <a:sym typeface="PingFang TC Semibold"/>
              </a:rPr>
              <a:t>原衡水市副市长、原景县县委书记</a:t>
            </a:r>
            <a:r>
              <a:rPr lang="zh-TW" altLang="en-US" b="1" kern="0" dirty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PingFang TC Semibold"/>
                <a:sym typeface="PingFang TC Semibold"/>
              </a:rPr>
              <a:t>，</a:t>
            </a:r>
            <a:r>
              <a:rPr b="1" kern="0" dirty="0" err="1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PingFang TC Semibold"/>
                <a:sym typeface="PingFang TC Semibold"/>
              </a:rPr>
              <a:t>赵明磊</a:t>
            </a:r>
            <a:r>
              <a:rPr b="1" kern="0" dirty="0" err="1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PingFang TC Semibold"/>
                <a:sym typeface="PingFang TC Semibold"/>
              </a:rPr>
              <a:t>，</a:t>
            </a:r>
            <a:r>
              <a:rPr b="1" kern="0" dirty="0" err="1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PingFang TC Semibold"/>
                <a:sym typeface="PingFang TC Semibold"/>
              </a:rPr>
              <a:t>肺癌死亡</a:t>
            </a:r>
            <a:endParaRPr lang="en-US" b="1" kern="0" dirty="0" smtClean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PingFang TC Semibold"/>
              <a:sym typeface="PingFang TC Semibold"/>
            </a:endParaRPr>
          </a:p>
          <a:p>
            <a:pPr defTabSz="640607" hangingPunct="0">
              <a:defRPr sz="2000" b="0">
                <a:latin typeface="PingFang TC Regular"/>
                <a:ea typeface="PingFang TC Regular"/>
                <a:cs typeface="PingFang TC Regular"/>
                <a:sym typeface="PingFang TC Regular"/>
              </a:defRPr>
            </a:pPr>
            <a:r>
              <a:rPr kern="0" dirty="0" err="1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PingFang TC Regular"/>
                <a:sym typeface="PingFang TC Regular"/>
              </a:rPr>
              <a:t>赵明磊任景县县委书记时，是当地残酷迫害法轮功学员的首要责任人</a:t>
            </a:r>
            <a:r>
              <a:rPr kern="0" dirty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PingFang TC Regular"/>
                <a:sym typeface="PingFang TC Regular"/>
              </a:rPr>
              <a:t>。</a:t>
            </a:r>
            <a:endParaRPr lang="en-US" kern="0" dirty="0" smtClean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PingFang TC Regular"/>
              <a:sym typeface="PingFang TC Regular"/>
            </a:endParaRPr>
          </a:p>
          <a:p>
            <a:pPr defTabSz="640607" hangingPunct="0">
              <a:defRPr sz="2000" b="0">
                <a:latin typeface="PingFang TC Regular"/>
                <a:ea typeface="PingFang TC Regular"/>
                <a:cs typeface="PingFang TC Regular"/>
                <a:sym typeface="PingFang TC Regular"/>
              </a:defRPr>
            </a:pPr>
            <a:r>
              <a:rPr kern="0" dirty="0" err="1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PingFang TC Regular"/>
                <a:sym typeface="PingFang TC Regular"/>
              </a:rPr>
              <a:t>造成景县法轮功学员妻离子散、</a:t>
            </a:r>
            <a:r>
              <a:rPr kern="0" dirty="0" err="1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PingFang TC Regular"/>
                <a:sym typeface="PingFang TC Regular"/>
              </a:rPr>
              <a:t>家破人亡</a:t>
            </a:r>
            <a:r>
              <a:rPr kern="0" dirty="0" err="1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PingFang TC Regular"/>
                <a:sym typeface="PingFang TC Regular"/>
              </a:rPr>
              <a:t>、流离失所，千余户家庭受害</a:t>
            </a:r>
            <a:r>
              <a:rPr kern="0" dirty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PingFang TC Regular"/>
                <a:sym typeface="PingFang TC Regular"/>
              </a:rPr>
              <a:t>。</a:t>
            </a:r>
            <a:endParaRPr lang="en-US" kern="0" dirty="0" smtClean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PingFang TC Regular"/>
              <a:sym typeface="PingFang TC Regular"/>
            </a:endParaRPr>
          </a:p>
          <a:p>
            <a:pPr defTabSz="640607" hangingPunct="0">
              <a:defRPr sz="2000" b="0">
                <a:latin typeface="PingFang TC Regular"/>
                <a:ea typeface="PingFang TC Regular"/>
                <a:cs typeface="PingFang TC Regular"/>
                <a:sym typeface="PingFang TC Regular"/>
              </a:defRPr>
            </a:pPr>
            <a:endParaRPr lang="en-US" kern="0" dirty="0" smtClean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PingFang TC Regular"/>
              <a:sym typeface="PingFang TC Regular"/>
            </a:endParaRPr>
          </a:p>
          <a:p>
            <a:pPr defTabSz="640607" hangingPunct="0">
              <a:defRPr sz="2000" b="0">
                <a:latin typeface="PingFang TC Regular"/>
                <a:ea typeface="PingFang TC Regular"/>
                <a:cs typeface="PingFang TC Regular"/>
                <a:sym typeface="PingFang TC Regular"/>
              </a:defRPr>
            </a:pPr>
            <a:r>
              <a:rPr kern="0" dirty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PingFang TC Regular"/>
                <a:sym typeface="PingFang TC Regular"/>
              </a:rPr>
              <a:t>2016年赵明磊被查出身患癌症，在北京住院，生不如死。</a:t>
            </a:r>
            <a:endParaRPr lang="en-US" kern="0" dirty="0" smtClean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PingFang TC Regular"/>
              <a:sym typeface="PingFang TC Regular"/>
            </a:endParaRPr>
          </a:p>
          <a:p>
            <a:pPr defTabSz="640607" hangingPunct="0">
              <a:defRPr sz="2000" b="0">
                <a:latin typeface="PingFang TC Regular"/>
                <a:ea typeface="PingFang TC Regular"/>
                <a:cs typeface="PingFang TC Regular"/>
                <a:sym typeface="PingFang TC Regular"/>
              </a:defRPr>
            </a:pPr>
            <a:r>
              <a:rPr kern="0" dirty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PingFang TC Regular"/>
                <a:sym typeface="PingFang TC Regular"/>
              </a:rPr>
              <a:t>2006年9月初，50多岁的赵明磊遭报死亡。</a:t>
            </a:r>
            <a:endParaRPr lang="en-US" kern="0" dirty="0" smtClean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PingFang TC Regular"/>
              <a:sym typeface="PingFang TC Regular"/>
            </a:endParaRPr>
          </a:p>
          <a:p>
            <a:pPr defTabSz="640607" hangingPunct="0">
              <a:defRPr sz="2000" b="0">
                <a:latin typeface="PingFang TC Regular"/>
                <a:ea typeface="PingFang TC Regular"/>
                <a:cs typeface="PingFang TC Regular"/>
                <a:sym typeface="PingFang TC Regular"/>
              </a:defRPr>
            </a:pPr>
            <a:endParaRPr lang="en-US" kern="0" dirty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PingFang TC Regular"/>
              <a:sym typeface="PingFang TC Regular"/>
            </a:endParaRPr>
          </a:p>
          <a:p>
            <a:pPr defTabSz="640607" hangingPunct="0">
              <a:defRPr sz="2000" b="0">
                <a:latin typeface="PingFang TC Regular"/>
                <a:ea typeface="PingFang TC Regular"/>
                <a:cs typeface="PingFang TC Regular"/>
                <a:sym typeface="PingFang TC Regular"/>
              </a:defRPr>
            </a:pPr>
            <a:r>
              <a:rPr lang="en-US" altLang="zh-TW" kern="0" dirty="0" smtClean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PingFang TC Semibold"/>
                <a:sym typeface="PingFang TC Semibold"/>
              </a:rPr>
              <a:t>【</a:t>
            </a:r>
            <a:r>
              <a:rPr lang="zh-TW" altLang="en-US" kern="0" dirty="0" smtClean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PingFang TC Semibold"/>
                <a:sym typeface="PingFang TC Semibold"/>
              </a:rPr>
              <a:t>明慧网</a:t>
            </a:r>
            <a:r>
              <a:rPr lang="en-US" altLang="zh-TW" kern="0" dirty="0" smtClean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PingFang TC Semibold"/>
                <a:sym typeface="PingFang TC Semibold"/>
              </a:rPr>
              <a:t>2007</a:t>
            </a:r>
            <a:r>
              <a:rPr lang="zh-TW" altLang="en-US" kern="0" dirty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PingFang TC Semibold"/>
                <a:sym typeface="PingFang TC Semibold"/>
              </a:rPr>
              <a:t>年</a:t>
            </a:r>
            <a:r>
              <a:rPr lang="en-US" altLang="zh-TW" kern="0" dirty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PingFang TC Semibold"/>
                <a:sym typeface="PingFang TC Semibold"/>
              </a:rPr>
              <a:t>12</a:t>
            </a:r>
            <a:r>
              <a:rPr lang="zh-TW" altLang="en-US" kern="0" dirty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PingFang TC Semibold"/>
                <a:sym typeface="PingFang TC Semibold"/>
              </a:rPr>
              <a:t>月</a:t>
            </a:r>
            <a:r>
              <a:rPr lang="en-US" altLang="zh-TW" kern="0" dirty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PingFang TC Semibold"/>
                <a:sym typeface="PingFang TC Semibold"/>
              </a:rPr>
              <a:t>19</a:t>
            </a:r>
            <a:r>
              <a:rPr lang="zh-TW" altLang="en-US" kern="0" dirty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PingFang TC Semibold"/>
                <a:sym typeface="PingFang TC Semibold"/>
              </a:rPr>
              <a:t>日</a:t>
            </a:r>
            <a:r>
              <a:rPr lang="en-US" altLang="zh-TW" kern="0" dirty="0" smtClean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PingFang TC Semibold"/>
                <a:sym typeface="PingFang TC Semibold"/>
              </a:rPr>
              <a:t>】</a:t>
            </a:r>
            <a:endParaRPr lang="zh-TW" altLang="en-US" kern="0" dirty="0">
              <a:solidFill>
                <a:srgbClr val="00B05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PingFang TC Regular"/>
              <a:sym typeface="PingFang TC Regular"/>
            </a:endParaRPr>
          </a:p>
        </p:txBody>
      </p:sp>
      <p:sp>
        <p:nvSpPr>
          <p:cNvPr id="253" name="矩形 4"/>
          <p:cNvSpPr/>
          <p:nvPr/>
        </p:nvSpPr>
        <p:spPr>
          <a:xfrm>
            <a:off x="106392" y="3645024"/>
            <a:ext cx="9000060" cy="2834663"/>
          </a:xfrm>
          <a:prstGeom prst="rect">
            <a:avLst/>
          </a:prstGeom>
          <a:ln>
            <a:solidFill>
              <a:srgbClr val="984807"/>
            </a:solidFill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32024" tIns="32024" rIns="32024" bIns="32024">
            <a:spAutoFit/>
          </a:bodyPr>
          <a:lstStyle/>
          <a:p>
            <a:pPr defTabSz="640607" hangingPunct="0">
              <a:defRPr sz="2000" b="0">
                <a:solidFill>
                  <a:srgbClr val="C00000"/>
                </a:solidFill>
                <a:latin typeface="PingFang TC Semibold"/>
                <a:ea typeface="PingFang TC Semibold"/>
                <a:cs typeface="PingFang TC Semibold"/>
                <a:sym typeface="PingFang TC Semibold"/>
              </a:defRPr>
            </a:pPr>
            <a:r>
              <a:rPr b="1" kern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PingFang TC Semibold"/>
                <a:sym typeface="PingFang TC Semibold"/>
              </a:rPr>
              <a:t>原深州市政法委书记</a:t>
            </a:r>
            <a:r>
              <a:rPr lang="zh-TW" altLang="en-US" b="1" kern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PingFang TC Semibold"/>
                <a:sym typeface="PingFang TC Semibold"/>
              </a:rPr>
              <a:t>，</a:t>
            </a:r>
            <a:r>
              <a:rPr b="1" kern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PingFang TC Semibold"/>
                <a:sym typeface="PingFang TC Semibold"/>
              </a:rPr>
              <a:t>边广信</a:t>
            </a:r>
            <a:r>
              <a:rPr b="1" kern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PingFang TC Semibold"/>
                <a:sym typeface="PingFang TC Semibold"/>
              </a:rPr>
              <a:t>，</a:t>
            </a:r>
            <a:r>
              <a:rPr lang="en-US" b="1" kern="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PingFang TC Semibold"/>
                <a:sym typeface="PingFang TC Semibold"/>
              </a:rPr>
              <a:t>2014</a:t>
            </a:r>
            <a:r>
              <a:rPr lang="zh-TW" altLang="en-US" b="1" kern="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PingFang TC Semibold"/>
                <a:sym typeface="PingFang TC Semibold"/>
              </a:rPr>
              <a:t>年</a:t>
            </a:r>
            <a:r>
              <a:rPr b="1" kern="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PingFang TC Semibold"/>
                <a:sym typeface="PingFang TC Semibold"/>
              </a:rPr>
              <a:t>肝癌死亡</a:t>
            </a:r>
            <a:r>
              <a:rPr kern="0" dirty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PingFang TC Semibold"/>
                <a:sym typeface="PingFang TC Semibold"/>
              </a:rPr>
              <a:t>【明慧网</a:t>
            </a:r>
            <a:r>
              <a:rPr b="1" kern="0" dirty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"/>
                <a:sym typeface="Helvetica"/>
              </a:rPr>
              <a:t>2016</a:t>
            </a:r>
            <a:r>
              <a:rPr kern="0" dirty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PingFang TC Semibold"/>
                <a:sym typeface="PingFang TC Semibold"/>
              </a:rPr>
              <a:t>年</a:t>
            </a:r>
            <a:r>
              <a:rPr b="1" kern="0" dirty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"/>
                <a:sym typeface="Helvetica"/>
              </a:rPr>
              <a:t>7</a:t>
            </a:r>
            <a:r>
              <a:rPr kern="0" dirty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PingFang TC Semibold"/>
                <a:sym typeface="PingFang TC Semibold"/>
              </a:rPr>
              <a:t>月</a:t>
            </a:r>
            <a:r>
              <a:rPr b="1" kern="0" dirty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"/>
                <a:sym typeface="Helvetica"/>
              </a:rPr>
              <a:t>5</a:t>
            </a:r>
            <a:r>
              <a:rPr kern="0" dirty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PingFang TC Semibold"/>
                <a:sym typeface="PingFang TC Semibold"/>
              </a:rPr>
              <a:t>日】</a:t>
            </a:r>
            <a:endParaRPr b="1" kern="0" dirty="0">
              <a:solidFill>
                <a:srgbClr val="00B05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Helvetica"/>
              <a:sym typeface="Helvetica"/>
            </a:endParaRPr>
          </a:p>
          <a:p>
            <a:pPr defTabSz="640607" hangingPunct="0">
              <a:defRPr sz="2000" b="0">
                <a:latin typeface="Helvetica"/>
                <a:ea typeface="Helvetica"/>
                <a:cs typeface="Helvetica"/>
                <a:sym typeface="Helvetica"/>
              </a:defRPr>
            </a:pPr>
            <a:endParaRPr lang="en-US" kern="0" dirty="0" smtClean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Helvetica"/>
              <a:sym typeface="Helvetica"/>
            </a:endParaRPr>
          </a:p>
          <a:p>
            <a:pPr defTabSz="640607" hangingPunct="0">
              <a:defRPr sz="2000" b="0">
                <a:latin typeface="Helvetica"/>
                <a:ea typeface="Helvetica"/>
                <a:cs typeface="Helvetica"/>
                <a:sym typeface="Helvetica"/>
              </a:defRPr>
            </a:pPr>
            <a:r>
              <a:rPr lang="en-US" kern="0" dirty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"/>
                <a:sym typeface="Helvetica"/>
              </a:rPr>
              <a:t>2011</a:t>
            </a:r>
            <a:r>
              <a:rPr kern="0" dirty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"/>
                <a:sym typeface="Helvetica"/>
              </a:rPr>
              <a:t>年</a:t>
            </a:r>
            <a:r>
              <a:rPr kern="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"/>
                <a:sym typeface="Helvetica"/>
              </a:rPr>
              <a:t>下半年</a:t>
            </a:r>
            <a:r>
              <a:rPr kern="0" dirty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"/>
                <a:sym typeface="Helvetica"/>
              </a:rPr>
              <a:t>至</a:t>
            </a:r>
            <a:r>
              <a:rPr lang="en-US" kern="0" dirty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"/>
                <a:sym typeface="Helvetica"/>
              </a:rPr>
              <a:t>2013</a:t>
            </a:r>
            <a:r>
              <a:rPr kern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"/>
                <a:sym typeface="Helvetica"/>
              </a:rPr>
              <a:t>年，边广信担任深州市政法委书记期间，直接策划并参与了对法轮功学员的非法抓捕事件。</a:t>
            </a:r>
            <a:endParaRPr lang="en-US" kern="0" dirty="0" smtClean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Helvetica"/>
              <a:sym typeface="Helvetica"/>
            </a:endParaRPr>
          </a:p>
          <a:p>
            <a:pPr defTabSz="640607" hangingPunct="0">
              <a:defRPr sz="2000" b="0">
                <a:latin typeface="Helvetica"/>
                <a:ea typeface="Helvetica"/>
                <a:cs typeface="Helvetica"/>
                <a:sym typeface="Helvetica"/>
              </a:defRPr>
            </a:pPr>
            <a:r>
              <a:rPr kern="0" dirty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"/>
                <a:sym typeface="Helvetica"/>
              </a:rPr>
              <a:t>在</a:t>
            </a:r>
            <a:r>
              <a:rPr lang="en-US" kern="0" dirty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"/>
                <a:sym typeface="Helvetica"/>
              </a:rPr>
              <a:t>2012</a:t>
            </a:r>
            <a:r>
              <a:rPr kern="0" dirty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"/>
                <a:sym typeface="Helvetica"/>
              </a:rPr>
              <a:t>年</a:t>
            </a:r>
            <a:r>
              <a:rPr lang="en-US" kern="0" dirty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"/>
                <a:sym typeface="Helvetica"/>
              </a:rPr>
              <a:t>10</a:t>
            </a:r>
            <a:r>
              <a:rPr kern="0" dirty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"/>
                <a:sym typeface="Helvetica"/>
              </a:rPr>
              <a:t>月</a:t>
            </a:r>
            <a:r>
              <a:rPr lang="en-US" kern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"/>
                <a:sym typeface="Helvetica"/>
              </a:rPr>
              <a:t>28</a:t>
            </a:r>
            <a:r>
              <a:rPr kern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"/>
                <a:sym typeface="Helvetica"/>
              </a:rPr>
              <a:t>日半夜时分，深州市出动警察、武警、特警</a:t>
            </a:r>
            <a:r>
              <a:rPr lang="zh-TW" altLang="en-US" kern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"/>
                <a:sym typeface="Helvetica"/>
              </a:rPr>
              <a:t>、</a:t>
            </a:r>
            <a:r>
              <a:rPr kern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"/>
                <a:sym typeface="Helvetica"/>
              </a:rPr>
              <a:t>国保警察，</a:t>
            </a:r>
            <a:r>
              <a:rPr kern="0" dirty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"/>
                <a:sym typeface="Helvetica"/>
              </a:rPr>
              <a:t>共</a:t>
            </a:r>
            <a:r>
              <a:rPr lang="en-US" kern="0" dirty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"/>
                <a:sym typeface="Helvetica"/>
              </a:rPr>
              <a:t>200</a:t>
            </a:r>
            <a:r>
              <a:rPr kern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"/>
                <a:sym typeface="Helvetica"/>
              </a:rPr>
              <a:t>多</a:t>
            </a:r>
            <a:r>
              <a:rPr ker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"/>
                <a:sym typeface="Helvetica"/>
              </a:rPr>
              <a:t>人</a:t>
            </a:r>
            <a:r>
              <a:rPr kern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"/>
                <a:sym typeface="Helvetica"/>
              </a:rPr>
              <a:t>，警车</a:t>
            </a:r>
            <a:r>
              <a:rPr lang="en-US" kern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"/>
                <a:sym typeface="Helvetica"/>
              </a:rPr>
              <a:t>80</a:t>
            </a:r>
            <a:r>
              <a:rPr kern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"/>
                <a:sym typeface="Helvetica"/>
              </a:rPr>
              <a:t>多辆，同一时间，去法轮功学员家中撬门、翻墙，非法抓捕、非法抄家，</a:t>
            </a:r>
            <a:r>
              <a:rPr kern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"/>
                <a:sym typeface="Helvetica"/>
              </a:rPr>
              <a:t>被绑架的有</a:t>
            </a:r>
            <a:r>
              <a:rPr lang="en-US" kern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"/>
                <a:sym typeface="Helvetica"/>
              </a:rPr>
              <a:t>40</a:t>
            </a:r>
            <a:r>
              <a:rPr kern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"/>
                <a:sym typeface="Helvetica"/>
              </a:rPr>
              <a:t>名法轮功学员</a:t>
            </a:r>
            <a:r>
              <a:rPr lang="zh-TW" altLang="en-US" kern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"/>
                <a:sym typeface="Helvetica"/>
              </a:rPr>
              <a:t>及</a:t>
            </a:r>
            <a:r>
              <a:rPr kern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"/>
                <a:sym typeface="Helvetica"/>
              </a:rPr>
              <a:t>家属三人</a:t>
            </a:r>
            <a:r>
              <a:rPr kern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"/>
                <a:sym typeface="Helvetica"/>
              </a:rPr>
              <a:t>。边广信是始作俑者。</a:t>
            </a:r>
            <a:endParaRPr lang="en-US" kern="0" dirty="0" smtClean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Helvetica"/>
              <a:sym typeface="Helvetica"/>
            </a:endParaRPr>
          </a:p>
          <a:p>
            <a:pPr defTabSz="640607" hangingPunct="0">
              <a:defRPr sz="2000" b="0">
                <a:latin typeface="Helvetica"/>
                <a:ea typeface="Helvetica"/>
                <a:cs typeface="Helvetica"/>
                <a:sym typeface="Helvetica"/>
              </a:defRPr>
            </a:pPr>
            <a:endParaRPr lang="en-US" kern="0" dirty="0" smtClean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Helvetica"/>
              <a:sym typeface="Helvetica"/>
            </a:endParaRPr>
          </a:p>
          <a:p>
            <a:pPr defTabSz="640607" hangingPunct="0">
              <a:defRPr sz="2000" b="0">
                <a:latin typeface="Helvetica"/>
                <a:ea typeface="Helvetica"/>
                <a:cs typeface="Helvetica"/>
                <a:sym typeface="Helvetica"/>
              </a:defRPr>
            </a:pPr>
            <a:r>
              <a:rPr kern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"/>
                <a:sym typeface="Helvetica"/>
              </a:rPr>
              <a:t>边广信</a:t>
            </a:r>
            <a:r>
              <a:rPr lang="zh-TW" altLang="en-US" kern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"/>
                <a:sym typeface="Helvetica"/>
              </a:rPr>
              <a:t>，</a:t>
            </a:r>
            <a:r>
              <a:rPr kern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"/>
                <a:sym typeface="Helvetica"/>
              </a:rPr>
              <a:t>2014年确诊肝癌，</a:t>
            </a:r>
            <a:r>
              <a:rPr kern="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"/>
                <a:sym typeface="Helvetica"/>
              </a:rPr>
              <a:t>痛苦折磨一年多</a:t>
            </a:r>
            <a:r>
              <a:rPr kern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"/>
                <a:sym typeface="Helvetica"/>
              </a:rPr>
              <a:t>，2016年6月13日死亡，年54岁。</a:t>
            </a:r>
            <a:endParaRPr kern="0" dirty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Helvetica"/>
              <a:sym typeface="Helvetica"/>
            </a:endParaRPr>
          </a:p>
        </p:txBody>
      </p:sp>
      <p:sp>
        <p:nvSpPr>
          <p:cNvPr id="13" name="矩形"/>
          <p:cNvSpPr/>
          <p:nvPr/>
        </p:nvSpPr>
        <p:spPr>
          <a:xfrm>
            <a:off x="7164288" y="100356"/>
            <a:ext cx="1847946" cy="648076"/>
          </a:xfrm>
          <a:prstGeom prst="rect">
            <a:avLst/>
          </a:prstGeom>
          <a:solidFill>
            <a:srgbClr val="FFFFFF"/>
          </a:solidFill>
          <a:ln w="38100" cap="flat">
            <a:solidFill>
              <a:srgbClr val="000000"/>
            </a:solidFill>
            <a:prstDash val="solid"/>
            <a:round/>
          </a:ln>
          <a:effectLst/>
        </p:spPr>
        <p:txBody>
          <a:bodyPr wrap="square" lIns="65022" tIns="65022" rIns="65022" bIns="65022" numCol="1" anchor="ctr">
            <a:noAutofit/>
          </a:bodyPr>
          <a:lstStyle/>
          <a:p>
            <a:pPr algn="r" defTabSz="909458">
              <a:defRPr sz="560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zh-Hant" altLang="en-US" sz="4000" dirty="0" smtClean="0"/>
              <a:t>惡報</a:t>
            </a:r>
            <a:r>
              <a:rPr lang="en-US" altLang="zh-Hant" sz="4000" dirty="0" smtClean="0"/>
              <a:t>12</a:t>
            </a:r>
            <a:endParaRPr lang="en-US" altLang="zh-Hant" sz="4000" dirty="0"/>
          </a:p>
        </p:txBody>
      </p:sp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矩形 5"/>
          <p:cNvSpPr txBox="1"/>
          <p:nvPr/>
        </p:nvSpPr>
        <p:spPr>
          <a:xfrm>
            <a:off x="318723" y="184300"/>
            <a:ext cx="6237425" cy="7691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574" tIns="45574" rIns="45574" bIns="45574">
            <a:spAutoFit/>
          </a:bodyPr>
          <a:lstStyle>
            <a:lvl1pPr algn="l" defTabSz="1300480">
              <a:defRPr sz="4400">
                <a:solidFill>
                  <a:srgbClr val="FFFFFF"/>
                </a:solidFill>
                <a:latin typeface="微軟正黑體"/>
                <a:ea typeface="微軟正黑體"/>
                <a:cs typeface="微軟正黑體"/>
                <a:sym typeface="微軟正黑體"/>
              </a:defRPr>
            </a:lvl1pPr>
          </a:lstStyle>
          <a:p>
            <a:pPr hangingPunct="0"/>
            <a:r>
              <a:rPr b="1" kern="0"/>
              <a:t>11-3. XX市官員惡報實例</a:t>
            </a:r>
          </a:p>
        </p:txBody>
      </p:sp>
      <p:grpSp>
        <p:nvGrpSpPr>
          <p:cNvPr id="260" name="矩形 3"/>
          <p:cNvGrpSpPr/>
          <p:nvPr/>
        </p:nvGrpSpPr>
        <p:grpSpPr>
          <a:xfrm>
            <a:off x="13399" y="-2"/>
            <a:ext cx="9130603" cy="836718"/>
            <a:chOff x="-1" y="-2"/>
            <a:chExt cx="12985745" cy="1189997"/>
          </a:xfrm>
        </p:grpSpPr>
        <p:sp>
          <p:nvSpPr>
            <p:cNvPr id="258" name="矩形"/>
            <p:cNvSpPr/>
            <p:nvPr/>
          </p:nvSpPr>
          <p:spPr>
            <a:xfrm>
              <a:off x="-1" y="-2"/>
              <a:ext cx="12985745" cy="1189997"/>
            </a:xfrm>
            <a:prstGeom prst="rect">
              <a:avLst/>
            </a:prstGeom>
            <a:solidFill>
              <a:schemeClr val="accent6">
                <a:hueOff val="-146070"/>
                <a:satOff val="-10048"/>
                <a:lumOff val="-30626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65022" tIns="65022" rIns="65022" bIns="65022" numCol="1" anchor="ctr">
              <a:noAutofit/>
            </a:bodyPr>
            <a:lstStyle/>
            <a:p>
              <a:pPr defTabSz="911514" hangingPunct="0">
                <a:defRPr sz="440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pPr>
              <a:endParaRPr sz="3100" b="1" kern="0">
                <a:solidFill>
                  <a:srgbClr val="FFFFFF"/>
                </a:solidFill>
                <a:latin typeface="微軟正黑體"/>
                <a:ea typeface="微軟正黑體"/>
                <a:cs typeface="微軟正黑體"/>
                <a:sym typeface="微軟正黑體"/>
              </a:endParaRPr>
            </a:p>
          </p:txBody>
        </p:sp>
        <p:sp>
          <p:nvSpPr>
            <p:cNvPr id="259" name="9-3. 株洲市官員惡報實例"/>
            <p:cNvSpPr txBox="1"/>
            <p:nvPr/>
          </p:nvSpPr>
          <p:spPr>
            <a:xfrm>
              <a:off x="-1" y="20121"/>
              <a:ext cx="12985745" cy="114975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65022" tIns="65022" rIns="65022" bIns="65022" numCol="1" anchor="ctr">
              <a:spAutoFit/>
            </a:bodyPr>
            <a:lstStyle>
              <a:lvl1pPr algn="l" defTabSz="1300480">
                <a:defRPr sz="440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lvl1pPr>
            </a:lstStyle>
            <a:p>
              <a:pPr hangingPunct="0"/>
              <a:r>
                <a:rPr b="1" kern="0" dirty="0"/>
                <a:t> </a:t>
              </a:r>
              <a:r>
                <a:rPr lang="en-US" sz="4000" kern="0" dirty="0"/>
                <a:t>7</a:t>
              </a:r>
              <a:r>
                <a:rPr sz="4000" kern="0" dirty="0" smtClean="0"/>
                <a:t>-</a:t>
              </a:r>
              <a:r>
                <a:rPr lang="en-US" sz="4000" kern="0" dirty="0"/>
                <a:t>4</a:t>
              </a:r>
              <a:r>
                <a:rPr b="1" kern="0" dirty="0" smtClean="0"/>
                <a:t>.</a:t>
              </a:r>
              <a:r>
                <a:rPr lang="zh-TW" altLang="en-US" sz="4000" kern="0" dirty="0">
                  <a:solidFill>
                    <a:schemeClr val="bg1"/>
                  </a:solidFill>
                </a:rPr>
                <a:t>衡水</a:t>
              </a:r>
              <a:r>
                <a:rPr lang="zh-TW" altLang="en-US" sz="4000" kern="0" dirty="0" smtClean="0">
                  <a:solidFill>
                    <a:schemeClr val="bg1"/>
                  </a:solidFill>
                </a:rPr>
                <a:t>市</a:t>
              </a:r>
              <a:endParaRPr sz="4000" kern="0" dirty="0"/>
            </a:p>
          </p:txBody>
        </p:sp>
      </p:grpSp>
      <p:sp>
        <p:nvSpPr>
          <p:cNvPr id="264" name="矩形 4"/>
          <p:cNvSpPr/>
          <p:nvPr/>
        </p:nvSpPr>
        <p:spPr>
          <a:xfrm>
            <a:off x="78671" y="884254"/>
            <a:ext cx="9000060" cy="2096031"/>
          </a:xfrm>
          <a:prstGeom prst="rect">
            <a:avLst/>
          </a:prstGeom>
          <a:ln>
            <a:solidFill>
              <a:srgbClr val="984807"/>
            </a:solidFill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32040" tIns="32040" rIns="32040" bIns="32040">
            <a:spAutoFit/>
          </a:bodyPr>
          <a:lstStyle/>
          <a:p>
            <a:pPr defTabSz="8929" hangingPunct="0">
              <a:lnSpc>
                <a:spcPct val="110000"/>
              </a:lnSpc>
              <a:tabLst>
                <a:tab pos="249236" algn="l"/>
                <a:tab pos="498464" algn="l"/>
                <a:tab pos="747744" algn="l"/>
                <a:tab pos="996978" algn="l"/>
                <a:tab pos="1246208" algn="l"/>
                <a:tab pos="1495452" algn="l"/>
                <a:tab pos="1744667" algn="l"/>
                <a:tab pos="1993953" algn="l"/>
                <a:tab pos="2243186" algn="l"/>
                <a:tab pos="2492421" algn="l"/>
                <a:tab pos="2741683" algn="l"/>
                <a:tab pos="2990902" algn="l"/>
              </a:tabLst>
              <a:defRPr>
                <a:solidFill>
                  <a:srgbClr val="0433FF"/>
                </a:solidFill>
              </a:defRPr>
            </a:pPr>
            <a:r>
              <a:rPr sz="2000" b="1" kern="0" dirty="0" err="1" smtClean="0">
                <a:solidFill>
                  <a:srgbClr val="0433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 Neue"/>
                <a:sym typeface="Helvetica Neue"/>
              </a:rPr>
              <a:t>诚念「法轮大法好</a:t>
            </a:r>
            <a:r>
              <a:rPr sz="2000" b="1" kern="0" dirty="0" smtClean="0">
                <a:solidFill>
                  <a:srgbClr val="0433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 Neue"/>
                <a:sym typeface="Helvetica Neue"/>
              </a:rPr>
              <a:t>」，</a:t>
            </a:r>
            <a:r>
              <a:rPr sz="2000" b="1" kern="0" dirty="0" err="1" smtClean="0">
                <a:solidFill>
                  <a:srgbClr val="0433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 Neue"/>
                <a:sym typeface="Helvetica Neue"/>
              </a:rPr>
              <a:t>丈夫醒过来了</a:t>
            </a:r>
            <a:r>
              <a:rPr kern="0" dirty="0" err="1" smtClean="0">
                <a:solidFill>
                  <a:srgbClr val="0433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 Neue"/>
                <a:sym typeface="Helvetica Neue"/>
              </a:rPr>
              <a:t>【明慧网二零一五年一月二十七日</a:t>
            </a:r>
            <a:r>
              <a:rPr kern="0" dirty="0" smtClean="0">
                <a:solidFill>
                  <a:srgbClr val="0433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 Neue"/>
                <a:sym typeface="Helvetica Neue"/>
              </a:rPr>
              <a:t>】</a:t>
            </a:r>
          </a:p>
          <a:p>
            <a:pPr defTabSz="8929" hangingPunct="0">
              <a:lnSpc>
                <a:spcPct val="110000"/>
              </a:lnSpc>
              <a:tabLst>
                <a:tab pos="249236" algn="l"/>
                <a:tab pos="498464" algn="l"/>
                <a:tab pos="747744" algn="l"/>
                <a:tab pos="996978" algn="l"/>
                <a:tab pos="1246208" algn="l"/>
                <a:tab pos="1495452" algn="l"/>
                <a:tab pos="1744667" algn="l"/>
                <a:tab pos="1993953" algn="l"/>
                <a:tab pos="2243186" algn="l"/>
                <a:tab pos="2492421" algn="l"/>
                <a:tab pos="2741683" algn="l"/>
                <a:tab pos="2990902" algn="l"/>
              </a:tabLst>
              <a:defRPr sz="2000" b="0"/>
            </a:pPr>
            <a:r>
              <a:rPr sz="2000" kern="0" dirty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 Neue"/>
                <a:sym typeface="Helvetica Neue"/>
              </a:rPr>
              <a:t>深州市一小学老师，她丈夫30多岁，有天突然摔倒在地不省人事，医院确诊</a:t>
            </a:r>
            <a:r>
              <a:rPr lang="zh-TW" altLang="en-US" sz="2000" kern="0" dirty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 Neue"/>
                <a:sym typeface="Helvetica Neue"/>
              </a:rPr>
              <a:t>为</a:t>
            </a:r>
            <a:r>
              <a:rPr sz="2000" kern="0" dirty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 Neue"/>
                <a:sym typeface="Helvetica Neue"/>
              </a:rPr>
              <a:t>「</a:t>
            </a:r>
            <a:r>
              <a:rPr sz="2000" kern="0" dirty="0" err="1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 Neue"/>
                <a:sym typeface="Helvetica Neue"/>
              </a:rPr>
              <a:t>脑出血」医生说：病情严重，活过来也是植物人。在无路可走的情况下，她想起了同事讲的真相，在危难时诚念「法轮大法好</a:t>
            </a:r>
            <a:r>
              <a:rPr sz="2000" kern="0" dirty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 Neue"/>
                <a:sym typeface="Helvetica Neue"/>
              </a:rPr>
              <a:t>」。</a:t>
            </a:r>
            <a:r>
              <a:rPr sz="2000" kern="0" dirty="0" err="1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 Neue"/>
                <a:sym typeface="Helvetica Neue"/>
              </a:rPr>
              <a:t>她请同事在她丈夫耳边不停的念「法轮大法好」给他听。奇迹出现了，她的丈夫由睁开眼到下地走路不到十天的时间，医生都感到不可思议</a:t>
            </a:r>
            <a:r>
              <a:rPr sz="2000" kern="0" dirty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 Neue"/>
                <a:sym typeface="Helvetica Neue"/>
              </a:rPr>
              <a:t>。</a:t>
            </a:r>
            <a:endParaRPr sz="2000" kern="0" dirty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Helvetica Neue"/>
              <a:sym typeface="Helvetica Neue"/>
            </a:endParaRPr>
          </a:p>
        </p:txBody>
      </p:sp>
      <p:sp>
        <p:nvSpPr>
          <p:cNvPr id="265" name="矩形 4"/>
          <p:cNvSpPr/>
          <p:nvPr/>
        </p:nvSpPr>
        <p:spPr>
          <a:xfrm>
            <a:off x="71971" y="3112464"/>
            <a:ext cx="9000060" cy="3450248"/>
          </a:xfrm>
          <a:prstGeom prst="rect">
            <a:avLst/>
          </a:prstGeom>
          <a:ln>
            <a:solidFill>
              <a:srgbClr val="984807"/>
            </a:solidFill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32040" tIns="32040" rIns="32040" bIns="32040">
            <a:spAutoFit/>
          </a:bodyPr>
          <a:lstStyle/>
          <a:p>
            <a:pPr defTabSz="8929" hangingPunct="0">
              <a:lnSpc>
                <a:spcPct val="110000"/>
              </a:lnSpc>
              <a:tabLst>
                <a:tab pos="249236" algn="l"/>
                <a:tab pos="498464" algn="l"/>
                <a:tab pos="747744" algn="l"/>
                <a:tab pos="996978" algn="l"/>
                <a:tab pos="1246208" algn="l"/>
                <a:tab pos="1495452" algn="l"/>
                <a:tab pos="1744667" algn="l"/>
                <a:tab pos="1993953" algn="l"/>
                <a:tab pos="2243186" algn="l"/>
                <a:tab pos="2492421" algn="l"/>
                <a:tab pos="2741683" algn="l"/>
                <a:tab pos="2990902" algn="l"/>
              </a:tabLst>
              <a:defRPr>
                <a:solidFill>
                  <a:srgbClr val="0433FF"/>
                </a:solidFill>
              </a:defRPr>
            </a:pPr>
            <a:r>
              <a:rPr sz="2000" b="1" kern="0" dirty="0" err="1" smtClean="0">
                <a:solidFill>
                  <a:srgbClr val="0433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 Neue"/>
                <a:sym typeface="Helvetica Neue"/>
              </a:rPr>
              <a:t>河北深州市妇女诚念大法好得福报</a:t>
            </a:r>
            <a:r>
              <a:rPr kern="0" dirty="0" err="1" smtClean="0">
                <a:solidFill>
                  <a:srgbClr val="0433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 Neue"/>
                <a:sym typeface="Helvetica Neue"/>
              </a:rPr>
              <a:t>【明慧网二零零九年十二月三日</a:t>
            </a:r>
            <a:r>
              <a:rPr kern="0" dirty="0" smtClean="0">
                <a:solidFill>
                  <a:srgbClr val="0433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 Neue"/>
                <a:sym typeface="Helvetica Neue"/>
              </a:rPr>
              <a:t>】</a:t>
            </a:r>
          </a:p>
          <a:p>
            <a:pPr defTabSz="8929" hangingPunct="0">
              <a:lnSpc>
                <a:spcPct val="110000"/>
              </a:lnSpc>
              <a:tabLst>
                <a:tab pos="249236" algn="l"/>
                <a:tab pos="498464" algn="l"/>
                <a:tab pos="747744" algn="l"/>
                <a:tab pos="996978" algn="l"/>
                <a:tab pos="1246208" algn="l"/>
                <a:tab pos="1495452" algn="l"/>
                <a:tab pos="1744667" algn="l"/>
                <a:tab pos="1993953" algn="l"/>
                <a:tab pos="2243186" algn="l"/>
                <a:tab pos="2492421" algn="l"/>
                <a:tab pos="2741683" algn="l"/>
                <a:tab pos="2990902" algn="l"/>
              </a:tabLst>
              <a:defRPr sz="2000" b="0"/>
            </a:pPr>
            <a:r>
              <a:rPr kern="0" dirty="0" err="1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 Neue"/>
                <a:sym typeface="Helvetica Neue"/>
              </a:rPr>
              <a:t>妇女秀秀（</a:t>
            </a:r>
            <a:r>
              <a:rPr kern="0" dirty="0" err="1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 Neue"/>
                <a:sym typeface="Helvetica Neue"/>
              </a:rPr>
              <a:t>化名</a:t>
            </a:r>
            <a:r>
              <a:rPr kern="0" dirty="0" err="1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 Neue"/>
                <a:sym typeface="Helvetica Neue"/>
              </a:rPr>
              <a:t>）明白真相，尽所能帮助大法弟子，全家都「</a:t>
            </a:r>
            <a:r>
              <a:rPr kern="0" dirty="0" err="1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 Neue"/>
                <a:sym typeface="Helvetica Neue"/>
              </a:rPr>
              <a:t>三退</a:t>
            </a:r>
            <a:r>
              <a:rPr kern="0" dirty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 Neue"/>
                <a:sym typeface="Helvetica Neue"/>
              </a:rPr>
              <a:t>」。</a:t>
            </a:r>
            <a:endParaRPr lang="en-US" kern="0" dirty="0" smtClean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Helvetica Neue"/>
              <a:sym typeface="Helvetica Neue"/>
            </a:endParaRPr>
          </a:p>
          <a:p>
            <a:pPr defTabSz="8929" hangingPunct="0">
              <a:lnSpc>
                <a:spcPct val="110000"/>
              </a:lnSpc>
              <a:tabLst>
                <a:tab pos="249236" algn="l"/>
                <a:tab pos="498464" algn="l"/>
                <a:tab pos="747744" algn="l"/>
                <a:tab pos="996978" algn="l"/>
                <a:tab pos="1246208" algn="l"/>
                <a:tab pos="1495452" algn="l"/>
                <a:tab pos="1744667" algn="l"/>
                <a:tab pos="1993953" algn="l"/>
                <a:tab pos="2243186" algn="l"/>
                <a:tab pos="2492421" algn="l"/>
                <a:tab pos="2741683" algn="l"/>
                <a:tab pos="2990902" algn="l"/>
              </a:tabLst>
              <a:defRPr sz="2000" b="0"/>
            </a:pPr>
            <a:r>
              <a:rPr lang="en-US" kern="0" dirty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 Neue"/>
                <a:sym typeface="Helvetica Neue"/>
              </a:rPr>
              <a:t>2006</a:t>
            </a:r>
            <a:r>
              <a:rPr kern="0" dirty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 Neue"/>
                <a:sym typeface="Helvetica Neue"/>
              </a:rPr>
              <a:t>年，秀秀儿媳检查出子宫癌，医生</a:t>
            </a:r>
            <a:r>
              <a:rPr lang="zh-TW" altLang="en-US" kern="0" dirty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 Neue"/>
                <a:sym typeface="Helvetica Neue"/>
              </a:rPr>
              <a:t>说</a:t>
            </a:r>
            <a:r>
              <a:rPr kern="0" dirty="0" err="1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 Neue"/>
                <a:sym typeface="Helvetica Neue"/>
              </a:rPr>
              <a:t>最多</a:t>
            </a:r>
            <a:r>
              <a:rPr lang="zh-TW" altLang="en-US" kern="0" dirty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 Neue"/>
                <a:sym typeface="Helvetica Neue"/>
              </a:rPr>
              <a:t>只</a:t>
            </a:r>
            <a:r>
              <a:rPr kern="0" dirty="0" err="1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 Neue"/>
                <a:sym typeface="Helvetica Neue"/>
              </a:rPr>
              <a:t>能活两年。秀秀让儿子、媳妇诚心念「法轮大法好、真善忍好</a:t>
            </a:r>
            <a:r>
              <a:rPr kern="0" dirty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 Neue"/>
                <a:sym typeface="Helvetica Neue"/>
              </a:rPr>
              <a:t>」。</a:t>
            </a:r>
            <a:r>
              <a:rPr kern="0" dirty="0" err="1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 Neue"/>
                <a:sym typeface="Helvetica Neue"/>
              </a:rPr>
              <a:t>结果手术顺利，儿媳</a:t>
            </a:r>
            <a:r>
              <a:rPr lang="zh-TW" altLang="en-US" kern="0" dirty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 Neue"/>
                <a:sym typeface="Helvetica Neue"/>
              </a:rPr>
              <a:t>身体</a:t>
            </a:r>
            <a:r>
              <a:rPr kern="0" dirty="0" err="1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 Neue"/>
                <a:sym typeface="Helvetica Neue"/>
              </a:rPr>
              <a:t>很快恢复正常</a:t>
            </a:r>
            <a:r>
              <a:rPr kern="0" dirty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 Neue"/>
                <a:sym typeface="Helvetica Neue"/>
              </a:rPr>
              <a:t>。</a:t>
            </a:r>
            <a:endParaRPr kern="0" dirty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Helvetica Neue"/>
              <a:sym typeface="Helvetica Neue"/>
            </a:endParaRPr>
          </a:p>
          <a:p>
            <a:pPr defTabSz="8929" hangingPunct="0">
              <a:lnSpc>
                <a:spcPct val="110000"/>
              </a:lnSpc>
              <a:tabLst>
                <a:tab pos="249236" algn="l"/>
                <a:tab pos="498464" algn="l"/>
                <a:tab pos="747744" algn="l"/>
                <a:tab pos="996978" algn="l"/>
                <a:tab pos="1246208" algn="l"/>
                <a:tab pos="1495452" algn="l"/>
                <a:tab pos="1744667" algn="l"/>
                <a:tab pos="1993953" algn="l"/>
                <a:tab pos="2243186" algn="l"/>
                <a:tab pos="2492421" algn="l"/>
                <a:tab pos="2741683" algn="l"/>
                <a:tab pos="2990902" algn="l"/>
              </a:tabLst>
              <a:defRPr sz="2000" b="0"/>
            </a:pPr>
            <a:endParaRPr lang="en-US" kern="0" dirty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Helvetica Neue"/>
              <a:sym typeface="Helvetica Neue"/>
            </a:endParaRPr>
          </a:p>
          <a:p>
            <a:pPr defTabSz="8929" hangingPunct="0">
              <a:lnSpc>
                <a:spcPct val="110000"/>
              </a:lnSpc>
              <a:tabLst>
                <a:tab pos="249236" algn="l"/>
                <a:tab pos="498464" algn="l"/>
                <a:tab pos="747744" algn="l"/>
                <a:tab pos="996978" algn="l"/>
                <a:tab pos="1246208" algn="l"/>
                <a:tab pos="1495452" algn="l"/>
                <a:tab pos="1744667" algn="l"/>
                <a:tab pos="1993953" algn="l"/>
                <a:tab pos="2243186" algn="l"/>
                <a:tab pos="2492421" algn="l"/>
                <a:tab pos="2741683" algn="l"/>
                <a:tab pos="2990902" algn="l"/>
              </a:tabLst>
              <a:defRPr sz="2000" b="0"/>
            </a:pPr>
            <a:r>
              <a:rPr kern="0" dirty="0" err="1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 Neue"/>
                <a:sym typeface="Helvetica Neue"/>
              </a:rPr>
              <a:t>一次，秀秀从梯子上掉下来，动不了</a:t>
            </a:r>
            <a:r>
              <a:rPr lang="zh-TW" altLang="en-US" kern="0" dirty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 Neue"/>
                <a:sym typeface="Helvetica Neue"/>
              </a:rPr>
              <a:t>了</a:t>
            </a:r>
            <a:r>
              <a:rPr kern="0" dirty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 Neue"/>
                <a:sym typeface="Helvetica Neue"/>
              </a:rPr>
              <a:t>，</a:t>
            </a:r>
            <a:r>
              <a:rPr kern="0" dirty="0" err="1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 Neue"/>
                <a:sym typeface="Helvetica Neue"/>
              </a:rPr>
              <a:t>检查结果是腰椎骨膜受伤</a:t>
            </a:r>
            <a:r>
              <a:rPr kern="0" dirty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 Neue"/>
                <a:sym typeface="Helvetica Neue"/>
              </a:rPr>
              <a:t>。</a:t>
            </a:r>
            <a:endParaRPr lang="en-US" kern="0" dirty="0" smtClean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Helvetica Neue"/>
              <a:sym typeface="Helvetica Neue"/>
            </a:endParaRPr>
          </a:p>
          <a:p>
            <a:pPr defTabSz="8929" hangingPunct="0">
              <a:lnSpc>
                <a:spcPct val="110000"/>
              </a:lnSpc>
              <a:tabLst>
                <a:tab pos="249236" algn="l"/>
                <a:tab pos="498464" algn="l"/>
                <a:tab pos="747744" algn="l"/>
                <a:tab pos="996978" algn="l"/>
                <a:tab pos="1246208" algn="l"/>
                <a:tab pos="1495452" algn="l"/>
                <a:tab pos="1744667" algn="l"/>
                <a:tab pos="1993953" algn="l"/>
                <a:tab pos="2243186" algn="l"/>
                <a:tab pos="2492421" algn="l"/>
                <a:tab pos="2741683" algn="l"/>
                <a:tab pos="2990902" algn="l"/>
              </a:tabLst>
              <a:defRPr sz="2000" b="0"/>
            </a:pPr>
            <a:r>
              <a:rPr kern="0" dirty="0" err="1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 Neue"/>
                <a:sym typeface="Helvetica Neue"/>
              </a:rPr>
              <a:t>秀秀躺在床上，心中诚念「法轮大法好、真善忍好</a:t>
            </a:r>
            <a:r>
              <a:rPr kern="0" dirty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 Neue"/>
                <a:sym typeface="Helvetica Neue"/>
              </a:rPr>
              <a:t>」，</a:t>
            </a:r>
            <a:r>
              <a:rPr kern="0" dirty="0" err="1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 Neue"/>
                <a:sym typeface="Helvetica Neue"/>
              </a:rPr>
              <a:t>第二天就能自己起来了</a:t>
            </a:r>
            <a:r>
              <a:rPr kern="0" dirty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 Neue"/>
                <a:sym typeface="Helvetica Neue"/>
              </a:rPr>
              <a:t>，</a:t>
            </a:r>
            <a:endParaRPr lang="en-US" kern="0" dirty="0" smtClean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Helvetica Neue"/>
              <a:sym typeface="Helvetica Neue"/>
            </a:endParaRPr>
          </a:p>
          <a:p>
            <a:pPr defTabSz="8929" hangingPunct="0">
              <a:lnSpc>
                <a:spcPct val="110000"/>
              </a:lnSpc>
              <a:tabLst>
                <a:tab pos="249236" algn="l"/>
                <a:tab pos="498464" algn="l"/>
                <a:tab pos="747744" algn="l"/>
                <a:tab pos="996978" algn="l"/>
                <a:tab pos="1246208" algn="l"/>
                <a:tab pos="1495452" algn="l"/>
                <a:tab pos="1744667" algn="l"/>
                <a:tab pos="1993953" algn="l"/>
                <a:tab pos="2243186" algn="l"/>
                <a:tab pos="2492421" algn="l"/>
                <a:tab pos="2741683" algn="l"/>
                <a:tab pos="2990902" algn="l"/>
              </a:tabLst>
              <a:defRPr sz="2000" b="0"/>
            </a:pPr>
            <a:r>
              <a:rPr kern="0" dirty="0" err="1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 Neue"/>
                <a:sym typeface="Helvetica Neue"/>
              </a:rPr>
              <a:t>三天就拄棍在院子里种了两畦菜，七天彻底好了，原来几年直不起的腰部挺起来了。乡亲们问起秀秀腰怎么直起来的</a:t>
            </a:r>
            <a:r>
              <a:rPr kern="0" dirty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 Neue"/>
                <a:sym typeface="Helvetica Neue"/>
              </a:rPr>
              <a:t>，</a:t>
            </a:r>
            <a:r>
              <a:rPr lang="zh-TW" altLang="en-US" kern="0" dirty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 Neue"/>
                <a:sym typeface="Helvetica Neue"/>
              </a:rPr>
              <a:t>她</a:t>
            </a:r>
            <a:r>
              <a:rPr kern="0" dirty="0" err="1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 Neue"/>
                <a:sym typeface="Helvetica Neue"/>
              </a:rPr>
              <a:t>说：我因祸得福了。法轮大法真的是救人的，大法师父真是神啊，别信共产党给法轮功造的谣，</a:t>
            </a:r>
            <a:r>
              <a:rPr kern="0" dirty="0" err="1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 Neue"/>
                <a:sym typeface="Helvetica Neue"/>
              </a:rPr>
              <a:t>念「大法好</a:t>
            </a:r>
            <a:r>
              <a:rPr kern="0" dirty="0" err="1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 Neue"/>
                <a:sym typeface="Helvetica Neue"/>
              </a:rPr>
              <a:t>」真是灵啊</a:t>
            </a:r>
            <a:endParaRPr kern="0" dirty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Helvetica Neue"/>
              <a:sym typeface="Helvetica Neue"/>
            </a:endParaRPr>
          </a:p>
        </p:txBody>
      </p:sp>
      <p:sp>
        <p:nvSpPr>
          <p:cNvPr id="11" name="矩形"/>
          <p:cNvSpPr/>
          <p:nvPr/>
        </p:nvSpPr>
        <p:spPr>
          <a:xfrm>
            <a:off x="7380312" y="100504"/>
            <a:ext cx="1631922" cy="648076"/>
          </a:xfrm>
          <a:prstGeom prst="rect">
            <a:avLst/>
          </a:prstGeom>
          <a:solidFill>
            <a:srgbClr val="FFFFFF"/>
          </a:solidFill>
          <a:ln w="38100" cap="flat">
            <a:solidFill>
              <a:schemeClr val="accent6">
                <a:hueOff val="-146070"/>
                <a:satOff val="-10048"/>
                <a:lumOff val="-30626"/>
              </a:schemeClr>
            </a:solidFill>
            <a:prstDash val="solid"/>
            <a:round/>
          </a:ln>
          <a:effectLst/>
        </p:spPr>
        <p:txBody>
          <a:bodyPr wrap="square" lIns="65022" tIns="65022" rIns="65022" bIns="65022" numCol="1" anchor="ctr">
            <a:noAutofit/>
          </a:bodyPr>
          <a:lstStyle/>
          <a:p>
            <a:pPr algn="ctr" defTabSz="909458" hangingPunct="0">
              <a:defRPr sz="560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ja-JP" altLang="en-US" sz="3600" b="1" kern="0" dirty="0" smtClean="0">
                <a:solidFill>
                  <a:srgbClr val="EF5FA7">
                    <a:hueOff val="-146070"/>
                    <a:satOff val="-10048"/>
                    <a:lumOff val="-30626"/>
                  </a:srgbClr>
                </a:solidFill>
              </a:rPr>
              <a:t>善報</a:t>
            </a:r>
            <a:r>
              <a:rPr lang="en-US" altLang="ja-JP" sz="3600" b="1" kern="0" dirty="0" smtClean="0">
                <a:solidFill>
                  <a:srgbClr val="EF5FA7">
                    <a:hueOff val="-146070"/>
                    <a:satOff val="-10048"/>
                    <a:lumOff val="-30626"/>
                  </a:srgbClr>
                </a:solidFill>
              </a:rPr>
              <a:t>12</a:t>
            </a:r>
            <a:endParaRPr lang="en-US" altLang="ja-JP" sz="3600" b="1" kern="0" dirty="0">
              <a:solidFill>
                <a:srgbClr val="EF5FA7">
                  <a:hueOff val="-146070"/>
                  <a:satOff val="-10048"/>
                  <a:lumOff val="-30626"/>
                </a:srgbClr>
              </a:solidFill>
            </a:endParaRPr>
          </a:p>
        </p:txBody>
      </p:sp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/>
          <p:cNvSpPr txBox="1"/>
          <p:nvPr/>
        </p:nvSpPr>
        <p:spPr>
          <a:xfrm>
            <a:off x="175418" y="165525"/>
            <a:ext cx="2423056" cy="645830"/>
          </a:xfrm>
          <a:prstGeom prst="rect">
            <a:avLst/>
          </a:prstGeom>
          <a:noFill/>
        </p:spPr>
        <p:txBody>
          <a:bodyPr wrap="none" lIns="90942" tIns="45472" rIns="90942" bIns="45472" rtlCol="0">
            <a:spAutoFit/>
          </a:bodyPr>
          <a:lstStyle/>
          <a:p>
            <a:pPr fontAlgn="base"/>
            <a:r>
              <a:rPr lang="en-US" altLang="zh-TW" sz="3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8</a:t>
            </a:r>
            <a:r>
              <a:rPr lang="en-US" altLang="zh-TW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.</a:t>
            </a:r>
            <a:r>
              <a:rPr lang="zh-TW" altLang="en-US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参与办法</a:t>
            </a:r>
            <a:endParaRPr lang="zh-TW" altLang="en-US" sz="36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7781" y="980729"/>
            <a:ext cx="9036496" cy="3723596"/>
          </a:xfrm>
          <a:prstGeom prst="rect">
            <a:avLst/>
          </a:prstGeom>
        </p:spPr>
        <p:txBody>
          <a:bodyPr wrap="square" lIns="90942" tIns="45472" rIns="90942" bIns="45472">
            <a:spAutoFit/>
          </a:bodyPr>
          <a:lstStyle/>
          <a:p>
            <a:r>
              <a:rPr lang="zh-TW" altLang="en-US" sz="24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案情说明：</a:t>
            </a:r>
            <a:endParaRPr lang="en-US" altLang="zh-TW" sz="2400" b="1" dirty="0">
              <a:solidFill>
                <a:srgbClr val="0070C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11</a:t>
            </a:r>
            <a:r>
              <a:rPr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lang="en-US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6</a:t>
            </a:r>
            <a:r>
              <a:rPr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日拨打</a:t>
            </a:r>
            <a:r>
              <a:rPr lang="zh-TW" altLang="en-US" sz="24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河北省</a:t>
            </a:r>
            <a:r>
              <a:rPr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专案</a:t>
            </a:r>
            <a:endParaRPr lang="en-US" altLang="zh-TW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Hant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河北省衡水深州市教育体育局在给中小学家长的信中诽谤法轮功</a:t>
            </a:r>
            <a:endParaRPr lang="en-US" altLang="zh-Hant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、河北省衡水市阜城县崔庙派出所骚扰法轮功学员</a:t>
            </a:r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2400" b="1" dirty="0">
              <a:solidFill>
                <a:srgbClr val="0070C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4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专案说明：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周一（</a:t>
            </a:r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11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6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日）拨打重点号码。</a:t>
            </a:r>
            <a:endParaRPr lang="en-US" altLang="zh-TW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上午时段</a:t>
            </a:r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【</a:t>
            </a:r>
            <a:r>
              <a:rPr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101RTC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第一直播室</a:t>
            </a:r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】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有现场拨打解析。</a:t>
            </a:r>
            <a:endParaRPr lang="en-US" altLang="zh-TW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其它时间</a:t>
            </a:r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【104RTC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重点讲真相直播室</a:t>
            </a:r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】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每天都有同修值班，互相切磋共同拨打。</a:t>
            </a:r>
            <a:endParaRPr lang="en-US" altLang="zh-TW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913833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5141" y="681569"/>
            <a:ext cx="8964488" cy="5847254"/>
          </a:xfrm>
          <a:prstGeom prst="rect">
            <a:avLst/>
          </a:prstGeom>
        </p:spPr>
        <p:txBody>
          <a:bodyPr wrap="square" lIns="90942" tIns="45472" rIns="90942" bIns="45472">
            <a:spAutoFit/>
          </a:bodyPr>
          <a:lstStyle/>
          <a:p>
            <a:r>
              <a:rPr lang="zh-TW" altLang="en-US" sz="22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您可根据自己的情况选择领取以下号码参与专案：</a:t>
            </a:r>
            <a:endParaRPr lang="en-US" altLang="zh-TW" sz="2400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2000" b="1" dirty="0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◎</a:t>
            </a:r>
            <a:r>
              <a:rPr lang="zh-TW" altLang="en-US" sz="2000" b="1" dirty="0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当地民众：</a:t>
            </a:r>
            <a:endParaRPr lang="en-US" altLang="zh-TW" sz="2000" b="1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55—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当地的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RTC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号码（向当地民众揭露当地邪恶）回馈到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【1002-rtc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普通号码回馈平台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】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endParaRPr lang="en-US" altLang="zh-TW" sz="2000" b="1" dirty="0">
              <a:solidFill>
                <a:srgbClr val="0070C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2000" b="1" dirty="0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◎</a:t>
            </a:r>
            <a:r>
              <a:rPr lang="zh-TW" altLang="en-US" sz="2000" b="1" dirty="0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专案号码：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44-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座机（白天拨打）请回馈到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【1003-rtc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重点号码回馈平台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】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45--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手机（傍晚或晚间拨打）请回馈到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【1003-rtc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重点号码回馈平台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】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46—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重要座机特别号码（请平时拨打重点的同修尽量先领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46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）请回馈到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【1005-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明慧紧急案例回馈平台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】</a:t>
            </a:r>
          </a:p>
          <a:p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47--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重要手机特别号码（请平时拨打重点的同修尽量先领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47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）请回馈到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【1005-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明慧紧急案例回馈平台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】</a:t>
            </a:r>
          </a:p>
          <a:p>
            <a:endParaRPr lang="en-US" altLang="zh-TW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2000" b="1" dirty="0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◎</a:t>
            </a:r>
            <a:r>
              <a:rPr lang="zh-TW" altLang="en-US" sz="2000" b="1" dirty="0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专案核心号码：</a:t>
            </a:r>
            <a:r>
              <a:rPr lang="zh-TW" altLang="en-US" dirty="0"/>
              <a:t/>
            </a:r>
            <a:br>
              <a:rPr lang="zh-TW" altLang="en-US" dirty="0"/>
            </a:b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专案核心号码的拨打，主要是在安信平台上领号。如有意愿参加核心号码拨打的同修请到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【104RTC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重点讲真相直播室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】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找当班负责同修，可让负责同修将您加入到领号平台。或请当班同修帮你领号，参与拨打。</a:t>
            </a:r>
          </a:p>
          <a:p>
            <a:endParaRPr lang="en-US" altLang="zh-TW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2000" b="1" dirty="0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◎</a:t>
            </a:r>
            <a:r>
              <a:rPr lang="zh-TW" altLang="en-US" sz="2000" b="1" dirty="0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周三联合专案（同一案情）：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联合专案当天，听了真相的号码会自动上传到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8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号键领号平台。</a:t>
            </a:r>
            <a:endParaRPr lang="en-US" altLang="zh-TW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在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8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号键领号平台里的同修可自由领号参与拨打。请大家共同参与！</a:t>
            </a:r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7505" y="97294"/>
            <a:ext cx="2174590" cy="584275"/>
          </a:xfrm>
          <a:prstGeom prst="rect">
            <a:avLst/>
          </a:prstGeom>
        </p:spPr>
        <p:txBody>
          <a:bodyPr wrap="none" lIns="90942" tIns="45472" rIns="90942" bIns="45472">
            <a:spAutoFit/>
          </a:bodyPr>
          <a:lstStyle/>
          <a:p>
            <a:pPr fontAlgn="base"/>
            <a:r>
              <a:rPr lang="en-US" altLang="zh-TW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9</a:t>
            </a:r>
            <a:r>
              <a:rPr lang="en-US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.</a:t>
            </a:r>
            <a:r>
              <a:rPr lang="zh-TW" altLang="en-US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如何参与</a:t>
            </a:r>
            <a:endParaRPr lang="zh-TW" altLang="en-US" sz="3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004677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53" t="23606" r="44116" b="12994"/>
          <a:stretch/>
        </p:blipFill>
        <p:spPr bwMode="auto">
          <a:xfrm>
            <a:off x="1043609" y="1"/>
            <a:ext cx="7272808" cy="67840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968310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圓角化單一角落矩形 8"/>
          <p:cNvSpPr/>
          <p:nvPr/>
        </p:nvSpPr>
        <p:spPr>
          <a:xfrm>
            <a:off x="4067946" y="511807"/>
            <a:ext cx="5076054" cy="6346194"/>
          </a:xfrm>
          <a:prstGeom prst="round1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" y="0"/>
            <a:ext cx="4067945" cy="6858000"/>
          </a:xfrm>
          <a:prstGeom prst="rect">
            <a:avLst/>
          </a:prstGeom>
          <a:solidFill>
            <a:schemeClr val="tx2">
              <a:lumMod val="50000"/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942" tIns="45472" rIns="90942" bIns="45472" rtlCol="0" anchor="ctr"/>
          <a:lstStyle/>
          <a:p>
            <a:pPr algn="ctr"/>
            <a:endParaRPr lang="en-US" altLang="zh-TW" sz="3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" name="文字方塊 1"/>
          <p:cNvSpPr txBox="1"/>
          <p:nvPr/>
        </p:nvSpPr>
        <p:spPr>
          <a:xfrm>
            <a:off x="101252" y="188641"/>
            <a:ext cx="3808050" cy="645830"/>
          </a:xfrm>
          <a:prstGeom prst="rect">
            <a:avLst/>
          </a:prstGeom>
          <a:noFill/>
        </p:spPr>
        <p:txBody>
          <a:bodyPr wrap="none" lIns="90942" tIns="45472" rIns="90942" bIns="45472" rtlCol="0">
            <a:spAutoFit/>
          </a:bodyPr>
          <a:lstStyle/>
          <a:p>
            <a:r>
              <a:rPr lang="en-US" altLang="zh-TW" sz="36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</a:t>
            </a:r>
            <a:r>
              <a:rPr lang="en-US" altLang="zh-TW" sz="36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.</a:t>
            </a:r>
            <a:r>
              <a:rPr lang="zh-TW" altLang="en-US" sz="36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河北省迫害情况</a:t>
            </a:r>
          </a:p>
        </p:txBody>
      </p:sp>
      <p:sp>
        <p:nvSpPr>
          <p:cNvPr id="5" name="矩形 4"/>
          <p:cNvSpPr/>
          <p:nvPr/>
        </p:nvSpPr>
        <p:spPr>
          <a:xfrm>
            <a:off x="107504" y="1124849"/>
            <a:ext cx="3888432" cy="3723596"/>
          </a:xfrm>
          <a:prstGeom prst="rect">
            <a:avLst/>
          </a:prstGeom>
        </p:spPr>
        <p:txBody>
          <a:bodyPr wrap="square" lIns="90942" tIns="45472" rIns="90942" bIns="45472">
            <a:spAutoFit/>
          </a:bodyPr>
          <a:lstStyle/>
          <a:p>
            <a:r>
              <a:rPr lang="zh-CN" altLang="zh-TW" sz="20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截至</a:t>
            </a:r>
            <a:r>
              <a:rPr lang="en-US" altLang="zh-TW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2017</a:t>
            </a:r>
            <a:r>
              <a:rPr lang="zh-CN" altLang="zh-TW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CN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10</a:t>
            </a:r>
            <a:r>
              <a:rPr lang="zh-CN" altLang="zh-TW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lang="en-US" altLang="zh-CN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5</a:t>
            </a:r>
            <a:r>
              <a:rPr lang="zh-CN" altLang="zh-TW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日</a:t>
            </a:r>
            <a:endParaRPr lang="en-US" altLang="zh-CN" sz="20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明慧数据馆数据统计显示，</a:t>
            </a:r>
            <a:endParaRPr lang="zh-TW" altLang="zh-TW" sz="20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CN" sz="24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迫害法轮功案例共计</a:t>
            </a:r>
            <a:r>
              <a:rPr lang="en-US" altLang="zh-TW" sz="2400" b="1" dirty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13070</a:t>
            </a:r>
            <a:r>
              <a:rPr lang="zh-CN" altLang="zh-TW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例。</a:t>
            </a:r>
            <a:endParaRPr lang="en-US" altLang="zh-CN" sz="2000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全國第二大，僅次山東</a:t>
            </a:r>
            <a:r>
              <a:rPr lang="en-US" altLang="zh-TW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TW" altLang="zh-TW" sz="20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CN" sz="20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0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直接</a:t>
            </a:r>
            <a:r>
              <a:rPr lang="zh-CN" altLang="zh-TW" sz="20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受</a:t>
            </a:r>
            <a:r>
              <a:rPr lang="zh-CN" altLang="zh-TW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迫害人数</a:t>
            </a:r>
            <a:r>
              <a:rPr lang="en-US" altLang="zh-CN" sz="2400" b="1" dirty="0" smtClean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14127</a:t>
            </a:r>
            <a:r>
              <a:rPr lang="zh-CN" altLang="zh-TW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人。</a:t>
            </a:r>
            <a:endParaRPr lang="en-US" altLang="zh-CN" sz="2000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20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0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全國第二大，僅次山東</a:t>
            </a:r>
            <a:r>
              <a:rPr lang="en-US" altLang="zh-TW" sz="20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TW" altLang="zh-TW" sz="20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CN" sz="20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0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受迫害</a:t>
            </a:r>
            <a:r>
              <a:rPr lang="zh-CN" altLang="zh-TW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致死人数</a:t>
            </a:r>
            <a:r>
              <a:rPr lang="en-US" altLang="zh-CN" sz="2400" b="1" dirty="0" smtClean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479</a:t>
            </a:r>
            <a:r>
              <a:rPr lang="zh-CN" altLang="zh-TW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人。</a:t>
            </a:r>
            <a:endParaRPr lang="en-US" altLang="zh-CN" sz="2000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20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0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全國</a:t>
            </a:r>
            <a:r>
              <a:rPr lang="zh-TW" altLang="en-US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第三大</a:t>
            </a:r>
            <a:r>
              <a:rPr lang="zh-TW" altLang="en-US" sz="20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，僅</a:t>
            </a:r>
            <a:r>
              <a:rPr lang="zh-TW" altLang="en-US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次黑龍江、遼寧</a:t>
            </a:r>
            <a:r>
              <a:rPr lang="en-US" altLang="zh-TW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TW" altLang="zh-TW" sz="20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193705" y="1432875"/>
            <a:ext cx="4824536" cy="2184713"/>
          </a:xfrm>
          <a:prstGeom prst="rect">
            <a:avLst/>
          </a:prstGeom>
          <a:ln>
            <a:noFill/>
          </a:ln>
        </p:spPr>
        <p:txBody>
          <a:bodyPr wrap="square" lIns="90942" tIns="45472" rIns="90942" bIns="45472">
            <a:spAutoFit/>
          </a:bodyPr>
          <a:lstStyle/>
          <a:p>
            <a:r>
              <a:rPr lang="zh-TW" altLang="en-US" sz="22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截至</a:t>
            </a:r>
            <a:r>
              <a:rPr lang="en-US" altLang="zh-TW" sz="22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2014</a:t>
            </a:r>
            <a:r>
              <a:rPr lang="zh-TW" altLang="en-US" sz="22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年底</a:t>
            </a:r>
            <a:r>
              <a:rPr lang="zh-TW" altLang="en-US" sz="22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lang="en-US" altLang="zh-TW" sz="2200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20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追查国际公布了</a:t>
            </a:r>
            <a:r>
              <a:rPr lang="zh-TW" altLang="en-US" sz="2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河北</a:t>
            </a:r>
            <a:r>
              <a:rPr lang="zh-CN" altLang="en-US" sz="2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省</a:t>
            </a:r>
            <a:endParaRPr lang="en-US" altLang="zh-CN" sz="2200" b="1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20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涉嫌参与活摘法轮功学员器官</a:t>
            </a:r>
            <a:r>
              <a:rPr lang="zh-TW" altLang="en-US" sz="22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的</a:t>
            </a:r>
            <a:endParaRPr lang="en-US" altLang="zh-TW" sz="2200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2400" b="1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34</a:t>
            </a:r>
            <a:r>
              <a:rPr lang="zh-TW" altLang="en-US" sz="2400" b="1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家</a:t>
            </a:r>
            <a:r>
              <a:rPr lang="zh-TW" altLang="en-US" sz="2200" b="1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医院</a:t>
            </a:r>
            <a:r>
              <a:rPr lang="en-US" altLang="zh-TW" sz="2200" b="1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200" b="1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占全国</a:t>
            </a:r>
            <a:r>
              <a:rPr lang="en-US" altLang="zh-TW" sz="2200" b="1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3.9</a:t>
            </a:r>
            <a:r>
              <a:rPr lang="en-US" altLang="zh-TW" sz="2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%)</a:t>
            </a:r>
            <a:r>
              <a:rPr lang="zh-TW" altLang="en-US" sz="2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endParaRPr lang="en-US" altLang="zh-TW" sz="2200" b="1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CN" sz="2400" b="1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172</a:t>
            </a:r>
            <a:r>
              <a:rPr lang="zh-TW" altLang="en-US" sz="2400" b="1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名</a:t>
            </a:r>
            <a:r>
              <a:rPr lang="zh-TW" altLang="en-US" sz="2200" b="1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医务人员</a:t>
            </a:r>
            <a:r>
              <a:rPr lang="zh-TW" altLang="en-US" sz="220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名单，</a:t>
            </a:r>
            <a:endParaRPr lang="en-US" altLang="zh-TW" sz="2200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20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并将他们立案</a:t>
            </a:r>
            <a:r>
              <a:rPr lang="zh-TW" altLang="en-US" sz="22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追查。</a:t>
            </a:r>
            <a:endParaRPr lang="en-US" altLang="zh-TW" sz="22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10" name="群組 9"/>
          <p:cNvGrpSpPr/>
          <p:nvPr/>
        </p:nvGrpSpPr>
        <p:grpSpPr>
          <a:xfrm>
            <a:off x="4067946" y="0"/>
            <a:ext cx="5076054" cy="1340769"/>
            <a:chOff x="5266184" y="-1"/>
            <a:chExt cx="3877816" cy="1052737"/>
          </a:xfrm>
        </p:grpSpPr>
        <p:pic>
          <p:nvPicPr>
            <p:cNvPr id="11" name="Picture 4" descr="「活摘器官」的圖片搜尋結果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7015" r="42154"/>
            <a:stretch/>
          </p:blipFill>
          <p:spPr bwMode="auto">
            <a:xfrm>
              <a:off x="8014570" y="0"/>
              <a:ext cx="1129430" cy="10527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矩形 11"/>
            <p:cNvSpPr/>
            <p:nvPr/>
          </p:nvSpPr>
          <p:spPr>
            <a:xfrm>
              <a:off x="5266184" y="-1"/>
              <a:ext cx="2748386" cy="1052737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TW" sz="3200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 </a:t>
              </a:r>
              <a:endParaRPr lang="zh-TW" altLang="en-US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02815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7282" y="223569"/>
            <a:ext cx="87094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en-US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3-1</a:t>
            </a:r>
            <a:r>
              <a:rPr lang="en-US" altLang="zh-TW" sz="3200" b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.  2017</a:t>
            </a:r>
            <a:r>
              <a:rPr lang="zh-TW" altLang="en-US" sz="3200" b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年上半年河北法轮功学员遭迫害综述</a:t>
            </a:r>
            <a:endParaRPr lang="zh-TW" altLang="en-US" sz="3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1520" y="1124744"/>
            <a:ext cx="864096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2017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上半年遭受中共迫害的至少有</a:t>
            </a:r>
            <a:r>
              <a:rPr lang="en-US" altLang="zh-TW" sz="20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696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人次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至少抄走现金</a:t>
            </a:r>
            <a:r>
              <a:rPr lang="en-US" altLang="zh-TW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16600</a:t>
            </a:r>
            <a:r>
              <a:rPr lang="zh-TW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元（不足百元或数额不清的没计算在内），</a:t>
            </a:r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非法</a:t>
            </a:r>
            <a:r>
              <a:rPr lang="zh-TW" altLang="en-US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勒索</a:t>
            </a:r>
            <a:r>
              <a:rPr lang="en-US" altLang="zh-TW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197500</a:t>
            </a:r>
            <a:r>
              <a:rPr lang="zh-TW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元，非法判刑所谓的罚款</a:t>
            </a:r>
            <a:r>
              <a:rPr lang="en-US" altLang="zh-TW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103000</a:t>
            </a:r>
            <a:r>
              <a:rPr lang="zh-TW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元，三项合计</a:t>
            </a:r>
            <a:r>
              <a:rPr lang="en-US" altLang="zh-TW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315300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元。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3849580"/>
              </p:ext>
            </p:extLst>
          </p:nvPr>
        </p:nvGraphicFramePr>
        <p:xfrm>
          <a:off x="179513" y="3429000"/>
          <a:ext cx="8640961" cy="922392"/>
        </p:xfrm>
        <a:graphic>
          <a:graphicData uri="http://schemas.openxmlformats.org/drawingml/2006/table">
            <a:tbl>
              <a:tblPr/>
              <a:tblGrid>
                <a:gridCol w="1440159"/>
                <a:gridCol w="1357169"/>
                <a:gridCol w="1168727"/>
                <a:gridCol w="1502648"/>
                <a:gridCol w="1335687"/>
                <a:gridCol w="1168727"/>
                <a:gridCol w="667844"/>
              </a:tblGrid>
              <a:tr h="0">
                <a:tc>
                  <a:txBody>
                    <a:bodyPr/>
                    <a:lstStyle/>
                    <a:p>
                      <a:pPr algn="ctr" fontAlgn="base"/>
                      <a:r>
                        <a:rPr lang="zh-TW" altLang="en-US" b="1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类别</a:t>
                      </a:r>
                      <a:endParaRPr lang="zh-TW" altLang="en-US" b="1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DF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zh-TW" altLang="en-US" b="1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迫害致死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DF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zh-TW" altLang="en-US" b="1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非法判刑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DF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zh-TW" altLang="en-US" b="1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批捕与庭审</a:t>
                      </a:r>
                      <a:endParaRPr lang="zh-TW" altLang="en-US" b="1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DF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zh-TW" altLang="en-US" b="1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绑架与关押</a:t>
                      </a:r>
                      <a:endParaRPr lang="zh-TW" altLang="en-US" b="1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DF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zh-TW" altLang="en-US" b="1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非法骚扰</a:t>
                      </a:r>
                      <a:endParaRPr lang="zh-TW" altLang="en-US" b="1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DF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zh-TW" altLang="en-US" b="1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总计</a:t>
                      </a:r>
                      <a:endParaRPr lang="zh-TW" altLang="en-US" b="1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DFA"/>
                    </a:solidFill>
                  </a:tcPr>
                </a:tc>
              </a:tr>
              <a:tr h="373752">
                <a:tc>
                  <a:txBody>
                    <a:bodyPr/>
                    <a:lstStyle/>
                    <a:p>
                      <a:pPr algn="ctr" fontAlgn="base"/>
                      <a:r>
                        <a:rPr lang="zh-TW" altLang="en-US" b="1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遭迫害人次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DF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US" altLang="zh-TW" b="1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DF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US" altLang="zh-TW" b="1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43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DF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US" altLang="zh-TW" b="1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63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DF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US" altLang="zh-TW" b="1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281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DF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US" altLang="zh-TW" b="1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306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DF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US" altLang="zh-TW" b="1" dirty="0">
                          <a:solidFill>
                            <a:srgbClr val="FF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697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DFA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fontAlgn="base"/>
                      <a:r>
                        <a:rPr lang="zh-TW" altLang="en-US" b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百分比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DF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US" altLang="zh-TW" b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DF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US" altLang="zh-TW" b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6%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DF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US" altLang="zh-TW" b="1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9%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DF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US" altLang="zh-TW" b="1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40%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DF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US" altLang="zh-TW" b="1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44%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DF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US" altLang="zh-TW" b="1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100%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DFA"/>
                    </a:solidFill>
                  </a:tcPr>
                </a:tc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251520" y="6093296"/>
            <a:ext cx="70509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資料來源：</a:t>
            </a:r>
            <a:r>
              <a:rPr lang="en-US" altLang="zh-TW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【</a:t>
            </a:r>
            <a:r>
              <a:rPr lang="zh-TW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明慧網</a:t>
            </a:r>
            <a:r>
              <a:rPr lang="en-US" altLang="zh-TW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】2017</a:t>
            </a:r>
            <a:r>
              <a:rPr lang="zh-TW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年上半年河北法輪功學員遭迫害綜述</a:t>
            </a:r>
          </a:p>
        </p:txBody>
      </p:sp>
      <p:sp>
        <p:nvSpPr>
          <p:cNvPr id="7" name="矩形 6"/>
          <p:cNvSpPr/>
          <p:nvPr/>
        </p:nvSpPr>
        <p:spPr>
          <a:xfrm>
            <a:off x="1309010" y="2924944"/>
            <a:ext cx="66247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表</a:t>
            </a:r>
            <a:r>
              <a:rPr lang="en-US" altLang="zh-TW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</a:t>
            </a:r>
            <a:r>
              <a:rPr lang="zh-TW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r>
              <a:rPr lang="en-US" altLang="zh-TW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2017</a:t>
            </a:r>
            <a:r>
              <a:rPr lang="zh-TW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TW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</a:t>
            </a:r>
            <a:r>
              <a:rPr lang="zh-TW" altLang="en-US" b="1">
                <a:latin typeface="微軟正黑體" panose="020B0604030504040204" pitchFamily="34" charset="-120"/>
                <a:ea typeface="微軟正黑體" panose="020B0604030504040204" pitchFamily="34" charset="-120"/>
              </a:rPr>
              <a:t>～</a:t>
            </a:r>
            <a:r>
              <a:rPr lang="en-US" altLang="zh-TW" b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6</a:t>
            </a:r>
            <a:r>
              <a:rPr lang="zh-TW" altLang="en-US" b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月河北法轮功学员遭各类迫害人次统计</a:t>
            </a:r>
            <a:endParaRPr lang="zh-TW" altLang="en-US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8636870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23528" y="335703"/>
            <a:ext cx="85689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3-2.  2017</a:t>
            </a:r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</a:t>
            </a:r>
            <a:r>
              <a:rPr lang="zh-TW" altLang="en-US" sz="2400" b="1">
                <a:latin typeface="微軟正黑體" panose="020B0604030504040204" pitchFamily="34" charset="-120"/>
                <a:ea typeface="微軟正黑體" panose="020B0604030504040204" pitchFamily="34" charset="-120"/>
              </a:rPr>
              <a:t>～</a:t>
            </a:r>
            <a:r>
              <a:rPr lang="en-US" altLang="zh-TW" sz="2400" b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6</a:t>
            </a:r>
            <a:r>
              <a:rPr lang="zh-TW" altLang="en-US" sz="2400" b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月河北法轮功学员遭迫害人次按地区分布</a:t>
            </a:r>
            <a:endParaRPr lang="zh-TW" altLang="en-US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6147" name="Picture 3" descr="圖2：2017年1～6月河北法輪功學員遭迫害人次按地區分布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33" y="1124744"/>
            <a:ext cx="9032359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字方塊 4"/>
          <p:cNvSpPr txBox="1"/>
          <p:nvPr/>
        </p:nvSpPr>
        <p:spPr>
          <a:xfrm>
            <a:off x="2347264" y="6381328"/>
            <a:ext cx="67377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資料</a:t>
            </a:r>
            <a:r>
              <a:rPr lang="zh-TW" altLang="en-US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來源：</a:t>
            </a:r>
            <a:r>
              <a:rPr lang="en-US" altLang="zh-TW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【</a:t>
            </a:r>
            <a:r>
              <a:rPr lang="zh-TW" altLang="en-US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明慧網</a:t>
            </a:r>
            <a:r>
              <a:rPr lang="en-US" altLang="zh-TW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】2017</a:t>
            </a:r>
            <a:r>
              <a:rPr lang="zh-TW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年上半年河北法輪功學員遭迫害</a:t>
            </a:r>
            <a:r>
              <a:rPr lang="zh-TW" altLang="en-US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綜述</a:t>
            </a:r>
            <a:endParaRPr lang="zh-TW" altLang="en-US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7" name="Picture 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15596" t="2299" r="7569" b="2785"/>
          <a:stretch/>
        </p:blipFill>
        <p:spPr>
          <a:xfrm>
            <a:off x="5716135" y="1268759"/>
            <a:ext cx="2744297" cy="3627461"/>
          </a:xfrm>
          <a:prstGeom prst="rect">
            <a:avLst/>
          </a:prstGeom>
        </p:spPr>
      </p:pic>
      <p:sp>
        <p:nvSpPr>
          <p:cNvPr id="6" name="文字方塊 5"/>
          <p:cNvSpPr txBox="1"/>
          <p:nvPr/>
        </p:nvSpPr>
        <p:spPr>
          <a:xfrm>
            <a:off x="7538120" y="4526888"/>
            <a:ext cx="93610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TW" altLang="en-US" dirty="0"/>
          </a:p>
        </p:txBody>
      </p:sp>
      <p:sp>
        <p:nvSpPr>
          <p:cNvPr id="9" name="橢圓 4"/>
          <p:cNvSpPr/>
          <p:nvPr/>
        </p:nvSpPr>
        <p:spPr>
          <a:xfrm>
            <a:off x="7383093" y="2467638"/>
            <a:ext cx="625860" cy="666365"/>
          </a:xfrm>
          <a:prstGeom prst="ellipse">
            <a:avLst/>
          </a:prstGeom>
          <a:solidFill>
            <a:schemeClr val="accent2">
              <a:lumMod val="50000"/>
              <a:alpha val="35000"/>
            </a:schemeClr>
          </a:solidFill>
          <a:ln w="12700">
            <a:miter lim="400000"/>
          </a:ln>
        </p:spPr>
        <p:txBody>
          <a:bodyPr lIns="45469" tIns="45469" rIns="45469" bIns="45469" anchor="ctr"/>
          <a:lstStyle/>
          <a:p>
            <a:pPr defTabSz="909458">
              <a:defRPr b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0" name="橢圓 4"/>
          <p:cNvSpPr/>
          <p:nvPr/>
        </p:nvSpPr>
        <p:spPr>
          <a:xfrm>
            <a:off x="7821369" y="2170641"/>
            <a:ext cx="625860" cy="607924"/>
          </a:xfrm>
          <a:prstGeom prst="ellipse">
            <a:avLst/>
          </a:prstGeom>
          <a:solidFill>
            <a:schemeClr val="accent2">
              <a:lumMod val="75000"/>
              <a:alpha val="35000"/>
            </a:schemeClr>
          </a:solidFill>
          <a:ln w="12700">
            <a:noFill/>
            <a:miter lim="400000"/>
          </a:ln>
        </p:spPr>
        <p:txBody>
          <a:bodyPr lIns="45469" tIns="45469" rIns="45469" bIns="45469" anchor="ctr"/>
          <a:lstStyle/>
          <a:p>
            <a:pPr defTabSz="909458">
              <a:defRPr b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1" name="橢圓 4"/>
          <p:cNvSpPr/>
          <p:nvPr/>
        </p:nvSpPr>
        <p:spPr>
          <a:xfrm>
            <a:off x="6175426" y="2924944"/>
            <a:ext cx="697868" cy="720080"/>
          </a:xfrm>
          <a:prstGeom prst="ellipse">
            <a:avLst/>
          </a:prstGeom>
          <a:solidFill>
            <a:schemeClr val="accent2">
              <a:lumMod val="60000"/>
              <a:lumOff val="40000"/>
              <a:alpha val="35000"/>
            </a:schemeClr>
          </a:solidFill>
          <a:ln w="12700">
            <a:noFill/>
            <a:miter lim="400000"/>
          </a:ln>
        </p:spPr>
        <p:txBody>
          <a:bodyPr lIns="45469" tIns="45469" rIns="45469" bIns="45469" anchor="ctr"/>
          <a:lstStyle/>
          <a:p>
            <a:pPr defTabSz="909458">
              <a:defRPr b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2" name="橢圓 4"/>
          <p:cNvSpPr/>
          <p:nvPr/>
        </p:nvSpPr>
        <p:spPr>
          <a:xfrm>
            <a:off x="6012160" y="1844824"/>
            <a:ext cx="769876" cy="792088"/>
          </a:xfrm>
          <a:prstGeom prst="ellipse">
            <a:avLst/>
          </a:prstGeom>
          <a:solidFill>
            <a:schemeClr val="accent2">
              <a:lumMod val="40000"/>
              <a:lumOff val="60000"/>
              <a:alpha val="35000"/>
            </a:schemeClr>
          </a:solidFill>
          <a:ln w="12700">
            <a:noFill/>
            <a:miter lim="400000"/>
          </a:ln>
        </p:spPr>
        <p:txBody>
          <a:bodyPr lIns="45469" tIns="45469" rIns="45469" bIns="45469" anchor="ctr"/>
          <a:lstStyle/>
          <a:p>
            <a:pPr defTabSz="909458">
              <a:defRPr b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3" name="橢圓 4"/>
          <p:cNvSpPr/>
          <p:nvPr/>
        </p:nvSpPr>
        <p:spPr>
          <a:xfrm>
            <a:off x="5771238" y="3429000"/>
            <a:ext cx="733872" cy="648072"/>
          </a:xfrm>
          <a:prstGeom prst="ellipse">
            <a:avLst/>
          </a:prstGeom>
          <a:solidFill>
            <a:schemeClr val="accent2">
              <a:lumMod val="40000"/>
              <a:lumOff val="60000"/>
              <a:alpha val="35000"/>
            </a:schemeClr>
          </a:solidFill>
          <a:ln w="12700">
            <a:noFill/>
            <a:miter lim="400000"/>
          </a:ln>
        </p:spPr>
        <p:txBody>
          <a:bodyPr lIns="45469" tIns="45469" rIns="45469" bIns="45469" anchor="ctr"/>
          <a:lstStyle/>
          <a:p>
            <a:pPr defTabSz="909458">
              <a:defRPr b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7" name="橢圓 4"/>
          <p:cNvSpPr/>
          <p:nvPr/>
        </p:nvSpPr>
        <p:spPr>
          <a:xfrm>
            <a:off x="6939338" y="2819483"/>
            <a:ext cx="297890" cy="648072"/>
          </a:xfrm>
          <a:prstGeom prst="ellipse">
            <a:avLst/>
          </a:prstGeom>
          <a:solidFill>
            <a:schemeClr val="accent2">
              <a:lumMod val="40000"/>
              <a:lumOff val="60000"/>
              <a:alpha val="35000"/>
            </a:schemeClr>
          </a:solidFill>
          <a:ln w="12700">
            <a:noFill/>
            <a:miter lim="400000"/>
          </a:ln>
        </p:spPr>
        <p:txBody>
          <a:bodyPr lIns="45469" tIns="45469" rIns="45469" bIns="45469" anchor="ctr"/>
          <a:lstStyle/>
          <a:p>
            <a:pPr defTabSz="909458">
              <a:defRPr b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778819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15596" t="2299" r="7569" b="2785"/>
          <a:stretch/>
        </p:blipFill>
        <p:spPr>
          <a:xfrm>
            <a:off x="2699793" y="807408"/>
            <a:ext cx="4027593" cy="5323746"/>
          </a:xfrm>
          <a:prstGeom prst="rect">
            <a:avLst/>
          </a:prstGeom>
        </p:spPr>
      </p:pic>
      <p:sp>
        <p:nvSpPr>
          <p:cNvPr id="119" name="矩形 2"/>
          <p:cNvSpPr txBox="1"/>
          <p:nvPr/>
        </p:nvSpPr>
        <p:spPr>
          <a:xfrm>
            <a:off x="179556" y="104635"/>
            <a:ext cx="4274061" cy="6458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469" tIns="45469" rIns="45469" bIns="45469">
            <a:spAutoFit/>
          </a:bodyPr>
          <a:lstStyle/>
          <a:p>
            <a:pPr defTabSz="909458">
              <a:defRPr sz="4400" b="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en-US" sz="3600" dirty="0"/>
              <a:t>4</a:t>
            </a:r>
            <a:r>
              <a:rPr sz="3600" smtClean="0"/>
              <a:t>. </a:t>
            </a:r>
            <a:r>
              <a:rPr sz="3600" b="1" smtClean="0"/>
              <a:t>本次河北案例总览</a:t>
            </a:r>
            <a:endParaRPr sz="3600" b="1" dirty="0"/>
          </a:p>
        </p:txBody>
      </p:sp>
      <p:sp>
        <p:nvSpPr>
          <p:cNvPr id="14" name="橢圓 4"/>
          <p:cNvSpPr/>
          <p:nvPr/>
        </p:nvSpPr>
        <p:spPr>
          <a:xfrm>
            <a:off x="3871020" y="4286970"/>
            <a:ext cx="842569" cy="816387"/>
          </a:xfrm>
          <a:prstGeom prst="ellipse">
            <a:avLst/>
          </a:prstGeom>
          <a:solidFill>
            <a:srgbClr val="C0504D">
              <a:alpha val="35000"/>
            </a:srgbClr>
          </a:solidFill>
          <a:ln w="12700">
            <a:miter lim="400000"/>
          </a:ln>
        </p:spPr>
        <p:txBody>
          <a:bodyPr lIns="45469" tIns="45469" rIns="45469" bIns="45469" anchor="ctr"/>
          <a:lstStyle/>
          <a:p>
            <a:pPr defTabSz="909458">
              <a:defRPr b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cxnSp>
        <p:nvCxnSpPr>
          <p:cNvPr id="19" name="直線接點 16"/>
          <p:cNvCxnSpPr/>
          <p:nvPr/>
        </p:nvCxnSpPr>
        <p:spPr>
          <a:xfrm>
            <a:off x="4602431" y="4941168"/>
            <a:ext cx="822591" cy="202674"/>
          </a:xfrm>
          <a:prstGeom prst="line">
            <a:avLst/>
          </a:prstGeom>
          <a:ln/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33" name="文字方塊 8"/>
          <p:cNvSpPr txBox="1"/>
          <p:nvPr/>
        </p:nvSpPr>
        <p:spPr>
          <a:xfrm>
            <a:off x="5412788" y="4857952"/>
            <a:ext cx="3335676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TW" altLang="en-US" sz="20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案情</a:t>
            </a:r>
            <a:r>
              <a:rPr lang="en-US" altLang="zh-TW" sz="20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5</a:t>
            </a:r>
            <a:r>
              <a:rPr lang="zh-TW" altLang="en-US" sz="20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r>
              <a:rPr lang="zh-TW" altLang="en-US" sz="2000" b="1" kern="0" dirty="0">
                <a:solidFill>
                  <a:srgbClr val="0070C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衡水市</a:t>
            </a:r>
            <a:r>
              <a:rPr lang="en-US" altLang="zh-TW" sz="2000" b="1" kern="0" dirty="0">
                <a:solidFill>
                  <a:srgbClr val="0070C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-</a:t>
            </a:r>
            <a:r>
              <a:rPr lang="zh-TW" altLang="en-US" sz="2000" b="1" kern="0" dirty="0">
                <a:solidFill>
                  <a:srgbClr val="0070C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深州</a:t>
            </a:r>
            <a:r>
              <a:rPr lang="zh-TW" altLang="en-US" sz="2000" b="1" kern="0" dirty="0" smtClean="0">
                <a:solidFill>
                  <a:srgbClr val="0070C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市</a:t>
            </a:r>
            <a:endParaRPr lang="en-US" altLang="zh-TW" sz="2000" b="1" kern="0" dirty="0" smtClean="0">
              <a:solidFill>
                <a:srgbClr val="0070C0"/>
              </a:solidFill>
              <a:latin typeface="微軟正黑體"/>
              <a:ea typeface="微軟正黑體"/>
              <a:cs typeface="微軟正黑體"/>
              <a:sym typeface="微軟正黑體"/>
            </a:endParaRPr>
          </a:p>
          <a:p>
            <a:r>
              <a:rPr lang="zh-TW" altLang="en-US" sz="2000" b="1" dirty="0" smtClean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教育体育局</a:t>
            </a:r>
            <a:r>
              <a:rPr lang="zh-TW" altLang="en-US" sz="20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诽谤</a:t>
            </a:r>
            <a:r>
              <a:rPr lang="zh-TW" altLang="en-US" sz="20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法轮功</a:t>
            </a:r>
            <a:endParaRPr lang="en-US" altLang="zh-TW" sz="2000" b="1" dirty="0" smtClean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8" name="文字方塊 8"/>
          <p:cNvSpPr txBox="1"/>
          <p:nvPr/>
        </p:nvSpPr>
        <p:spPr>
          <a:xfrm>
            <a:off x="5412788" y="5661248"/>
            <a:ext cx="3335676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TW" altLang="en-US" sz="20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案情</a:t>
            </a:r>
            <a:r>
              <a:rPr lang="en-US" altLang="zh-TW" sz="20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6</a:t>
            </a:r>
            <a:r>
              <a:rPr lang="zh-TW" altLang="en-US" sz="20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r>
              <a:rPr lang="zh-TW" altLang="en-US" sz="2000" b="1" kern="0" dirty="0">
                <a:solidFill>
                  <a:srgbClr val="0070C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衡水市</a:t>
            </a:r>
            <a:r>
              <a:rPr lang="en-US" altLang="zh-TW" sz="2000" b="1" kern="0" dirty="0" smtClean="0">
                <a:solidFill>
                  <a:srgbClr val="0070C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-</a:t>
            </a:r>
            <a:r>
              <a:rPr lang="zh-TW" altLang="en-US" sz="20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阜城县</a:t>
            </a:r>
            <a:endParaRPr lang="en-US" altLang="zh-TW" sz="2000" b="1" dirty="0" smtClean="0">
              <a:solidFill>
                <a:srgbClr val="0070C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000" b="1" dirty="0" smtClean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崔庙派出所</a:t>
            </a:r>
            <a:r>
              <a:rPr lang="zh-TW" altLang="en-US" sz="20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骚扰</a:t>
            </a:r>
            <a:r>
              <a:rPr lang="zh-TW" altLang="en-US" sz="20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法轮功学员</a:t>
            </a:r>
            <a:endParaRPr lang="en-US" altLang="zh-TW" sz="2000" b="1" dirty="0" smtClean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40" name="直線接點 16"/>
          <p:cNvCxnSpPr>
            <a:endCxn id="28" idx="1"/>
          </p:cNvCxnSpPr>
          <p:nvPr/>
        </p:nvCxnSpPr>
        <p:spPr>
          <a:xfrm>
            <a:off x="4602431" y="4940082"/>
            <a:ext cx="810357" cy="1075109"/>
          </a:xfrm>
          <a:prstGeom prst="line">
            <a:avLst/>
          </a:prstGeom>
          <a:ln/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2217" y="1052736"/>
            <a:ext cx="87129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十八大到迄今为止，</a:t>
            </a:r>
            <a:r>
              <a:rPr lang="zh-CN" altLang="en-US" sz="24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河北省就有四名常委落马</a:t>
            </a:r>
            <a:r>
              <a:rPr lang="zh-CN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，分</a:t>
            </a:r>
            <a:r>
              <a:rPr lang="zh-CN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别</a:t>
            </a:r>
            <a:r>
              <a:rPr lang="zh-CN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是</a:t>
            </a:r>
            <a:endParaRPr lang="en-US" altLang="zh-CN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4" name="矩形 5"/>
          <p:cNvGrpSpPr/>
          <p:nvPr/>
        </p:nvGrpSpPr>
        <p:grpSpPr>
          <a:xfrm>
            <a:off x="13398" y="-3"/>
            <a:ext cx="9130607" cy="836722"/>
            <a:chOff x="-1" y="-1"/>
            <a:chExt cx="9130605" cy="836720"/>
          </a:xfrm>
          <a:solidFill>
            <a:schemeClr val="accent6">
              <a:lumMod val="75000"/>
            </a:schemeClr>
          </a:solidFill>
        </p:grpSpPr>
        <p:sp>
          <p:nvSpPr>
            <p:cNvPr id="5" name="矩形"/>
            <p:cNvSpPr/>
            <p:nvPr/>
          </p:nvSpPr>
          <p:spPr>
            <a:xfrm>
              <a:off x="-1" y="-1"/>
              <a:ext cx="9130605" cy="836720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6" name="9-3. 株洲市被國際追查官員"/>
            <p:cNvSpPr txBox="1"/>
            <p:nvPr/>
          </p:nvSpPr>
          <p:spPr>
            <a:xfrm>
              <a:off x="-1" y="125949"/>
              <a:ext cx="9130605" cy="584769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>
              <a:lvl1pPr>
                <a:defRPr sz="3200" b="1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lvl1pPr>
            </a:lstStyle>
            <a:p>
              <a:r>
                <a:rPr lang="zh-TW" altLang="en-US" dirty="0" smtClean="0"/>
                <a:t> </a:t>
              </a:r>
              <a:r>
                <a:rPr lang="en-US" dirty="0" smtClean="0"/>
                <a:t>5</a:t>
              </a:r>
              <a:r>
                <a:rPr dirty="0" smtClean="0"/>
                <a:t>-</a:t>
              </a:r>
              <a:r>
                <a:rPr lang="en-US" dirty="0"/>
                <a:t>1</a:t>
              </a:r>
              <a:r>
                <a:rPr dirty="0" smtClean="0"/>
                <a:t>.</a:t>
              </a:r>
              <a:r>
                <a:rPr lang="zh-TW" altLang="en-US" dirty="0" smtClean="0"/>
                <a:t> </a:t>
              </a:r>
              <a:r>
                <a:rPr lang="zh-CN" altLang="en-US" dirty="0" smtClean="0"/>
                <a:t>江派地方势力</a:t>
              </a:r>
              <a:r>
                <a:rPr lang="en-US" altLang="zh-CN" smtClean="0"/>
                <a:t>-</a:t>
              </a:r>
              <a:r>
                <a:rPr lang="zh-TW" altLang="en-US" smtClean="0"/>
                <a:t>「河北帮」</a:t>
              </a:r>
              <a:r>
                <a:rPr lang="zh-CN" altLang="en-US" dirty="0" smtClean="0"/>
                <a:t>大</a:t>
              </a:r>
              <a:r>
                <a:rPr lang="zh-CN" altLang="en-US" dirty="0"/>
                <a:t>溃</a:t>
              </a:r>
              <a:r>
                <a:rPr lang="zh-CN" altLang="en-US" dirty="0" smtClean="0"/>
                <a:t>散</a:t>
              </a:r>
              <a:endParaRPr lang="zh-CN" altLang="en-US" dirty="0"/>
            </a:p>
          </p:txBody>
        </p:sp>
      </p:grp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6783820"/>
              </p:ext>
            </p:extLst>
          </p:nvPr>
        </p:nvGraphicFramePr>
        <p:xfrm>
          <a:off x="132592" y="1700808"/>
          <a:ext cx="8856987" cy="48123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4217"/>
                <a:gridCol w="2088232"/>
                <a:gridCol w="2376264"/>
                <a:gridCol w="2448274"/>
              </a:tblGrid>
              <a:tr h="432048">
                <a:tc>
                  <a:txBody>
                    <a:bodyPr/>
                    <a:lstStyle/>
                    <a:p>
                      <a:pPr marL="0" marR="0" indent="0" algn="ctr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河北</a:t>
                      </a:r>
                      <a:r>
                        <a:rPr lang="zh-CN" altLang="en-US" sz="20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省委书记</a:t>
                      </a:r>
                      <a:endParaRPr lang="zh-TW" altLang="en-US" sz="2000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省委秘书长</a:t>
                      </a:r>
                      <a:endParaRPr lang="zh-TW" altLang="en-US" sz="2000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省</a:t>
                      </a:r>
                      <a:r>
                        <a:rPr lang="zh-CN" altLang="en-US" sz="20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组织</a:t>
                      </a:r>
                      <a:r>
                        <a:rPr lang="zh-TW" altLang="en-US" sz="20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部</a:t>
                      </a:r>
                      <a:r>
                        <a:rPr lang="zh-CN" altLang="en-US" sz="20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部长</a:t>
                      </a:r>
                      <a:endParaRPr lang="zh-TW" altLang="en-US" sz="2000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省</a:t>
                      </a:r>
                      <a:r>
                        <a:rPr lang="zh-TW" altLang="en-US" sz="20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委</a:t>
                      </a:r>
                      <a:r>
                        <a:rPr lang="zh-CN" altLang="en-US" sz="20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政法委书记</a:t>
                      </a:r>
                      <a:endParaRPr lang="zh-TW" altLang="en-US" sz="2000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78904">
                <a:tc>
                  <a:txBody>
                    <a:bodyPr/>
                    <a:lstStyle/>
                    <a:p>
                      <a:pPr marL="0" marR="0" indent="0" algn="ctr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1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周本顺</a:t>
                      </a:r>
                      <a:endParaRPr lang="zh-TW" altLang="en-US" sz="2400" b="1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1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景春华</a:t>
                      </a:r>
                      <a:endParaRPr lang="zh-TW" altLang="en-US" sz="2400" b="1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1" kern="120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梁滨</a:t>
                      </a:r>
                      <a:endParaRPr lang="zh-TW" altLang="en-US" sz="2400" b="1" kern="1200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1" kern="120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张越</a:t>
                      </a:r>
                      <a:endParaRPr lang="zh-TW" altLang="en-US" sz="2400" b="1" kern="120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53752">
                <a:tc>
                  <a:txBody>
                    <a:bodyPr/>
                    <a:lstStyle/>
                    <a:p>
                      <a:endParaRPr lang="en-US" altLang="zh-TW" sz="24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endParaRPr lang="en-US" altLang="zh-TW" sz="24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endParaRPr lang="zh-TW" altLang="en-US" sz="2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2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2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TW" sz="24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0" marR="0" indent="0" algn="l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TW" sz="24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0" marR="0" indent="0" algn="l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TW" sz="24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0" marR="0" indent="0" algn="l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24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en-US" altLang="zh-CN" sz="2000" b="1" dirty="0" smtClean="0">
                        <a:solidFill>
                          <a:srgbClr val="FF0000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r>
                        <a:rPr lang="zh-CN" altLang="en-US" sz="2000" b="1" dirty="0" smtClean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有期徒刑</a:t>
                      </a:r>
                      <a:r>
                        <a:rPr lang="en-US" altLang="zh-CN" sz="2000" b="1" dirty="0" smtClean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15</a:t>
                      </a:r>
                      <a:r>
                        <a:rPr lang="zh-CN" altLang="en-US" sz="2000" b="1" dirty="0" smtClean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</a:t>
                      </a:r>
                      <a:endParaRPr lang="zh-TW" altLang="en-US" sz="2000" dirty="0">
                        <a:solidFill>
                          <a:srgbClr val="FF0000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TW" sz="2000" b="1" dirty="0" smtClean="0">
                        <a:solidFill>
                          <a:srgbClr val="FF0000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/>
                      <a:r>
                        <a:rPr lang="zh-TW" altLang="en-US" sz="2000" b="1" dirty="0" smtClean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有期徒刑</a:t>
                      </a:r>
                      <a:r>
                        <a:rPr lang="en-US" altLang="zh-TW" sz="2000" b="1" dirty="0" smtClean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18</a:t>
                      </a:r>
                      <a:r>
                        <a:rPr lang="zh-TW" altLang="en-US" sz="2000" b="1" dirty="0" smtClean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</a:t>
                      </a:r>
                      <a:endParaRPr lang="zh-TW" altLang="en-US" sz="2000" b="1" dirty="0">
                        <a:solidFill>
                          <a:srgbClr val="FF0000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2000" b="1" dirty="0" smtClean="0">
                        <a:solidFill>
                          <a:srgbClr val="FF0000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0" marR="0" indent="0" algn="ctr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b="1" dirty="0" smtClean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有期徒刑</a:t>
                      </a:r>
                      <a:r>
                        <a:rPr lang="en-US" altLang="zh-CN" sz="2000" b="1" dirty="0" smtClean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8</a:t>
                      </a:r>
                      <a:r>
                        <a:rPr lang="zh-CN" altLang="en-US" sz="2000" b="1" dirty="0" smtClean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</a:t>
                      </a:r>
                      <a:endParaRPr lang="en-US" altLang="zh-CN" sz="2000" b="1" dirty="0" smtClean="0">
                        <a:solidFill>
                          <a:srgbClr val="FF0000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0" marR="0" indent="0" algn="ctr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b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zh-TW" altLang="en-US" sz="1800" b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举报他人，减轻判刑</a:t>
                      </a:r>
                      <a:r>
                        <a:rPr lang="en-US" altLang="zh-TW" sz="1800" b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  <a:endParaRPr lang="en-US" altLang="zh-TW" sz="1800" b="0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TW" sz="2000" b="1" dirty="0" smtClean="0">
                        <a:solidFill>
                          <a:srgbClr val="FF0000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0" marR="0" indent="0" algn="ctr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1" smtClean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当庭认罪，待判</a:t>
                      </a:r>
                      <a:endParaRPr lang="en-US" altLang="zh-TW" sz="20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/>
                      <a:r>
                        <a:rPr lang="zh-TW" altLang="en-US" sz="200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被控受贿</a:t>
                      </a:r>
                      <a:r>
                        <a:rPr lang="en-US" altLang="zh-TW" sz="200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1.5</a:t>
                      </a:r>
                      <a:r>
                        <a:rPr lang="zh-TW" altLang="en-US" sz="200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亿</a:t>
                      </a:r>
                      <a:endParaRPr lang="en-US" altLang="zh-TW" sz="20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/>
                      <a:endParaRPr lang="en-US" altLang="zh-TW" sz="20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b="1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周永康</a:t>
                      </a:r>
                      <a:r>
                        <a:rPr lang="zh-TW" altLang="en-US" sz="2000" b="1" dirty="0" smtClean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心腹</a:t>
                      </a:r>
                      <a:endParaRPr lang="zh-TW" altLang="en-US" sz="2000" b="1" dirty="0">
                        <a:solidFill>
                          <a:srgbClr val="FF0000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zh-TW" altLang="en-US" sz="2000" b="1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周永康派系里的</a:t>
                      </a:r>
                      <a:r>
                        <a:rPr lang="zh-TW" altLang="en-US" sz="2000" b="1" smtClean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“三剑客</a:t>
                      </a:r>
                      <a:r>
                        <a:rPr lang="en-US" altLang="zh-TW" sz="2000" b="1" smtClean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”</a:t>
                      </a:r>
                      <a:endParaRPr lang="zh-TW" altLang="en-US" sz="2000" b="1" dirty="0">
                        <a:solidFill>
                          <a:srgbClr val="FF0000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370840">
                <a:tc gridSpan="4">
                  <a:txBody>
                    <a:bodyPr/>
                    <a:lstStyle/>
                    <a:p>
                      <a:pPr algn="ctr"/>
                      <a:r>
                        <a:rPr lang="zh-TW" altLang="en-US" sz="1800" b="1" i="0" kern="1200" dirty="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他们为捞取政治资本，</a:t>
                      </a:r>
                      <a:r>
                        <a:rPr lang="zh-CN" altLang="en-US" sz="1800" b="1" i="0" kern="1200" dirty="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积极追随江泽民、周永康卖力迫害法轮功学员，</a:t>
                      </a:r>
                      <a:endParaRPr lang="en-US" altLang="zh-CN" sz="1800" b="1" i="0" kern="1200" dirty="0" smtClean="0">
                        <a:solidFill>
                          <a:schemeClr val="dk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  <a:p>
                      <a:pPr algn="ctr"/>
                      <a:r>
                        <a:rPr lang="zh-CN" altLang="en-US" sz="1800" b="1" i="0" kern="1200" dirty="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双手沾满</a:t>
                      </a:r>
                      <a:r>
                        <a:rPr lang="zh-TW" altLang="en-US" sz="1800" b="1" i="0" kern="1200" dirty="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人民</a:t>
                      </a:r>
                      <a:r>
                        <a:rPr lang="zh-CN" altLang="en-US" sz="1800" b="1" i="0" kern="1200" dirty="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的鲜血</a:t>
                      </a:r>
                      <a:r>
                        <a:rPr lang="zh-TW" altLang="en-US" sz="1800" b="1" i="0" kern="1200" dirty="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。</a:t>
                      </a:r>
                      <a:endParaRPr lang="zh-TW" altLang="en-US" sz="2400" b="1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 sz="2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9" name="Picture 14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19909" t="17839" r="49809" b="27964"/>
          <a:stretch/>
        </p:blipFill>
        <p:spPr>
          <a:xfrm>
            <a:off x="395536" y="2657632"/>
            <a:ext cx="1368152" cy="1449226"/>
          </a:xfrm>
          <a:prstGeom prst="rect">
            <a:avLst/>
          </a:prstGeom>
        </p:spPr>
      </p:pic>
      <p:pic>
        <p:nvPicPr>
          <p:cNvPr id="10" name="Picture 11"/>
          <p:cNvPicPr>
            <a:picLocks noChangeAspect="1"/>
          </p:cNvPicPr>
          <p:nvPr/>
        </p:nvPicPr>
        <p:blipFill rotWithShape="1">
          <a:blip r:embed="rId4"/>
          <a:srcRect l="32966" t="9754" r="30016" b="18957"/>
          <a:stretch/>
        </p:blipFill>
        <p:spPr>
          <a:xfrm>
            <a:off x="4860032" y="2646070"/>
            <a:ext cx="1080120" cy="1469946"/>
          </a:xfrm>
          <a:prstGeom prst="rect">
            <a:avLst/>
          </a:prstGeom>
        </p:spPr>
      </p:pic>
      <p:pic>
        <p:nvPicPr>
          <p:cNvPr id="11" name="Picture 13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31425" t="6054" r="26279" b="27108"/>
          <a:stretch/>
        </p:blipFill>
        <p:spPr>
          <a:xfrm>
            <a:off x="2322888" y="2655229"/>
            <a:ext cx="1656184" cy="1472191"/>
          </a:xfrm>
          <a:prstGeom prst="rect">
            <a:avLst/>
          </a:prstGeom>
        </p:spPr>
      </p:pic>
      <p:pic>
        <p:nvPicPr>
          <p:cNvPr id="12" name="Picture 2" descr="4月20日，中共河北省委前常委、政法委前书记张越案开庭审理，其当庭认罪悔罪。（网络图片）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263" t="16136" r="32507" b="34153"/>
          <a:stretch/>
        </p:blipFill>
        <p:spPr bwMode="auto">
          <a:xfrm>
            <a:off x="7308304" y="2655229"/>
            <a:ext cx="1141850" cy="1451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矩形"/>
          <p:cNvSpPr/>
          <p:nvPr/>
        </p:nvSpPr>
        <p:spPr>
          <a:xfrm>
            <a:off x="7525885" y="100429"/>
            <a:ext cx="1486351" cy="648078"/>
          </a:xfrm>
          <a:prstGeom prst="rect">
            <a:avLst/>
          </a:prstGeom>
          <a:solidFill>
            <a:srgbClr val="FFFFFF"/>
          </a:solidFill>
          <a:ln w="28575" cap="flat">
            <a:solidFill>
              <a:schemeClr val="accent6">
                <a:lumMod val="75000"/>
              </a:schemeClr>
            </a:solidFill>
            <a:prstDash val="solid"/>
            <a:round/>
          </a:ln>
          <a:effectLst/>
        </p:spPr>
        <p:txBody>
          <a:bodyPr wrap="square" lIns="45718" tIns="45718" rIns="45718" bIns="45718" numCol="1" anchor="ctr">
            <a:noAutofit/>
          </a:bodyPr>
          <a:lstStyle/>
          <a:p>
            <a:pPr algn="ctr">
              <a:defRPr sz="4000" b="1">
                <a:solidFill>
                  <a:srgbClr val="0070C0"/>
                </a:solidFill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zh-TW" altLang="en-US" sz="3200" dirty="0" smtClean="0">
                <a:solidFill>
                  <a:schemeClr val="accent6">
                    <a:lumMod val="75000"/>
                  </a:schemeClr>
                </a:solidFill>
              </a:rPr>
              <a:t>高官</a:t>
            </a:r>
            <a:endParaRPr sz="32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14406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矩形 5"/>
          <p:cNvGrpSpPr/>
          <p:nvPr/>
        </p:nvGrpSpPr>
        <p:grpSpPr>
          <a:xfrm>
            <a:off x="13398" y="-3"/>
            <a:ext cx="9130607" cy="836722"/>
            <a:chOff x="-1" y="-1"/>
            <a:chExt cx="9130605" cy="836720"/>
          </a:xfrm>
        </p:grpSpPr>
        <p:sp>
          <p:nvSpPr>
            <p:cNvPr id="133" name="矩形"/>
            <p:cNvSpPr/>
            <p:nvPr/>
          </p:nvSpPr>
          <p:spPr>
            <a:xfrm>
              <a:off x="-1" y="-1"/>
              <a:ext cx="9130605" cy="836720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34" name="9-3. 株洲市被國際追查官員"/>
            <p:cNvSpPr txBox="1"/>
            <p:nvPr/>
          </p:nvSpPr>
          <p:spPr>
            <a:xfrm>
              <a:off x="-1" y="125970"/>
              <a:ext cx="9130605" cy="58477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>
              <a:lvl1pPr>
                <a:defRPr sz="3200" b="1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lvl1pPr>
            </a:lstStyle>
            <a:p>
              <a:r>
                <a:rPr lang="en-US" dirty="0" smtClean="0"/>
                <a:t>5-</a:t>
              </a:r>
              <a:r>
                <a:rPr lang="en-US" dirty="0"/>
                <a:t>2</a:t>
              </a:r>
              <a:r>
                <a:rPr dirty="0" smtClean="0"/>
                <a:t>. </a:t>
              </a:r>
              <a:r>
                <a:rPr lang="zh-TW" altLang="en-US" dirty="0"/>
                <a:t>省</a:t>
              </a:r>
              <a:r>
                <a:rPr lang="zh-TW" altLang="en-US" dirty="0" smtClean="0"/>
                <a:t>部级高官</a:t>
              </a:r>
              <a:endParaRPr dirty="0"/>
            </a:p>
          </p:txBody>
        </p:sp>
      </p:grpSp>
      <p:sp>
        <p:nvSpPr>
          <p:cNvPr id="136" name="矩形 6"/>
          <p:cNvSpPr/>
          <p:nvPr/>
        </p:nvSpPr>
        <p:spPr>
          <a:xfrm>
            <a:off x="246219" y="3875003"/>
            <a:ext cx="8774612" cy="830993"/>
          </a:xfrm>
          <a:prstGeom prst="rect">
            <a:avLst/>
          </a:prstGeom>
          <a:ln w="28575">
            <a:solidFill>
              <a:srgbClr val="0070C0"/>
            </a:solidFill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240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dirty="0" err="1" smtClean="0"/>
              <a:t>到目前为止</a:t>
            </a:r>
            <a:r>
              <a:rPr dirty="0" smtClean="0"/>
              <a:t>，</a:t>
            </a:r>
            <a:r>
              <a:rPr lang="zh-TW" altLang="en-US" sz="2400" b="1" dirty="0">
                <a:solidFill>
                  <a:srgbClr val="C00000"/>
                </a:solidFill>
              </a:rPr>
              <a:t>河北省</a:t>
            </a:r>
            <a:r>
              <a:rPr lang="zh-TW" altLang="en-US" sz="2400" dirty="0"/>
              <a:t>有</a:t>
            </a:r>
            <a:r>
              <a:rPr lang="en-US" altLang="zh-TW" sz="2400" b="1" dirty="0">
                <a:solidFill>
                  <a:srgbClr val="C00000"/>
                </a:solidFill>
              </a:rPr>
              <a:t>5880</a:t>
            </a:r>
            <a:r>
              <a:rPr lang="zh-TW" altLang="en-US" sz="2400" b="1" dirty="0">
                <a:solidFill>
                  <a:srgbClr val="C00000"/>
                </a:solidFill>
              </a:rPr>
              <a:t>名</a:t>
            </a:r>
            <a:r>
              <a:rPr lang="zh-TW" altLang="en-US" sz="2400" dirty="0"/>
              <a:t>的公檢法司</a:t>
            </a:r>
            <a:r>
              <a:rPr dirty="0" smtClean="0"/>
              <a:t>、</a:t>
            </a:r>
            <a:r>
              <a:rPr dirty="0" err="1" smtClean="0"/>
              <a:t>教育界、媒体界等人员因迫害法轮功学员，被海外组织“追查国际”立案追查</a:t>
            </a:r>
            <a:endParaRPr dirty="0"/>
          </a:p>
        </p:txBody>
      </p:sp>
      <p:sp>
        <p:nvSpPr>
          <p:cNvPr id="137" name="矩形"/>
          <p:cNvSpPr/>
          <p:nvPr/>
        </p:nvSpPr>
        <p:spPr>
          <a:xfrm>
            <a:off x="7525885" y="100429"/>
            <a:ext cx="1486351" cy="648078"/>
          </a:xfrm>
          <a:prstGeom prst="rect">
            <a:avLst/>
          </a:prstGeom>
          <a:solidFill>
            <a:srgbClr val="FFFFFF"/>
          </a:solidFill>
          <a:ln w="28575" cap="flat">
            <a:solidFill>
              <a:srgbClr val="0070C0"/>
            </a:solidFill>
            <a:prstDash val="solid"/>
            <a:round/>
          </a:ln>
          <a:effectLst/>
        </p:spPr>
        <p:txBody>
          <a:bodyPr wrap="square" lIns="45718" tIns="45718" rIns="45718" bIns="45718" numCol="1" anchor="ctr">
            <a:noAutofit/>
          </a:bodyPr>
          <a:lstStyle/>
          <a:p>
            <a:pPr algn="ctr">
              <a:defRPr sz="4000" b="1">
                <a:solidFill>
                  <a:srgbClr val="0070C0"/>
                </a:solidFill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zh-TW" altLang="en-US" sz="3200" dirty="0" smtClean="0"/>
              <a:t>高官</a:t>
            </a:r>
            <a:endParaRPr sz="3200" dirty="0"/>
          </a:p>
        </p:txBody>
      </p:sp>
      <p:sp>
        <p:nvSpPr>
          <p:cNvPr id="3" name="文字方塊 2"/>
          <p:cNvSpPr txBox="1"/>
          <p:nvPr/>
        </p:nvSpPr>
        <p:spPr>
          <a:xfrm>
            <a:off x="238452" y="1201554"/>
            <a:ext cx="8773784" cy="2246769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TW" altLang="en-US" sz="28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河北</a:t>
            </a:r>
            <a:r>
              <a:rPr lang="zh-TW" altLang="zh-TW" sz="2800" b="1" dirty="0" smtClean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省</a:t>
            </a:r>
            <a:r>
              <a:rPr lang="zh-CN" altLang="zh-TW" sz="2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许多官员因迫害法轮功被国际追查，</a:t>
            </a:r>
            <a:r>
              <a:rPr lang="zh-CN" altLang="zh-TW" sz="28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包括</a:t>
            </a:r>
            <a:endParaRPr lang="en-US" altLang="zh-CN" sz="28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CN" sz="28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8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现</a:t>
            </a:r>
            <a:r>
              <a:rPr lang="zh-CN" altLang="zh-TW" sz="2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任及历任省委政法委书记</a:t>
            </a:r>
            <a:r>
              <a:rPr lang="zh-CN" altLang="zh-TW" sz="28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赵正永、宋洪武</a:t>
            </a:r>
            <a:r>
              <a:rPr lang="zh-CN" altLang="zh-TW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；</a:t>
            </a:r>
            <a:endParaRPr lang="en-US" altLang="zh-CN" sz="28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CN" sz="28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8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省委防范办主任</a:t>
            </a:r>
            <a:r>
              <a:rPr lang="en-US" altLang="zh-TW" sz="28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(610</a:t>
            </a:r>
            <a:r>
              <a:rPr lang="zh-TW" altLang="en-US" sz="28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办</a:t>
            </a:r>
            <a:r>
              <a:rPr lang="en-US" altLang="zh-TW" sz="28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) </a:t>
            </a:r>
            <a:r>
              <a:rPr lang="zh-CN" altLang="zh-TW" sz="28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何少林</a:t>
            </a:r>
            <a:r>
              <a:rPr lang="zh-CN" altLang="zh-TW" sz="28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、刘新文、张迈曾</a:t>
            </a:r>
            <a:r>
              <a:rPr lang="zh-CN" altLang="zh-TW" sz="28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；</a:t>
            </a:r>
            <a:endParaRPr lang="en-US" altLang="zh-CN" sz="28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606459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群組 1"/>
          <p:cNvGrpSpPr/>
          <p:nvPr/>
        </p:nvGrpSpPr>
        <p:grpSpPr>
          <a:xfrm>
            <a:off x="0" y="-900"/>
            <a:ext cx="9149214" cy="1001028"/>
            <a:chOff x="0" y="-900"/>
            <a:chExt cx="9149214" cy="1001028"/>
          </a:xfrm>
        </p:grpSpPr>
        <p:sp>
          <p:nvSpPr>
            <p:cNvPr id="3" name="矩形 2"/>
            <p:cNvSpPr/>
            <p:nvPr/>
          </p:nvSpPr>
          <p:spPr>
            <a:xfrm>
              <a:off x="0" y="0"/>
              <a:ext cx="9144000" cy="1000128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pic>
          <p:nvPicPr>
            <p:cNvPr id="4" name="Picture 2" descr="「閃電」的圖片搜尋結果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112" r="31280" b="85403"/>
            <a:stretch/>
          </p:blipFill>
          <p:spPr bwMode="auto">
            <a:xfrm>
              <a:off x="7608649" y="-900"/>
              <a:ext cx="1540565" cy="10010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" name="矩形 4"/>
          <p:cNvSpPr/>
          <p:nvPr/>
        </p:nvSpPr>
        <p:spPr>
          <a:xfrm>
            <a:off x="212680" y="5700"/>
            <a:ext cx="6717331" cy="1022875"/>
          </a:xfrm>
          <a:prstGeom prst="rect">
            <a:avLst/>
          </a:prstGeom>
        </p:spPr>
        <p:txBody>
          <a:bodyPr wrap="none" lIns="90938" tIns="45469" rIns="90938" bIns="45469">
            <a:spAutoFit/>
          </a:bodyPr>
          <a:lstStyle/>
          <a:p>
            <a:pPr algn="l"/>
            <a:r>
              <a:rPr lang="en-US" altLang="zh-TW" sz="32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5-</a:t>
            </a:r>
            <a:r>
              <a:rPr lang="en-US" altLang="zh-TW" sz="32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</a:t>
            </a:r>
            <a:r>
              <a:rPr lang="en-US" altLang="zh-TW" sz="32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.</a:t>
            </a:r>
            <a:r>
              <a:rPr lang="zh-TW" altLang="en-US" sz="32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3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河北高官恶报</a:t>
            </a:r>
            <a:endParaRPr lang="en-US" altLang="zh-TW" sz="3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l"/>
            <a:r>
              <a:rPr lang="zh-TW" altLang="en-US" sz="2800" b="1" dirty="0" smtClean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前河北省委书记，周本顺，</a:t>
            </a:r>
            <a:r>
              <a:rPr lang="zh-CN" altLang="en-US" sz="2800" b="1" dirty="0" smtClean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有期徒刑</a:t>
            </a:r>
            <a:r>
              <a:rPr lang="en-US" altLang="zh-CN" sz="2800" b="1" dirty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15</a:t>
            </a:r>
            <a:r>
              <a:rPr lang="zh-CN" altLang="en-US" sz="2800" b="1" dirty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endParaRPr lang="en-US" altLang="zh-TW" sz="2800" b="1" dirty="0">
              <a:solidFill>
                <a:srgbClr val="FFFF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4586" y="3790829"/>
            <a:ext cx="8904419" cy="2677149"/>
          </a:xfrm>
          <a:prstGeom prst="rect">
            <a:avLst/>
          </a:prstGeom>
        </p:spPr>
        <p:txBody>
          <a:bodyPr wrap="square" lIns="90938" tIns="45469" rIns="90938" bIns="45469">
            <a:spAutoFit/>
          </a:bodyPr>
          <a:lstStyle/>
          <a:p>
            <a:r>
              <a:rPr lang="en-US" altLang="zh-TW" sz="2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2013</a:t>
            </a:r>
            <a:r>
              <a:rPr lang="zh-TW" altLang="en-US" sz="2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TW" sz="2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3</a:t>
            </a:r>
            <a:r>
              <a:rPr lang="zh-TW" altLang="en-US" sz="2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月－</a:t>
            </a:r>
            <a:r>
              <a:rPr lang="en-US" altLang="zh-TW" sz="2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2015</a:t>
            </a:r>
            <a:r>
              <a:rPr lang="zh-TW" altLang="en-US" sz="2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TW" sz="2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7</a:t>
            </a:r>
            <a:r>
              <a:rPr lang="zh-TW" altLang="en-US" sz="2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月，</a:t>
            </a:r>
            <a:endParaRPr lang="en-US" altLang="zh-TW" sz="21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100" b="1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周本顺</a:t>
            </a:r>
            <a:r>
              <a:rPr lang="zh-Hant" altLang="en-US" sz="21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任河北省委书记</a:t>
            </a:r>
            <a:r>
              <a:rPr lang="zh-TW" altLang="en-US" sz="21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，</a:t>
            </a:r>
            <a:r>
              <a:rPr lang="zh-Hant" altLang="en-US" sz="21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期间</a:t>
            </a:r>
            <a:r>
              <a:rPr lang="zh-Hant" altLang="en-US" sz="210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大肆迫害</a:t>
            </a:r>
            <a:r>
              <a:rPr lang="zh-Hant" altLang="en-US" sz="21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法轮功及学员</a:t>
            </a:r>
            <a:r>
              <a:rPr lang="zh-TW" altLang="en-US" sz="21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。</a:t>
            </a:r>
            <a:endParaRPr lang="en-US" altLang="zh-Hant" sz="2100" dirty="0" smtClean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pPr algn="l"/>
            <a:endParaRPr lang="en-US" altLang="zh-Hant" sz="2100" dirty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pPr algn="l"/>
            <a:r>
              <a:rPr lang="en-US" altLang="zh-Hant" sz="210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2013</a:t>
            </a:r>
            <a:r>
              <a:rPr lang="zh-Hant" altLang="en-US" sz="210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年</a:t>
            </a:r>
            <a:r>
              <a:rPr lang="en-US" altLang="zh-Hant" sz="210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11</a:t>
            </a:r>
            <a:r>
              <a:rPr lang="zh-Hant" altLang="en-US" sz="210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月</a:t>
            </a:r>
            <a:r>
              <a:rPr lang="en-US" altLang="zh-Hant" sz="210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15</a:t>
            </a:r>
            <a:r>
              <a:rPr lang="zh-Hant" altLang="en-US" sz="210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日</a:t>
            </a:r>
            <a:r>
              <a:rPr lang="zh-Hant" altLang="en-US" sz="21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，</a:t>
            </a:r>
            <a:r>
              <a:rPr lang="zh-Hant" altLang="en-US" sz="2100" b="1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周本顺</a:t>
            </a:r>
            <a:r>
              <a:rPr lang="zh-Hant" altLang="en-US" sz="21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直接策划</a:t>
            </a:r>
            <a:endParaRPr lang="en-US" altLang="zh-Hant" sz="2100" dirty="0" smtClean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pPr algn="l"/>
            <a:r>
              <a:rPr lang="zh-Hant" altLang="en-US" sz="210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石家庄“</a:t>
            </a:r>
            <a:r>
              <a:rPr lang="en-US" altLang="zh-Hant" sz="21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11·15”</a:t>
            </a:r>
            <a:r>
              <a:rPr lang="zh-Hant" altLang="en-US" sz="21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大抓</a:t>
            </a:r>
            <a:r>
              <a:rPr lang="zh-Hant" altLang="en-US" sz="210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捕</a:t>
            </a:r>
            <a:r>
              <a:rPr lang="zh-Hant" altLang="en-US" sz="210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事件</a:t>
            </a:r>
            <a:r>
              <a:rPr lang="zh-Hant" altLang="en-US" sz="21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，导致二十多名法轮功学员被绑架。</a:t>
            </a:r>
            <a:endParaRPr lang="en-US" altLang="zh-Hant" sz="2100" dirty="0" smtClean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pPr algn="l"/>
            <a:endParaRPr lang="en-US" altLang="zh-Hant" sz="2100" dirty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pPr algn="l"/>
            <a:r>
              <a:rPr lang="en-US" altLang="zh-Hant" sz="21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2014</a:t>
            </a:r>
            <a:r>
              <a:rPr lang="zh-Hant" altLang="en-US" sz="21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年</a:t>
            </a:r>
            <a:r>
              <a:rPr lang="en-US" altLang="zh-Hant" sz="21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1</a:t>
            </a:r>
            <a:r>
              <a:rPr lang="zh-Hant" altLang="en-US" sz="21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月至</a:t>
            </a:r>
            <a:r>
              <a:rPr lang="en-US" altLang="zh-Hant" sz="21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8</a:t>
            </a:r>
            <a:r>
              <a:rPr lang="zh-Hant" altLang="en-US" sz="21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月</a:t>
            </a:r>
            <a:r>
              <a:rPr lang="zh-Hant" altLang="en-US" sz="2100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，</a:t>
            </a:r>
            <a:endParaRPr lang="en-US" altLang="zh-Hant" sz="2100" dirty="0" smtClean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pPr algn="l"/>
            <a:r>
              <a:rPr lang="zh-Hant" altLang="en-US" sz="21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河北省各县市共</a:t>
            </a:r>
            <a:r>
              <a:rPr lang="zh-TW" altLang="en-US" sz="21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约</a:t>
            </a:r>
            <a:r>
              <a:rPr lang="zh-Hant" altLang="en-US" sz="21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有</a:t>
            </a:r>
            <a:r>
              <a:rPr lang="en-US" altLang="zh-Hant" sz="21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360</a:t>
            </a:r>
            <a:r>
              <a:rPr lang="zh-Hant" altLang="en-US" sz="21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名法轮功学员遭绑架、骚扰，</a:t>
            </a:r>
            <a:r>
              <a:rPr lang="zh-TW" altLang="en-US" sz="2100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迫害</a:t>
            </a:r>
            <a:endParaRPr lang="en-US" altLang="zh-Hant" sz="2100" dirty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43479" y="6504517"/>
            <a:ext cx="5529941" cy="34871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5511" tIns="35511" rIns="35511" bIns="35511" numCol="1" spcCol="26636" rtlCol="0" anchor="ctr">
            <a:spAutoFit/>
          </a:bodyPr>
          <a:lstStyle/>
          <a:p>
            <a:pPr algn="ctr" defTabSz="408546" hangingPunct="0"/>
            <a:r>
              <a:rPr lang="zh-TW" altLang="en-US" b="0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新唐人</a:t>
            </a:r>
            <a:r>
              <a:rPr lang="en-US" altLang="zh-TW" b="0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2017.2.15</a:t>
            </a:r>
            <a:r>
              <a:rPr lang="zh-TW" altLang="en-US" b="0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「前河北省委書記周本順被判</a:t>
            </a:r>
            <a:r>
              <a:rPr lang="zh-TW" altLang="zh-TW" b="0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</a:t>
            </a:r>
            <a:r>
              <a:rPr lang="en-US" altLang="zh-TW" b="0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5</a:t>
            </a:r>
            <a:r>
              <a:rPr lang="zh-TW" altLang="en-US" b="0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年」</a:t>
            </a:r>
            <a:endParaRPr lang="en-US" sz="1700" dirty="0">
              <a:solidFill>
                <a:srgbClr val="0000FF"/>
              </a:solidFill>
              <a:latin typeface="微軟正黑體" panose="020B0604030504040204" pitchFamily="34" charset="-120"/>
              <a:ea typeface="微軟正黑體" panose="020B0604030504040204" pitchFamily="34" charset="-120"/>
              <a:sym typeface="Helvetica Neue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</a:extLst>
          </a:blip>
          <a:srcRect l="14301" t="3256" r="6618" b="16023"/>
          <a:stretch/>
        </p:blipFill>
        <p:spPr>
          <a:xfrm>
            <a:off x="211426" y="1268760"/>
            <a:ext cx="3423216" cy="2068046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3767765" y="1268760"/>
            <a:ext cx="5256444" cy="2311321"/>
          </a:xfrm>
          <a:prstGeom prst="rect">
            <a:avLst/>
          </a:prstGeom>
        </p:spPr>
        <p:txBody>
          <a:bodyPr wrap="square" lIns="63952" tIns="31964" rIns="63952" bIns="31964">
            <a:spAutoFit/>
          </a:bodyPr>
          <a:lstStyle/>
          <a:p>
            <a:r>
              <a:rPr lang="zh-TW" altLang="en-US" sz="2200" b="1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「</a:t>
            </a:r>
            <a:r>
              <a:rPr lang="zh-Hant" altLang="en-US" sz="2200" b="1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河北帮</a:t>
            </a:r>
            <a:r>
              <a:rPr lang="zh-TW" altLang="en-US" sz="2200" b="1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」</a:t>
            </a:r>
            <a:r>
              <a:rPr lang="zh-Hant" altLang="en-US" sz="22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的主要成员，</a:t>
            </a:r>
            <a:r>
              <a:rPr lang="zh-TW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是</a:t>
            </a:r>
            <a:r>
              <a:rPr lang="zh-TW" altLang="en-US" sz="2200" b="1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周永康</a:t>
            </a:r>
            <a:r>
              <a:rPr lang="zh-TW" altLang="en-US" sz="22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的</a:t>
            </a:r>
            <a:r>
              <a:rPr lang="zh-TW" altLang="en-US" sz="220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铁杆心腹</a:t>
            </a:r>
            <a:r>
              <a:rPr lang="zh-Hant" altLang="en-US" sz="22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与</a:t>
            </a:r>
            <a:r>
              <a:rPr lang="zh-TW" altLang="en-US" sz="22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江派人马形</a:t>
            </a:r>
            <a:r>
              <a:rPr lang="zh-Hant" altLang="en-US" sz="22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成巨大的贪腐利益集团。</a:t>
            </a:r>
            <a:endParaRPr lang="en-US" altLang="zh-Hant" sz="2200" dirty="0" smtClean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endParaRPr lang="en-US" altLang="zh-Hant" sz="2200" dirty="0" smtClean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pPr algn="l"/>
            <a:r>
              <a:rPr lang="en-US" altLang="zh-Hant" sz="2000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2015</a:t>
            </a:r>
            <a:r>
              <a:rPr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年</a:t>
            </a:r>
            <a:r>
              <a:rPr lang="en-US" altLang="zh-Hant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7</a:t>
            </a:r>
            <a:r>
              <a:rPr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月</a:t>
            </a:r>
            <a:r>
              <a:rPr lang="en-US" altLang="zh-Hant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24</a:t>
            </a:r>
            <a:r>
              <a:rPr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日</a:t>
            </a:r>
            <a:r>
              <a:rPr lang="zh-Hant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，被调查</a:t>
            </a:r>
            <a:endParaRPr lang="en-US" altLang="zh-Hant" sz="2000" dirty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pPr algn="l"/>
            <a:r>
              <a:rPr lang="en-US" altLang="zh-Hant" sz="200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2016</a:t>
            </a:r>
            <a:r>
              <a:rPr lang="zh-Hant" altLang="en-US" sz="200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年</a:t>
            </a:r>
            <a:r>
              <a:rPr lang="en-US" altLang="zh-Hant" sz="20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10</a:t>
            </a:r>
            <a:r>
              <a:rPr lang="zh-Hant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月，被起诉</a:t>
            </a:r>
            <a:endParaRPr lang="en-US" altLang="zh-CN" sz="2000" dirty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pPr algn="l"/>
            <a:r>
              <a:rPr lang="en-US" altLang="zh-CN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201</a:t>
            </a:r>
            <a:r>
              <a:rPr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7</a:t>
            </a:r>
            <a:r>
              <a:rPr lang="zh-CN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年</a:t>
            </a:r>
            <a:r>
              <a:rPr lang="zh-TW" altLang="zh-CN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2</a:t>
            </a:r>
            <a:r>
              <a:rPr lang="zh-CN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月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，</a:t>
            </a:r>
            <a:r>
              <a:rPr lang="zh-Hant" altLang="en-US" sz="200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因</a:t>
            </a:r>
            <a:r>
              <a:rPr lang="en-US" altLang="zh-Hant" sz="20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〝</a:t>
            </a:r>
            <a:r>
              <a:rPr lang="zh-Hant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受贿罪</a:t>
            </a:r>
            <a:r>
              <a:rPr lang="en-US" altLang="zh-Hant" sz="20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〞</a:t>
            </a:r>
            <a:r>
              <a:rPr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被判</a:t>
            </a:r>
            <a:r>
              <a:rPr lang="en-US" altLang="zh-Hant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15</a:t>
            </a:r>
            <a:r>
              <a:rPr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年徒刑</a:t>
            </a:r>
            <a:r>
              <a:rPr lang="zh-Hant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。</a:t>
            </a:r>
            <a:endParaRPr lang="en-US" altLang="zh-Hant" sz="2000" dirty="0" smtClean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pPr algn="l"/>
            <a:r>
              <a:rPr lang="zh-Hant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周本顺被控受贿四千多万人民币。</a:t>
            </a:r>
            <a:endParaRPr lang="en-US" altLang="zh-CN" sz="2000" dirty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</p:txBody>
      </p:sp>
    </p:spTree>
    <p:extLst>
      <p:ext uri="{BB962C8B-B14F-4D97-AF65-F5344CB8AC3E}">
        <p14:creationId xmlns:p14="http://schemas.microsoft.com/office/powerpoint/2010/main" val="3198067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群組 1"/>
          <p:cNvGrpSpPr/>
          <p:nvPr/>
        </p:nvGrpSpPr>
        <p:grpSpPr>
          <a:xfrm>
            <a:off x="0" y="-900"/>
            <a:ext cx="9149214" cy="1001028"/>
            <a:chOff x="0" y="-900"/>
            <a:chExt cx="9149214" cy="1001028"/>
          </a:xfrm>
        </p:grpSpPr>
        <p:sp>
          <p:nvSpPr>
            <p:cNvPr id="3" name="矩形 2"/>
            <p:cNvSpPr/>
            <p:nvPr/>
          </p:nvSpPr>
          <p:spPr>
            <a:xfrm>
              <a:off x="0" y="0"/>
              <a:ext cx="9144000" cy="1000128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pic>
          <p:nvPicPr>
            <p:cNvPr id="4" name="Picture 2" descr="「閃電」的圖片搜尋結果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112" r="31280" b="85403"/>
            <a:stretch/>
          </p:blipFill>
          <p:spPr bwMode="auto">
            <a:xfrm>
              <a:off x="7608649" y="-900"/>
              <a:ext cx="1540565" cy="10010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" name="矩形 4"/>
          <p:cNvSpPr/>
          <p:nvPr/>
        </p:nvSpPr>
        <p:spPr>
          <a:xfrm>
            <a:off x="9939" y="5700"/>
            <a:ext cx="8296450" cy="1015156"/>
          </a:xfrm>
          <a:prstGeom prst="rect">
            <a:avLst/>
          </a:prstGeom>
        </p:spPr>
        <p:txBody>
          <a:bodyPr wrap="none" lIns="90938" tIns="45469" rIns="90938" bIns="45469">
            <a:spAutoFit/>
          </a:bodyPr>
          <a:lstStyle/>
          <a:p>
            <a:pPr algn="l"/>
            <a:r>
              <a:rPr lang="en-US" altLang="zh-TW" sz="32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5-</a:t>
            </a:r>
            <a:r>
              <a:rPr lang="en-US" altLang="zh-TW" sz="32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4</a:t>
            </a:r>
            <a:r>
              <a:rPr lang="en-US" altLang="zh-TW" sz="32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.</a:t>
            </a:r>
            <a:r>
              <a:rPr lang="zh-TW" altLang="en-US" sz="32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3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河北高官恶报</a:t>
            </a:r>
            <a:endParaRPr lang="en-US" altLang="zh-TW" sz="3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l"/>
            <a:r>
              <a:rPr lang="zh-TW" altLang="en-US" sz="2800" b="1" dirty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前河北</a:t>
            </a:r>
            <a:r>
              <a:rPr lang="zh-TW" altLang="en-US" sz="2800" b="1" dirty="0" smtClean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省委常委，组织部部长，梁滨，</a:t>
            </a:r>
            <a:r>
              <a:rPr lang="zh-CN" altLang="en-US" sz="2800" b="1" dirty="0" smtClean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有期徒刑</a:t>
            </a:r>
            <a:r>
              <a:rPr lang="en-US" altLang="zh-CN" sz="2800" b="1" dirty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8</a:t>
            </a:r>
            <a:r>
              <a:rPr lang="zh-CN" altLang="en-US" sz="2800" b="1" dirty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endParaRPr lang="en-US" altLang="zh-TW" sz="2800" b="1" dirty="0">
              <a:solidFill>
                <a:srgbClr val="FFFF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55776" y="6502223"/>
            <a:ext cx="6762991" cy="35345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5511" tIns="35511" rIns="35511" bIns="35511" numCol="1" spcCol="26636" rtlCol="0" anchor="ctr">
            <a:spAutoFit/>
          </a:bodyPr>
          <a:lstStyle/>
          <a:p>
            <a:r>
              <a:rPr lang="zh-TW" altLang="en-US" b="0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禁聞</a:t>
            </a:r>
            <a:r>
              <a:rPr lang="en-US" altLang="zh-TW" b="0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2016.11.25</a:t>
            </a:r>
            <a:r>
              <a:rPr lang="zh-TW" altLang="en-US" b="0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「</a:t>
            </a:r>
            <a:r>
              <a:rPr lang="zh-Hant" altLang="en-US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梁濱被判</a:t>
            </a:r>
            <a:r>
              <a:rPr lang="en-US" altLang="zh-Hant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8</a:t>
            </a:r>
            <a:r>
              <a:rPr lang="zh-Hant" altLang="en-US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年河北三虎落馬或緣起一封舉報</a:t>
            </a:r>
            <a:r>
              <a:rPr lang="zh-Hant" altLang="en-US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信</a:t>
            </a:r>
            <a:r>
              <a:rPr lang="zh-TW" altLang="en-US" b="0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」</a:t>
            </a:r>
            <a:endParaRPr lang="en-US" sz="1700" dirty="0">
              <a:solidFill>
                <a:srgbClr val="0000FF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  <a:sym typeface="Helvetica Neue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283968" y="1196752"/>
            <a:ext cx="4765594" cy="2495987"/>
          </a:xfrm>
          <a:prstGeom prst="rect">
            <a:avLst/>
          </a:prstGeom>
        </p:spPr>
        <p:txBody>
          <a:bodyPr wrap="square" lIns="63952" tIns="31964" rIns="63952" bIns="31964">
            <a:spAutoFit/>
          </a:bodyPr>
          <a:lstStyle/>
          <a:p>
            <a:r>
              <a:rPr lang="en-US" altLang="zh-Hant" sz="2000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201</a:t>
            </a:r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4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年</a:t>
            </a:r>
            <a:r>
              <a:rPr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11</a:t>
            </a:r>
            <a:r>
              <a:rPr lang="zh-TW" altLang="en-US" sz="200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月</a:t>
            </a:r>
            <a:r>
              <a:rPr lang="en-US" altLang="zh-TW" sz="20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20</a:t>
            </a:r>
            <a:r>
              <a:rPr lang="zh-TW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日被调查</a:t>
            </a:r>
            <a:endParaRPr lang="en-US" altLang="zh-TW" sz="2000" dirty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pPr algn="l"/>
            <a:r>
              <a:rPr lang="zh-TW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201</a:t>
            </a:r>
            <a:r>
              <a:rPr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5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年</a:t>
            </a:r>
            <a:r>
              <a:rPr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1</a:t>
            </a:r>
            <a:r>
              <a:rPr lang="zh-TW" altLang="en-US" sz="200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月</a:t>
            </a:r>
            <a:r>
              <a:rPr lang="en-US" altLang="zh-TW" sz="20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27</a:t>
            </a:r>
            <a:r>
              <a:rPr lang="zh-TW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日被立案侦查</a:t>
            </a:r>
            <a:endParaRPr lang="en-US" altLang="zh-TW" sz="2000" dirty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pPr algn="l"/>
            <a:r>
              <a:rPr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2016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年</a:t>
            </a:r>
            <a:r>
              <a:rPr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11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月</a:t>
            </a:r>
            <a:r>
              <a:rPr lang="en-US" altLang="zh-TW" sz="200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25</a:t>
            </a:r>
            <a:r>
              <a:rPr lang="zh-TW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日</a:t>
            </a:r>
            <a:r>
              <a:rPr lang="zh-Hant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以「受贿」罪一审判处</a:t>
            </a:r>
            <a:r>
              <a:rPr lang="zh-TW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有期徒刑</a:t>
            </a:r>
            <a:r>
              <a:rPr lang="en-US" altLang="zh-Hant" sz="20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8</a:t>
            </a:r>
            <a:r>
              <a:rPr lang="zh-Hant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年，并处罚金</a:t>
            </a:r>
            <a:r>
              <a:rPr lang="en-US" altLang="zh-Hant" sz="20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50</a:t>
            </a:r>
            <a:r>
              <a:rPr lang="zh-Hant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万元</a:t>
            </a:r>
            <a:endParaRPr lang="en-US" altLang="zh-Hant" sz="2000" dirty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pPr algn="l"/>
            <a:endParaRPr lang="en-US" altLang="zh-TW" dirty="0" smtClean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pPr algn="l"/>
            <a:r>
              <a:rPr lang="en-US" altLang="zh-TW" sz="200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◎</a:t>
            </a:r>
            <a:r>
              <a:rPr lang="zh-TW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此</a:t>
            </a:r>
            <a:r>
              <a:rPr lang="zh-Hant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属于轻判，缘于</a:t>
            </a:r>
            <a:r>
              <a:rPr lang="zh-Hant" altLang="en-US" sz="2000" u="sng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其自首及检举他人</a:t>
            </a:r>
            <a:r>
              <a:rPr lang="zh-Hant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犯罪线索有「重大立功」表现。</a:t>
            </a:r>
            <a:endParaRPr lang="en-US" altLang="zh-Hant" sz="2000" dirty="0" smtClean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pPr algn="l"/>
            <a:r>
              <a:rPr lang="zh-Hant" altLang="en-US" sz="2000" b="1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梁滨</a:t>
            </a:r>
            <a:r>
              <a:rPr lang="zh-Hant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检举的人应是原河北省委书记</a:t>
            </a:r>
            <a:r>
              <a:rPr lang="zh-Hant" altLang="en-US" sz="2000" b="1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周本顺</a:t>
            </a:r>
            <a:r>
              <a:rPr lang="zh-Hant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。</a:t>
            </a:r>
            <a:endParaRPr lang="en-US" sz="2000" dirty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12574" y="4005064"/>
            <a:ext cx="8493671" cy="2218988"/>
          </a:xfrm>
          <a:prstGeom prst="rect">
            <a:avLst/>
          </a:prstGeom>
        </p:spPr>
        <p:txBody>
          <a:bodyPr wrap="square" lIns="63952" tIns="31964" rIns="63952" bIns="31964">
            <a:spAutoFit/>
          </a:bodyPr>
          <a:lstStyle/>
          <a:p>
            <a:r>
              <a:rPr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2008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6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月－</a:t>
            </a:r>
            <a:r>
              <a:rPr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2014</a:t>
            </a:r>
            <a:r>
              <a:rPr lang="zh-TW" altLang="en-US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TW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11</a:t>
            </a:r>
            <a:r>
              <a:rPr lang="zh-TW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月，梁滨任职中共原河北省组织部长</a:t>
            </a:r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Hant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梁滨</a:t>
            </a:r>
            <a:r>
              <a:rPr lang="zh-TW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为</a:t>
            </a:r>
            <a:r>
              <a:rPr lang="zh-Hant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中共江派人物，追随江泽民迫害法轮</a:t>
            </a:r>
            <a:r>
              <a:rPr lang="zh-TW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功</a:t>
            </a:r>
            <a:endParaRPr lang="en-US" altLang="zh-TW" sz="2000" dirty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pPr algn="l"/>
            <a:endParaRPr lang="en-US" altLang="zh-TW" sz="2000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r>
              <a:rPr lang="zh-TW" altLang="en-US" sz="2000" b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周永康派系里的“三剑客”</a:t>
            </a:r>
            <a:endParaRPr lang="en-US" altLang="zh-TW" sz="20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Hant" altLang="en-US" sz="2000" b="1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梁滨</a:t>
            </a:r>
            <a:r>
              <a:rPr lang="zh-TW" altLang="en-US" sz="2000" b="1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 </a:t>
            </a:r>
            <a:r>
              <a:rPr lang="en-US" altLang="zh-TW" sz="2000" b="1" smtClean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(</a:t>
            </a:r>
            <a:r>
              <a:rPr lang="zh-TW" altLang="en-US" sz="2000" b="1" smtClean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河北省组织部部长</a:t>
            </a:r>
            <a:r>
              <a:rPr lang="en-US" altLang="zh-TW" sz="2000" b="1" smtClean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) </a:t>
            </a:r>
            <a:r>
              <a:rPr lang="zh-Hant" altLang="en-US" sz="200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在</a:t>
            </a:r>
            <a:r>
              <a:rPr lang="en-US" altLang="zh-Hant" sz="20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2014</a:t>
            </a:r>
            <a:r>
              <a:rPr lang="zh-Hant" altLang="en-US" sz="20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年</a:t>
            </a:r>
            <a:r>
              <a:rPr lang="en-US" altLang="zh-Hant" sz="20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11</a:t>
            </a:r>
            <a:r>
              <a:rPr lang="zh-Hant" altLang="en-US" sz="20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月</a:t>
            </a:r>
            <a:r>
              <a:rPr lang="en-US" altLang="zh-Hant" sz="20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20</a:t>
            </a:r>
            <a:r>
              <a:rPr lang="zh-Hant" altLang="en-US" sz="20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日被查</a:t>
            </a:r>
            <a:r>
              <a:rPr lang="zh-TW" altLang="en-US" sz="200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＞有期徒刑</a:t>
            </a:r>
            <a:r>
              <a:rPr lang="en-US" altLang="zh-TW" sz="200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8</a:t>
            </a:r>
            <a:r>
              <a:rPr lang="zh-TW" altLang="en-US" sz="200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年</a:t>
            </a:r>
            <a:endParaRPr lang="en-US" altLang="zh-TW" sz="2000" dirty="0" smtClean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r>
              <a:rPr lang="zh-Hant" altLang="en-US" sz="2000" b="1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景春华</a:t>
            </a:r>
            <a:r>
              <a:rPr lang="zh-TW" altLang="en-US" sz="2000" b="1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 </a:t>
            </a:r>
            <a:r>
              <a:rPr lang="en-US" altLang="zh-TW" sz="2000" b="1" smtClean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(</a:t>
            </a:r>
            <a:r>
              <a:rPr lang="zh-TW" altLang="en-US" sz="2000" b="1" smtClean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河北省秘书长</a:t>
            </a:r>
            <a:r>
              <a:rPr lang="en-US" altLang="zh-TW" sz="2000" b="1" smtClean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) </a:t>
            </a:r>
            <a:r>
              <a:rPr lang="zh-Hant" altLang="en-US" sz="200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在</a:t>
            </a:r>
            <a:r>
              <a:rPr lang="en-US" altLang="zh-Hant" sz="20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2015</a:t>
            </a:r>
            <a:r>
              <a:rPr lang="zh-Hant" altLang="en-US" sz="20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年</a:t>
            </a:r>
            <a:r>
              <a:rPr lang="en-US" altLang="zh-Hant" sz="20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3</a:t>
            </a:r>
            <a:r>
              <a:rPr lang="zh-Hant" altLang="en-US" sz="20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月</a:t>
            </a:r>
            <a:r>
              <a:rPr lang="en-US" altLang="zh-Hant" sz="20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3</a:t>
            </a:r>
            <a:r>
              <a:rPr lang="zh-Hant" altLang="en-US" sz="20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日也被查</a:t>
            </a:r>
            <a:r>
              <a:rPr lang="zh-TW" altLang="en-US" sz="200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＞有期徒刑</a:t>
            </a:r>
            <a:r>
              <a:rPr lang="en-US" altLang="zh-TW" sz="200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18</a:t>
            </a:r>
            <a:r>
              <a:rPr lang="zh-TW" altLang="en-US" sz="200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年</a:t>
            </a:r>
            <a:endParaRPr lang="en-US" altLang="zh-TW" sz="2000" dirty="0" smtClean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r>
              <a:rPr lang="zh-Hant" altLang="en-US" sz="2000" b="1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张越</a:t>
            </a:r>
            <a:r>
              <a:rPr lang="zh-TW" altLang="en-US" sz="2000" b="1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 </a:t>
            </a:r>
            <a:r>
              <a:rPr lang="en-US" altLang="zh-TW" sz="20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(</a:t>
            </a:r>
            <a:r>
              <a:rPr lang="zh-Hant" altLang="en-US" sz="2000" b="1" dirty="0" smtClean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河北省</a:t>
            </a:r>
            <a:r>
              <a:rPr lang="zh-TW" altLang="en-US" sz="2000" b="1" smtClean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委</a:t>
            </a:r>
            <a:r>
              <a:rPr lang="zh-Hant" altLang="en-US" sz="2000" b="1" smtClean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政法委书记</a:t>
            </a:r>
            <a:r>
              <a:rPr lang="en-US" altLang="zh-TW" sz="2000" b="1" smtClean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) </a:t>
            </a:r>
            <a:r>
              <a:rPr lang="zh-Hant" altLang="en-US" sz="200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在</a:t>
            </a:r>
            <a:r>
              <a:rPr lang="en-US" altLang="zh-Hant" sz="20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2016</a:t>
            </a:r>
            <a:r>
              <a:rPr lang="zh-Hant" altLang="en-US" sz="20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年</a:t>
            </a:r>
            <a:r>
              <a:rPr lang="en-US" altLang="zh-Hant" sz="20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4</a:t>
            </a:r>
            <a:r>
              <a:rPr lang="zh-Hant" altLang="en-US" sz="20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月</a:t>
            </a:r>
            <a:r>
              <a:rPr lang="en-US" altLang="zh-Hant" sz="20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16</a:t>
            </a:r>
            <a:r>
              <a:rPr lang="zh-Hant" altLang="en-US" sz="20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日被查</a:t>
            </a:r>
            <a:r>
              <a:rPr lang="zh-Hant" altLang="en-US" sz="200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。</a:t>
            </a:r>
            <a:endParaRPr lang="en-US" sz="2000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3"/>
          <a:srcRect t="9754" b="10928"/>
          <a:stretch/>
        </p:blipFill>
        <p:spPr>
          <a:xfrm>
            <a:off x="212575" y="1340768"/>
            <a:ext cx="3935076" cy="234958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-486419" y="1688747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3921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7_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8_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4.xml><?xml version="1.0" encoding="utf-8"?>
<a:theme xmlns:a="http://schemas.openxmlformats.org/drawingml/2006/main" name="9_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5.xml><?xml version="1.0" encoding="utf-8"?>
<a:theme xmlns:a="http://schemas.openxmlformats.org/drawingml/2006/main" name="10_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6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12330</TotalTime>
  <Words>2212</Words>
  <Application>Microsoft Office PowerPoint</Application>
  <PresentationFormat>如螢幕大小 (4:3)</PresentationFormat>
  <Paragraphs>262</Paragraphs>
  <Slides>19</Slides>
  <Notes>5</Notes>
  <HiddenSlides>0</HiddenSlides>
  <MMClips>0</MMClips>
  <ScaleCrop>false</ScaleCrop>
  <HeadingPairs>
    <vt:vector size="6" baseType="variant">
      <vt:variant>
        <vt:lpstr>使用字型</vt:lpstr>
      </vt:variant>
      <vt:variant>
        <vt:i4>13</vt:i4>
      </vt:variant>
      <vt:variant>
        <vt:lpstr>佈景主題</vt:lpstr>
      </vt:variant>
      <vt:variant>
        <vt:i4>5</vt:i4>
      </vt:variant>
      <vt:variant>
        <vt:lpstr>投影片標題</vt:lpstr>
      </vt:variant>
      <vt:variant>
        <vt:i4>19</vt:i4>
      </vt:variant>
    </vt:vector>
  </HeadingPairs>
  <TitlesOfParts>
    <vt:vector size="37" baseType="lpstr">
      <vt:lpstr>Heiti TC Light</vt:lpstr>
      <vt:lpstr>Helvetica Light</vt:lpstr>
      <vt:lpstr>Helvetica Neue</vt:lpstr>
      <vt:lpstr>Helvetica Neue Light</vt:lpstr>
      <vt:lpstr>Helvetica Neue Medium</vt:lpstr>
      <vt:lpstr>Helvetica Neue Thin</vt:lpstr>
      <vt:lpstr>PingFang TC Regular</vt:lpstr>
      <vt:lpstr>PingFang TC Semibold</vt:lpstr>
      <vt:lpstr>微軟正黑體</vt:lpstr>
      <vt:lpstr>新細明體</vt:lpstr>
      <vt:lpstr>Arial</vt:lpstr>
      <vt:lpstr>Calibri</vt:lpstr>
      <vt:lpstr>Helvetica</vt:lpstr>
      <vt:lpstr>Office 佈景主題</vt:lpstr>
      <vt:lpstr>7_White</vt:lpstr>
      <vt:lpstr>8_White</vt:lpstr>
      <vt:lpstr>9_White</vt:lpstr>
      <vt:lpstr>10_White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Windows 使用者</dc:creator>
  <cp:lastModifiedBy>SAFE</cp:lastModifiedBy>
  <cp:revision>375</cp:revision>
  <dcterms:created xsi:type="dcterms:W3CDTF">2017-07-01T07:48:25Z</dcterms:created>
  <dcterms:modified xsi:type="dcterms:W3CDTF">2017-11-05T15:18:21Z</dcterms:modified>
</cp:coreProperties>
</file>