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65" r:id="rId3"/>
    <p:sldId id="368" r:id="rId4"/>
    <p:sldId id="383" r:id="rId5"/>
    <p:sldId id="371" r:id="rId6"/>
    <p:sldId id="354" r:id="rId7"/>
    <p:sldId id="382" r:id="rId8"/>
    <p:sldId id="372" r:id="rId9"/>
    <p:sldId id="381" r:id="rId10"/>
    <p:sldId id="384" r:id="rId11"/>
    <p:sldId id="375" r:id="rId12"/>
    <p:sldId id="376" r:id="rId13"/>
    <p:sldId id="377" r:id="rId14"/>
    <p:sldId id="385" r:id="rId15"/>
    <p:sldId id="379" r:id="rId16"/>
    <p:sldId id="380" r:id="rId17"/>
    <p:sldId id="350" r:id="rId18"/>
    <p:sldId id="351" r:id="rId19"/>
    <p:sldId id="325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035CB9F6-56C6-4DF8-B64E-9438EB9E6853}">
          <p14:sldIdLst>
            <p14:sldId id="256"/>
          </p14:sldIdLst>
        </p14:section>
        <p14:section name="未命名的章節" id="{8840CC9A-C862-4483-A5B4-B7C168A59138}">
          <p14:sldIdLst>
            <p14:sldId id="365"/>
            <p14:sldId id="368"/>
            <p14:sldId id="383"/>
            <p14:sldId id="371"/>
            <p14:sldId id="354"/>
            <p14:sldId id="382"/>
            <p14:sldId id="372"/>
            <p14:sldId id="381"/>
            <p14:sldId id="384"/>
            <p14:sldId id="375"/>
            <p14:sldId id="376"/>
            <p14:sldId id="377"/>
            <p14:sldId id="385"/>
            <p14:sldId id="379"/>
            <p14:sldId id="380"/>
            <p14:sldId id="350"/>
            <p14:sldId id="351"/>
            <p14:sldId id="32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375" autoAdjust="0"/>
  </p:normalViewPr>
  <p:slideViewPr>
    <p:cSldViewPr>
      <p:cViewPr>
        <p:scale>
          <a:sx n="70" d="100"/>
          <a:sy n="70" d="100"/>
        </p:scale>
        <p:origin x="-11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省分圖片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方法：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搜尋省份名稱 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維基百科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中國大陸全國政協前副主席</a:t>
            </a: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蘇榮</a:t>
            </a:r>
            <a:endParaRPr lang="zh-TW" altLang="en-US" b="1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6184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7" name="Shape 1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羅笑虎今年七﹒二零被通報全國批評，並被追責。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省分地圖：</a:t>
            </a:r>
          </a:p>
          <a:p>
            <a: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方法與步驟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使用Google 【圖片】搜尋該【XX省地圖】或【XX省行政地圖】，盡量找字體清楚的、大的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變更圖片的顏色：到【word】中【】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66" y="4365104"/>
            <a:ext cx="9178146" cy="1584176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 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2017/11/27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南陽市許多官員因迫害法輪功被國際追查，包括…"/>
          <p:cNvSpPr txBox="1"/>
          <p:nvPr/>
        </p:nvSpPr>
        <p:spPr>
          <a:xfrm>
            <a:off x="186267" y="1268179"/>
            <a:ext cx="8772214" cy="2246767"/>
          </a:xfrm>
          <a:prstGeom prst="rect">
            <a:avLst/>
          </a:prstGeom>
          <a:noFill/>
          <a:ln w="12700" cap="flat">
            <a:solidFill>
              <a:schemeClr val="tx2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/>
          <a:p>
            <a:pPr>
              <a:defRPr sz="24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南陽市</a:t>
            </a:r>
            <a:r>
              <a:rPr sz="2000" b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許多官員因迫害法輪功被國際追查，</a:t>
            </a:r>
            <a:r>
              <a:rPr sz="2000" b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包括</a:t>
            </a:r>
            <a:endParaRPr lang="en-US" sz="2000" b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4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000" b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市政法委書記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張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生起、姚龍其、謝先營、 常康、王玉建、王建民</a:t>
            </a: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市防範辦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柳維欽、李恆德、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郭建國</a:t>
            </a:r>
            <a:endParaRPr sz="20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唐河縣</a:t>
            </a:r>
            <a:r>
              <a:rPr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政法委書記</a:t>
            </a:r>
            <a:r>
              <a:rPr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李海憲、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張國強</a:t>
            </a:r>
            <a:endParaRPr 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1" name="矩形 6"/>
          <p:cNvSpPr/>
          <p:nvPr/>
        </p:nvSpPr>
        <p:spPr>
          <a:xfrm>
            <a:off x="177993" y="4897928"/>
            <a:ext cx="8774612" cy="942341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到目前為止，</a:t>
            </a:r>
            <a:r>
              <a:rPr b="1">
                <a:solidFill>
                  <a:srgbClr val="C00000"/>
                </a:solidFill>
              </a:rPr>
              <a:t>河南省</a:t>
            </a:r>
            <a:r>
              <a:t>有</a:t>
            </a:r>
            <a:r>
              <a:rPr b="1">
                <a:solidFill>
                  <a:srgbClr val="C00000"/>
                </a:solidFill>
              </a:rPr>
              <a:t>2225人</a:t>
            </a:r>
            <a:r>
              <a:t>的公檢法司、教育界、媒體界等人員因迫害法輪功學員，被海外組織“追查國際”立案追查</a:t>
            </a:r>
          </a:p>
        </p:txBody>
      </p:sp>
      <p:grpSp>
        <p:nvGrpSpPr>
          <p:cNvPr id="214" name="矩形 7"/>
          <p:cNvGrpSpPr/>
          <p:nvPr/>
        </p:nvGrpSpPr>
        <p:grpSpPr>
          <a:xfrm>
            <a:off x="-2" y="2062"/>
            <a:ext cx="9130602" cy="762644"/>
            <a:chOff x="-1" y="-1"/>
            <a:chExt cx="9130600" cy="762642"/>
          </a:xfrm>
        </p:grpSpPr>
        <p:sp>
          <p:nvSpPr>
            <p:cNvPr id="212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3" name="7-2. 南陽市"/>
            <p:cNvSpPr txBox="1"/>
            <p:nvPr/>
          </p:nvSpPr>
          <p:spPr>
            <a:xfrm>
              <a:off x="-1" y="88935"/>
              <a:ext cx="9130600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6-3</a:t>
              </a:r>
              <a:r>
                <a:rPr dirty="0" smtClean="0"/>
                <a:t>. </a:t>
              </a:r>
              <a:r>
                <a:rPr dirty="0" err="1"/>
                <a:t>南陽市</a:t>
              </a:r>
              <a:endParaRPr dirty="0"/>
            </a:p>
          </p:txBody>
        </p:sp>
      </p:grpSp>
      <p:grpSp>
        <p:nvGrpSpPr>
          <p:cNvPr id="217" name="矩形 8"/>
          <p:cNvGrpSpPr/>
          <p:nvPr/>
        </p:nvGrpSpPr>
        <p:grpSpPr>
          <a:xfrm>
            <a:off x="6732240" y="-278335"/>
            <a:ext cx="2267228" cy="1323437"/>
            <a:chOff x="0" y="-260398"/>
            <a:chExt cx="1691163" cy="1323435"/>
          </a:xfrm>
        </p:grpSpPr>
        <p:sp>
          <p:nvSpPr>
            <p:cNvPr id="215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6" name="追查2"/>
            <p:cNvSpPr txBox="1"/>
            <p:nvPr/>
          </p:nvSpPr>
          <p:spPr>
            <a:xfrm>
              <a:off x="0" y="-260398"/>
              <a:ext cx="1691163" cy="13234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追查</a:t>
              </a:r>
              <a:r>
                <a:rPr lang="en-US" dirty="0" smtClean="0"/>
                <a:t>1&amp;</a:t>
              </a:r>
              <a:r>
                <a:rPr dirty="0" smtClean="0"/>
                <a:t>2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138317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6-4</a:t>
              </a:r>
              <a:r>
                <a:rPr dirty="0" smtClean="0"/>
                <a:t>. </a:t>
              </a:r>
              <a:r>
                <a:rPr lang="zh-TW" altLang="en-US" dirty="0" smtClean="0"/>
                <a:t>南陽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1&amp;2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26337" y="980728"/>
            <a:ext cx="8904728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河南省南陽市南召縣國保大隊惡警，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楊均宙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被捕入獄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楊</a:t>
            </a:r>
            <a:r>
              <a:rPr lang="zh-Hant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均宙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（小名楊四）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，積極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跟隨江氏集團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綁架當地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法輪功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學員，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從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外地非法押解法輪功學員回當地，曾將法輪功學員的頭往火車座底下摁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對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法輪功學員家人說話冷酷無情，甚至攛掇法輪功學員家屬與法輪功學員離婚。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新年剛過，南召縣爆出重大新聞，中共縣委大門口有人扯起白色橫幅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寫「警察殺人拋屍」，原來就是楊四所為，殺人後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聽說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屍體在他車後備箱中放了好幾天，事發後，</a:t>
            </a:r>
            <a:r>
              <a:rPr lang="zh-Hant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已被逮捕入獄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。群眾都說：此乃天意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933056"/>
            <a:ext cx="890472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河南省南陽市公安局局長助理，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遭惡報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惡警</a:t>
            </a:r>
            <a:r>
              <a:rPr lang="zh-Hant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號稱南陽市警察中的「英雄」，有所謂破獲造槍案的「奇功」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周奇積極追隨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江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氏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集團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瘋狂迫害法輪功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，多次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瘋狂抓捕綁架法輪功學員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因此受到</a:t>
            </a:r>
            <a:r>
              <a:rPr lang="zh-TW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10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及上司賞識而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升職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；。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據悉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，周奇患</a:t>
            </a:r>
            <a:r>
              <a:rPr lang="zh-Hant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血癌已至晚期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，癌細胞已擴散至下肢骨髓，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隨時可能斃命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42738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6-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南陽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6660232" y="100504"/>
            <a:ext cx="235200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1&amp;2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953423"/>
            <a:ext cx="8928992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明真相得大法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生活真自在</a:t>
            </a:r>
            <a:r>
              <a:rPr lang="en-US" altLang="zh-Hant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我是河南省南陽市內鄉縣某鄉一名老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幹部，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2007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看到法輪功真相資料和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九評共產黨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，深深打動了我，淚水止不住地流，揭開我心酸的往事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我家在山區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，從小家境貧寒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，參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加工作後，兢兢業業的。記得文革前，說甚麼要給黨中央高層提意見，在討論會上，我也提出了一些意見，被記錄下來。怎麼也沒想到，文革中，我的這些話成了人民罪人的證據，可怕的厄運接踵而來，說我是反革命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大會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小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鬥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，拳打腳踢，把我折磨得死去活來的，家裏人和我一起承受痛苦。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多年來我成了</a:t>
            </a:r>
            <a:r>
              <a:rPr lang="zh-Hant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殘疾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，走路拄著拐杖，雖平了反，但心靈的創傷平不了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直到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007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看了法輪大法真相資料和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九評共產黨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退了黨，心裏敞亮了</a:t>
            </a:r>
            <a:r>
              <a:rPr lang="zh-Hant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心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裏常念「法輪大法好」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，全家人也都三退了，我的身體比以前硬朗多了，好運連連來。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008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年一天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夜裏，我的腿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突然輕鬆了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我一站起來腿好好的，不用拐杖了</a:t>
            </a:r>
            <a:r>
              <a:rPr lang="zh-Hant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高興極了，流出感激的淚水，全家人都很高興。同樣是個夜裏，文革時我家成了悲劇；現在明真相，退了黨，感謝法輪大法師父救我們，殘疾的腿好了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兩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個孫子也考上了大學，這兩年家裏經濟收入也不斷提高</a:t>
            </a:r>
            <a:r>
              <a:rPr lang="zh-Hant" altLang="en-US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九泉之下的老伴可以安息了，我也給她退了黨，我們全家明真相，相信法輪大法好，得了福報。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我現在也開始學法了，生活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自在。</a:t>
            </a:r>
          </a:p>
        </p:txBody>
      </p:sp>
    </p:spTree>
    <p:extLst>
      <p:ext uri="{BB962C8B-B14F-4D97-AF65-F5344CB8AC3E}">
        <p14:creationId xmlns:p14="http://schemas.microsoft.com/office/powerpoint/2010/main" val="395162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性質：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污衊、毒害眾生</a:t>
            </a:r>
            <a:endParaRPr lang="en-US" altLang="zh-TW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內容：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口市淮陽縣拍攝微電影（重生），該劇污蔑大法，毒害眾生</a:t>
            </a: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此片在</a:t>
            </a:r>
            <a:r>
              <a:rPr lang="zh-TW" altLang="en-US" sz="22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淮</a:t>
            </a:r>
            <a:r>
              <a:rPr lang="zh-TW" altLang="en-US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陽縣陳州中學</a:t>
            </a:r>
            <a:r>
              <a:rPr 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16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日舉行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首映式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大法，毒害眾生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望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同修發正念除惡，及給被蒙蔽的人員打電話講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真相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主要責任人：</a:t>
            </a:r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導演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楊榮良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、編劇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孫全鵬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、編劇</a:t>
            </a:r>
            <a:r>
              <a:rPr lang="zh-TW" altLang="en-US" sz="22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紅鳥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等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7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-1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周口市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淮陽縣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3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70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矩形 1"/>
          <p:cNvGrpSpPr/>
          <p:nvPr/>
        </p:nvGrpSpPr>
        <p:grpSpPr>
          <a:xfrm>
            <a:off x="210018" y="908720"/>
            <a:ext cx="8772214" cy="3456386"/>
            <a:chOff x="0" y="0"/>
            <a:chExt cx="8772213" cy="3456384"/>
          </a:xfrm>
        </p:grpSpPr>
        <p:sp>
          <p:nvSpPr>
            <p:cNvPr id="251" name="矩形"/>
            <p:cNvSpPr/>
            <p:nvPr/>
          </p:nvSpPr>
          <p:spPr>
            <a:xfrm>
              <a:off x="0" y="0"/>
              <a:ext cx="8772213" cy="345638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2" name="周口市許多官員因迫害法輪功被國際追查，包括…"/>
            <p:cNvSpPr txBox="1"/>
            <p:nvPr/>
          </p:nvSpPr>
          <p:spPr>
            <a:xfrm>
              <a:off x="0" y="389367"/>
              <a:ext cx="8772213" cy="2677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周口市</a:t>
              </a:r>
              <a:r>
                <a:rPr b="0" dirty="0" smtClean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許多官員因迫害法輪功被國際追查，包括</a:t>
              </a:r>
              <a:endParaRPr lang="en-US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lang="en-US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歷任市政法委書記：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謝海洋、朱家臣、王愛</a:t>
              </a: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歷任市防範辦</a:t>
              </a:r>
              <a:r>
                <a:rPr 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(610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辦</a:t>
              </a:r>
              <a:r>
                <a:rPr 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)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主任：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羅文閣、陳家友、於義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雲</a:t>
              </a:r>
              <a:endParaRPr sz="2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淮陽縣</a:t>
              </a:r>
              <a:r>
                <a:rPr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政法委書記</a:t>
              </a: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  <a:sym typeface="微軟正黑體"/>
                </a:rPr>
                <a:t>宋志軍、馬明超、楊運河 </a:t>
              </a:r>
              <a:endParaRPr 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縣防範辦</a:t>
              </a:r>
              <a:r>
                <a:rPr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(610辦)主任</a:t>
              </a:r>
              <a:r>
                <a:rPr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  <a:sym typeface="微軟正黑體"/>
                </a:rPr>
                <a:t>劉喜傑、鄭艷芳 </a:t>
              </a:r>
              <a:endParaRPr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54" name="矩形 6"/>
          <p:cNvSpPr/>
          <p:nvPr/>
        </p:nvSpPr>
        <p:spPr>
          <a:xfrm>
            <a:off x="177993" y="4897928"/>
            <a:ext cx="8774612" cy="942341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河南省</a:t>
            </a:r>
            <a:r>
              <a:rPr dirty="0"/>
              <a:t>有</a:t>
            </a:r>
            <a:r>
              <a:rPr b="1" dirty="0">
                <a:solidFill>
                  <a:srgbClr val="C00000"/>
                </a:solidFill>
              </a:rPr>
              <a:t>2225人</a:t>
            </a:r>
            <a:r>
              <a:rPr dirty="0"/>
              <a:t>的公檢法司、教育界、媒體界等人員因迫害法輪功學員，被海外組織“追查國際”立案追查</a:t>
            </a:r>
          </a:p>
        </p:txBody>
      </p:sp>
      <p:grpSp>
        <p:nvGrpSpPr>
          <p:cNvPr id="257" name="矩形 7"/>
          <p:cNvGrpSpPr/>
          <p:nvPr/>
        </p:nvGrpSpPr>
        <p:grpSpPr>
          <a:xfrm>
            <a:off x="-1" y="2063"/>
            <a:ext cx="9130600" cy="762642"/>
            <a:chOff x="0" y="0"/>
            <a:chExt cx="9130598" cy="762640"/>
          </a:xfrm>
        </p:grpSpPr>
        <p:sp>
          <p:nvSpPr>
            <p:cNvPr id="255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6" name="7-2. 周口市"/>
            <p:cNvSpPr txBox="1"/>
            <p:nvPr/>
          </p:nvSpPr>
          <p:spPr>
            <a:xfrm>
              <a:off x="-1" y="49850"/>
              <a:ext cx="9130600" cy="662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 7-2. 周口市</a:t>
              </a:r>
            </a:p>
          </p:txBody>
        </p:sp>
      </p:grpSp>
      <p:grpSp>
        <p:nvGrpSpPr>
          <p:cNvPr id="260" name="矩形 8"/>
          <p:cNvGrpSpPr/>
          <p:nvPr/>
        </p:nvGrpSpPr>
        <p:grpSpPr>
          <a:xfrm>
            <a:off x="7308304" y="-17937"/>
            <a:ext cx="1691163" cy="802641"/>
            <a:chOff x="0" y="0"/>
            <a:chExt cx="1691162" cy="802640"/>
          </a:xfrm>
        </p:grpSpPr>
        <p:sp>
          <p:nvSpPr>
            <p:cNvPr id="258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59" name="追查3"/>
            <p:cNvSpPr txBox="1"/>
            <p:nvPr/>
          </p:nvSpPr>
          <p:spPr>
            <a:xfrm>
              <a:off x="0" y="0"/>
              <a:ext cx="1691163" cy="802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追查3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521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7-</a:t>
              </a:r>
              <a:r>
                <a:rPr lang="en-US" dirty="0"/>
                <a:t>3</a:t>
              </a:r>
              <a:r>
                <a:rPr dirty="0" smtClean="0"/>
                <a:t>. </a:t>
              </a:r>
              <a:r>
                <a:rPr lang="zh-TW" altLang="en-US" dirty="0" smtClean="0"/>
                <a:t>周口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7164288" y="70526"/>
            <a:ext cx="1847944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3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272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周口市公安局原政保科長，</a:t>
            </a:r>
            <a:r>
              <a:rPr lang="zh-TW" altLang="en-US" sz="19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王余德</a:t>
            </a:r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19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遭報半身不遂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1900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王余德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99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720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之前就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開始監視法輪功學</a:t>
            </a:r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員的修煉心得交流會。迫害開始後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sz="19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他賣力執行江氏集團的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指令，</a:t>
            </a:r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兇狠地對待法輪功學員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。法</a:t>
            </a:r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輪功學員依法上訪後被非法關押進看守所，他惡狠狠地叫囂：我叫你活著進來，死了抬回去</a:t>
            </a:r>
            <a:r>
              <a:rPr lang="zh-Hant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19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001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月底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，他</a:t>
            </a:r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患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腦血栓，造成半身不遂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，但還能歪歪扭扭的走路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思悔改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，看到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法輪功學員在一起就和惡警聯繫，致使法輪功學員被非法抄家、罰款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幾天，王余德病情迅速加重，從此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徹底癱瘓在床</a:t>
            </a:r>
            <a:r>
              <a:rPr lang="zh-Hant" altLang="en-US" sz="19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sz="19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789040"/>
            <a:ext cx="8904728" cy="30162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周口市中心醫院黨委副書記，</a:t>
            </a:r>
            <a:r>
              <a:rPr lang="zh-TW" altLang="en-US" sz="19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鄭永軍</a:t>
            </a:r>
            <a:r>
              <a:rPr lang="zh-TW" altLang="en-US" sz="19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19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遭報腦溢血死亡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9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1900" b="1" dirty="0" smtClean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鄭永軍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99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720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以來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，鄭永軍追隨江氏政治流氓集團，</a:t>
            </a:r>
            <a:r>
              <a:rPr lang="zh-Hant" altLang="en-US" sz="19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配合當地邪惡的六一零，誣陷謾罵大法，迫害法輪功學員，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幹了不少壞事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19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004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前後的一天中午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en-US" altLang="zh-TW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多歲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的鄭永軍與一年輕女子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在市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糧局車隊家屬院鬼混，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當場突發腦溢血，經搶救無效四天後死亡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鄭永軍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曾歷任沈丘縣委組織部長、西華縣常務副縣長、項城市人大副主任等職。鄭永軍極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不光彩的暴死，令其妻兒老小羞恨交加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sz="19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抬不起頭來。</a:t>
            </a:r>
            <a:r>
              <a:rPr lang="zh-Hant" altLang="en-US" sz="19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追悼會只有本單位的科室負責人參加</a:t>
            </a:r>
            <a:r>
              <a:rPr lang="zh-Hant" altLang="en-US" sz="19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1900" dirty="0">
              <a:solidFill>
                <a:srgbClr val="66006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38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周口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236296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953423"/>
            <a:ext cx="8928992" cy="48628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天的憂愁與</a:t>
            </a:r>
            <a:r>
              <a:rPr lang="zh-TW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天內的奇蹟</a:t>
            </a:r>
            <a:r>
              <a:rPr lang="en-US" altLang="zh-Hant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2013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我是河南省周口市東新區的普通婦女田桂梅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Hant" altLang="en-US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2013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到醫院檢查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得了</a:t>
            </a:r>
            <a:r>
              <a:rPr lang="zh-Hant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左</a:t>
            </a:r>
            <a:r>
              <a:rPr lang="zh-Hant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腎癌、肝內腹膜多發轉移瘤、鷑椎轉移瘤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</a:p>
          <a:p>
            <a:endParaRPr lang="zh-Hant" altLang="en-US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，醫生及鄭州專家會診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，最後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結論：放棄，以保守治療緩解痛，只有等死。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，家裏來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了法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輪大法弟子，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說你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只要說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「法輪大法好、真善忍好」</a:t>
            </a:r>
            <a:r>
              <a:rPr lang="zh-Hant" altLang="en-US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就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能好病。我心裏一想，我這活不了幾天的人，醫院都不治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而我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有母親，下有兒子、孫子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下決心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背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起「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法輪大法好」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。過了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天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，奇蹟出現了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29</a:t>
            </a:r>
            <a:r>
              <a:rPr lang="zh-Hant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日下</a:t>
            </a:r>
            <a:r>
              <a:rPr lang="zh-Hant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午，就能吃一個饃啦，心裏舒服啦，感到真神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，感到念「法輪大法好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」受益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了，我心裏更有決心、信心，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不管白天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、晚上、夜間，都背「法輪大法好、真善忍好」。</a:t>
            </a:r>
          </a:p>
          <a:p>
            <a:endParaRPr lang="zh-Hant" alt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從此以後，吃飯一天比一天多，身體也好受多啦，又持續了幾天，就出院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到今天能自己吃飯了，也能自己大小便了，能坐能行走了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俺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全家人都說：</a:t>
            </a:r>
            <a:r>
              <a:rPr lang="zh-Hant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法輪功真神！是個奇蹟，是法輪大法給了我第二次生命</a:t>
            </a:r>
            <a:r>
              <a:rPr lang="zh-Hant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zh-Hant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5534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案情說明：</a:t>
            </a:r>
          </a:p>
          <a:p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27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日開始撥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</a:t>
            </a:r>
            <a:endParaRPr lang="zh-CN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南陽</a:t>
            </a:r>
            <a:r>
              <a:rPr lang="ja-JP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市南召縣公安局騷擾該縣大法弟子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南陽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唐</a:t>
            </a:r>
            <a:r>
              <a:rPr lang="ja-JP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河縣反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邪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組織進入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校園，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強迫家長們用微信關注反邪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公眾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號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3.</a:t>
            </a:r>
            <a:r>
              <a:rPr lang="ja-JP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</a:t>
            </a:r>
            <a:r>
              <a:rPr lang="ja-JP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口市淮陽縣拍攝微電影（重生），該劇污蔑大法，毒害眾生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重點案例說明：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◎週一（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日）撥打重點號碼。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上午時段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【101RTC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有現場撥打解析。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其它時間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每天都有同修值班，互相切磋共同</a:t>
            </a:r>
            <a:r>
              <a:rPr lang="zh-TW" altLang="en-US" sz="2000" dirty="0" smtClean="0">
                <a:latin typeface="Heiti TC Light"/>
                <a:ea typeface="Heiti TC Light"/>
                <a:cs typeface="Heiti TC Light"/>
              </a:rPr>
              <a:t>撥打。</a:t>
            </a:r>
            <a:endParaRPr lang="en-US" altLang="zh-TW" sz="2000" dirty="0" smtClean="0">
              <a:latin typeface="Heiti TC Light"/>
              <a:ea typeface="Heiti TC Light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9138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參與</a:t>
            </a:r>
            <a:r>
              <a:rPr lang="zh-TW" altLang="en-US" sz="2200" b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175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4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1" t="14819" r="52356" b="7266"/>
          <a:stretch/>
        </p:blipFill>
        <p:spPr bwMode="auto">
          <a:xfrm>
            <a:off x="1940993" y="1"/>
            <a:ext cx="4847381" cy="684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0387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0335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河南省迫害情况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3233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3621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268760"/>
            <a:chOff x="5266184" y="-1"/>
            <a:chExt cx="3877816" cy="1187422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-1"/>
              <a:ext cx="1129430" cy="1187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1874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67946" y="1268760"/>
            <a:ext cx="5076054" cy="5589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</a:t>
            </a:r>
            <a:endParaRPr lang="en-US" altLang="zh-CN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56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6.5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429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並將他們立案追查。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CN" altLang="en-US" dirty="0"/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鄭州大學附屬第一醫院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鄭州市人民醫院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河南省人民醫院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鄭州市第七人民醫院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河南中醫學院第一附屬醫院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鞏義市中醫院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河南省胸科醫院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鄭州大學第五附屬醫院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鄭州大學第二附屬醫院</a:t>
            </a:r>
          </a:p>
          <a:p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鄭州第三人民醫院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⋯⋯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3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226"/>
              </p:ext>
            </p:extLst>
          </p:nvPr>
        </p:nvGraphicFramePr>
        <p:xfrm>
          <a:off x="246693" y="855980"/>
          <a:ext cx="8712968" cy="514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2592288"/>
                <a:gridCol w="1080120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追查國際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李長春</a:t>
                      </a:r>
                      <a:endParaRPr lang="en-US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1992</a:t>
                      </a: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12</a:t>
                      </a: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月-1998年2月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關於前廣東省省委書記</a:t>
                      </a:r>
                      <a:endParaRPr lang="en-US" altLang="zh-CN" sz="1600" b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kern="120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李長春</a:t>
                      </a:r>
                      <a:r>
                        <a:rPr lang="zh-CN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參與迫害法輪功的部分事實報告</a:t>
                      </a:r>
                    </a:p>
                    <a:p>
                      <a:pPr marL="0" algn="l" defTabSz="914400" rtl="0" eaLnBrk="1" latinLnBrk="0" hangingPunct="1"/>
                      <a:r>
                        <a:rPr lang="zh-TW" altLang="en-US" sz="1600" b="0" kern="120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：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馬忠臣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1998年2月-2000年10月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Hant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Hant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陳奎元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2000年10月-2002年12月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對河南省委、省政府</a:t>
                      </a:r>
                      <a:r>
                        <a:rPr lang="zh-TW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李克強、</a:t>
                      </a:r>
                      <a:endParaRPr lang="en-US" altLang="zh-TW" sz="160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陳奎元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、範欽臣等人的追查通告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;</a:t>
                      </a:r>
                      <a:r>
                        <a:rPr lang="en-US" altLang="zh-TW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李克強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2002年12月-2004年12月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對河南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省委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、省政府</a:t>
                      </a:r>
                      <a:r>
                        <a:rPr lang="zh-TW" altLang="zh-TW" sz="1600" kern="120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李克強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endParaRPr lang="en-US" altLang="zh-TW" sz="160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陳奎元、範欽臣等人的追查通告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;</a:t>
                      </a:r>
                      <a:r>
                        <a:rPr lang="en-US" altLang="zh-TW" sz="1600" kern="1200" baseline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en-US" altLang="zh-TW" sz="1600" kern="1200" baseline="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2004年12月-2009年11月</a:t>
                      </a:r>
                      <a:endParaRPr lang="en-US" sz="1600" b="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endParaRPr lang="en-US" sz="16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被追查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16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對“中宣部”劉雲山、</a:t>
                      </a:r>
                      <a:r>
                        <a:rPr lang="zh-CN" altLang="en-US" sz="16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徐光春</a:t>
                      </a:r>
                      <a:r>
                        <a:rPr lang="zh-CN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、李東生等人的追查通告</a:t>
                      </a:r>
                      <a:r>
                        <a:rPr lang="zh-TW" altLang="en-US" sz="1600" baseline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 </a:t>
                      </a:r>
                      <a:endParaRPr lang="en-US" altLang="zh-TW" sz="16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  <a:p>
                      <a:r>
                        <a:rPr lang="zh-TW" altLang="en-US" sz="16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日期：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2005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年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6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月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29</a:t>
                      </a: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日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盧展工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2009年11月-2013年3月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郭庚茂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2013年3月-2016年3月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謝伏瞻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2016年3月-</a:t>
                      </a:r>
                      <a:endParaRPr lang="en-US" sz="16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26713" y="1886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歷任中共</a:t>
            </a:r>
            <a:r>
              <a:rPr lang="zh-TW" altLang="en-US" sz="3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河南省委書記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被追查和惡報情況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Hant" altLang="en-US" dirty="0"/>
              <a:t>	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	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1800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Hant" altLang="en-US" dirty="0"/>
              <a:t>	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830495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9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矩形 5"/>
          <p:cNvGrpSpPr/>
          <p:nvPr/>
        </p:nvGrpSpPr>
        <p:grpSpPr>
          <a:xfrm>
            <a:off x="13396" y="-3"/>
            <a:ext cx="9130611" cy="836723"/>
            <a:chOff x="-1" y="0"/>
            <a:chExt cx="9130609" cy="836722"/>
          </a:xfrm>
        </p:grpSpPr>
        <p:sp>
          <p:nvSpPr>
            <p:cNvPr id="138" name="矩形"/>
            <p:cNvSpPr/>
            <p:nvPr/>
          </p:nvSpPr>
          <p:spPr>
            <a:xfrm>
              <a:off x="-1" y="0"/>
              <a:ext cx="9130609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" name="9-3. 株洲市被國際追查官員"/>
            <p:cNvSpPr txBox="1"/>
            <p:nvPr/>
          </p:nvSpPr>
          <p:spPr>
            <a:xfrm>
              <a:off x="-1" y="125971"/>
              <a:ext cx="9130609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dirty="0" err="1"/>
                <a:t>省部級高官</a:t>
              </a:r>
              <a:endParaRPr dirty="0"/>
            </a:p>
          </p:txBody>
        </p:sp>
      </p:grpSp>
      <p:grpSp>
        <p:nvGrpSpPr>
          <p:cNvPr id="143" name="矩形"/>
          <p:cNvGrpSpPr/>
          <p:nvPr/>
        </p:nvGrpSpPr>
        <p:grpSpPr>
          <a:xfrm>
            <a:off x="7525884" y="100428"/>
            <a:ext cx="1486353" cy="648081"/>
            <a:chOff x="0" y="7428"/>
            <a:chExt cx="1486352" cy="648080"/>
          </a:xfrm>
        </p:grpSpPr>
        <p:sp>
          <p:nvSpPr>
            <p:cNvPr id="141" name="矩形"/>
            <p:cNvSpPr/>
            <p:nvPr/>
          </p:nvSpPr>
          <p:spPr>
            <a:xfrm>
              <a:off x="0" y="7428"/>
              <a:ext cx="1486352" cy="648080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42" name="追查1"/>
            <p:cNvSpPr txBox="1"/>
            <p:nvPr/>
          </p:nvSpPr>
          <p:spPr>
            <a:xfrm>
              <a:off x="0" y="39083"/>
              <a:ext cx="1486352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/>
                <a:t>追查</a:t>
              </a:r>
              <a:endParaRPr dirty="0"/>
            </a:p>
          </p:txBody>
        </p:sp>
      </p:grpSp>
      <p:sp>
        <p:nvSpPr>
          <p:cNvPr id="144" name="文字方塊 2"/>
          <p:cNvSpPr txBox="1"/>
          <p:nvPr/>
        </p:nvSpPr>
        <p:spPr>
          <a:xfrm>
            <a:off x="107504" y="1143711"/>
            <a:ext cx="8904732" cy="2369880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</a:t>
            </a:r>
            <a:r>
              <a:rPr sz="24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許多官員因迫害法輪功被國際追查，包括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省委書記：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徐光春、李克強、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陳奎元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歷任省政法委書記：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劉滿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倉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李新民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歷任省防範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(610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辦</a:t>
            </a:r>
            <a:r>
              <a:rPr 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主任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陳如意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、王偉、李翔、張國臣、李承先、李建中 </a:t>
            </a:r>
          </a:p>
        </p:txBody>
      </p:sp>
      <p:sp>
        <p:nvSpPr>
          <p:cNvPr id="145" name="矩形 7"/>
          <p:cNvSpPr/>
          <p:nvPr/>
        </p:nvSpPr>
        <p:spPr>
          <a:xfrm>
            <a:off x="121653" y="4077072"/>
            <a:ext cx="8930475" cy="942341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河南省</a:t>
            </a:r>
            <a:r>
              <a:rPr dirty="0"/>
              <a:t>有</a:t>
            </a:r>
            <a:r>
              <a:rPr b="1" dirty="0">
                <a:solidFill>
                  <a:srgbClr val="C00000"/>
                </a:solidFill>
              </a:rPr>
              <a:t>2225人</a:t>
            </a:r>
            <a:r>
              <a:rPr dirty="0"/>
              <a:t>的公檢法司、教育界、媒體界等人員因迫害法輪功學員，被海外組織“追查國際”立案追查</a:t>
            </a:r>
          </a:p>
        </p:txBody>
      </p:sp>
    </p:spTree>
    <p:extLst>
      <p:ext uri="{BB962C8B-B14F-4D97-AF65-F5344CB8AC3E}">
        <p14:creationId xmlns:p14="http://schemas.microsoft.com/office/powerpoint/2010/main" val="323603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09012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河南省高官惡報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原河南政法委副書記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秦玉海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年半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684658" y="1196752"/>
            <a:ext cx="43873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Hant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日晚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，河南省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人大常委會黨組書記、副主任</a:t>
            </a:r>
            <a:r>
              <a:rPr lang="zh-Hant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endParaRPr lang="en-US" altLang="zh-Hant" b="1" dirty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涉嫌</a:t>
            </a:r>
            <a:r>
              <a:rPr lang="zh-Hant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嚴重違紀違法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，接受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組織調查。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是中共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十八大後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落馬的</a:t>
            </a:r>
            <a:r>
              <a:rPr lang="zh-Hant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第一個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省部級政法系統的高官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判</a:t>
            </a:r>
            <a:r>
              <a:rPr lang="zh-TW" altLang="en-US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秦玉海，</a:t>
            </a:r>
            <a:endParaRPr lang="en-US" altLang="zh-TW" b="1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Hant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Hant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年半，並處罰金</a:t>
            </a:r>
            <a:r>
              <a:rPr lang="en-US" altLang="zh-Hant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</a:t>
            </a:r>
            <a:r>
              <a:rPr lang="zh-Hant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萬元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4221088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Hant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中共前常委</a:t>
            </a:r>
            <a:r>
              <a:rPr lang="zh-Hant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周永康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的舊部下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，與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中共前常委</a:t>
            </a:r>
            <a:r>
              <a:rPr lang="zh-Hant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李長春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關係密切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和周永康的交集，秦玉海在迫害法輪功的問題上自然是</a:t>
            </a:r>
            <a:r>
              <a:rPr lang="zh-Hant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助紂為虐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秦玉海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直接迫害法輪功的這個位置上一幹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就是</a:t>
            </a:r>
            <a:r>
              <a:rPr lang="en-US" altLang="zh-Hant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Hant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期間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河南省是迫害法輪功最嚴重省份之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8079" y="6453336"/>
            <a:ext cx="6332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新唐人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2016/11/30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en-US" altLang="zh-Hant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Hant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禁聞</a:t>
            </a:r>
            <a:r>
              <a:rPr lang="en-US" altLang="zh-Hant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Hant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河南「首虎」秦玉海落馬 獲刑</a:t>
            </a:r>
            <a:r>
              <a:rPr lang="en-US" altLang="zh-Hant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Hant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953" t="6059" r="9313"/>
          <a:stretch/>
        </p:blipFill>
        <p:spPr>
          <a:xfrm>
            <a:off x="260754" y="1196752"/>
            <a:ext cx="4132397" cy="27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06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664797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河南省高官惡報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原河南省政協副主席，孫善武</a:t>
              </a:r>
              <a:r>
                <a:rPr lang="zh-TW" altLang="en-US" sz="28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被判死緩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915816" y="1124744"/>
            <a:ext cx="6084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2010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Hant" altLang="en-US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孫善武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因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受賄罪被判處</a:t>
            </a:r>
            <a:r>
              <a:rPr lang="zh-Hant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死刑緩期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Hant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執行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了報應。自己作惡殃及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子孫，</a:t>
            </a:r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妻、兒子、女兒和</a:t>
            </a:r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女婿</a:t>
            </a:r>
            <a:endParaRPr lang="en-US" altLang="zh-Hant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也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被判處</a:t>
            </a:r>
            <a:r>
              <a:rPr lang="en-US" altLang="zh-Hant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至</a:t>
            </a:r>
            <a:r>
              <a:rPr lang="en-US" altLang="zh-Hant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年不等的有期徒刑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/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該案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背後涉及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洛陽鉬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礦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億萬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礦產爭奪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孫善武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一直申訴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現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已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由山東省高院受理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此案背後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牽出江的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兩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馬仔，兩屆中央政治局常委、政法委書記</a:t>
            </a:r>
            <a:r>
              <a:rPr lang="zh-Hant" altLang="en-US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羅幹、周永康</a:t>
            </a:r>
            <a:r>
              <a:rPr lang="zh-Hant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，兩個家族聯手在洛陽鉬礦交易</a:t>
            </a:r>
            <a:r>
              <a:rPr lang="zh-Hant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</a:t>
            </a:r>
            <a:endParaRPr lang="en-US" altLang="zh-Hant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鯨吞</a:t>
            </a:r>
            <a:r>
              <a:rPr lang="zh-Hant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國有資產，黑心斂財的內幕</a:t>
            </a:r>
            <a:r>
              <a:rPr lang="zh-Hant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50295" y="6481028"/>
            <a:ext cx="57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大紀元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2016/6/15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Hant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陸媒再提孫善武案 羅幹家族貪腐被擺上</a:t>
            </a:r>
            <a:r>
              <a:rPr lang="zh-Hant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台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24744"/>
            <a:ext cx="2398060" cy="295232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280" y="4437112"/>
            <a:ext cx="78843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河南省政協副主席</a:t>
            </a:r>
            <a:r>
              <a:rPr lang="zh-TW" altLang="en-US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孫善武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，曾任中共洛陽市委書記，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洛陽地區迫害法輪功的第一責任人</a:t>
            </a:r>
          </a:p>
        </p:txBody>
      </p:sp>
    </p:spTree>
    <p:extLst>
      <p:ext uri="{BB962C8B-B14F-4D97-AF65-F5344CB8AC3E}">
        <p14:creationId xmlns:p14="http://schemas.microsoft.com/office/powerpoint/2010/main" val="2934957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09373" y="873569"/>
            <a:ext cx="5498931" cy="5086511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3809190" cy="95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200" dirty="0"/>
              <a:t>5</a:t>
            </a:r>
            <a:r>
              <a:rPr sz="3200" dirty="0" smtClean="0"/>
              <a:t>. </a:t>
            </a:r>
            <a:r>
              <a:rPr sz="3200" b="1" dirty="0" smtClean="0"/>
              <a:t>本次</a:t>
            </a:r>
            <a:r>
              <a:rPr lang="zh-TW" altLang="en-US" sz="3200" b="1" dirty="0" smtClean="0"/>
              <a:t>河南</a:t>
            </a:r>
            <a:r>
              <a:rPr sz="3200" b="1" dirty="0" err="1" smtClean="0"/>
              <a:t>案例總覽</a:t>
            </a:r>
            <a:endParaRPr lang="en-US" sz="3200" b="1" dirty="0" smtClean="0"/>
          </a:p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dirty="0" smtClean="0">
                <a:solidFill>
                  <a:srgbClr val="7030A0"/>
                </a:solidFill>
              </a:rPr>
              <a:t>省會：鄭州市</a:t>
            </a:r>
            <a:endParaRPr sz="2400" b="1" dirty="0">
              <a:solidFill>
                <a:srgbClr val="7030A0"/>
              </a:solidFill>
            </a:endParaRPr>
          </a:p>
        </p:txBody>
      </p:sp>
      <p:sp>
        <p:nvSpPr>
          <p:cNvPr id="120" name="橢圓 4"/>
          <p:cNvSpPr/>
          <p:nvPr/>
        </p:nvSpPr>
        <p:spPr>
          <a:xfrm>
            <a:off x="5076057" y="3140968"/>
            <a:ext cx="1008112" cy="936104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2" name="矩形"/>
          <p:cNvSpPr/>
          <p:nvPr/>
        </p:nvSpPr>
        <p:spPr>
          <a:xfrm>
            <a:off x="6588224" y="1037163"/>
            <a:ext cx="2448272" cy="1296144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3: </a:t>
            </a:r>
            <a:r>
              <a:rPr lang="ja-JP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周</a:t>
            </a:r>
            <a:r>
              <a:rPr lang="ja-JP" altLang="en-US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口市淮陽縣</a:t>
            </a:r>
            <a:r>
              <a:rPr lang="ja-JP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拍攝微電影（重生），該劇</a:t>
            </a:r>
            <a:r>
              <a:rPr lang="ja-JP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污蔑大法，毒害</a:t>
            </a:r>
            <a:r>
              <a:rPr lang="ja-JP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眾生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進入校園播放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5" name="文字方塊 6"/>
          <p:cNvSpPr/>
          <p:nvPr/>
        </p:nvSpPr>
        <p:spPr>
          <a:xfrm>
            <a:off x="107504" y="2906942"/>
            <a:ext cx="2664296" cy="1283968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南陽市</a:t>
            </a:r>
            <a:r>
              <a:rPr lang="ja-JP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</a:t>
            </a:r>
            <a:r>
              <a:rPr lang="ja-JP" altLang="en-US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召</a:t>
            </a:r>
            <a:r>
              <a:rPr lang="ja-JP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縣</a:t>
            </a:r>
            <a:endParaRPr lang="en-US" altLang="ja-JP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公安局和派出所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騷擾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綁架、抄家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endParaRPr lang="en-US" altLang="zh-TW" sz="20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非法關押</a:t>
            </a:r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大法弟子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26" name="矩形"/>
          <p:cNvSpPr/>
          <p:nvPr/>
        </p:nvSpPr>
        <p:spPr>
          <a:xfrm>
            <a:off x="386241" y="5149921"/>
            <a:ext cx="3024336" cy="136815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ja-JP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南陽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</a:t>
            </a:r>
            <a:r>
              <a:rPr lang="ja-JP" altLang="en-US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唐河</a:t>
            </a:r>
            <a:r>
              <a:rPr lang="ja-JP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縣</a:t>
            </a:r>
            <a:endParaRPr lang="en-US" altLang="ja-JP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</a:t>
            </a:r>
            <a:r>
              <a:rPr lang="en-US" altLang="zh-TW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X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</a:t>
            </a:r>
            <a:r>
              <a:rPr lang="ja-JP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組織進入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校園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強迫</a:t>
            </a:r>
            <a:r>
              <a:rPr lang="ja-JP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家長們用微信</a:t>
            </a:r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關注</a:t>
            </a:r>
            <a:endParaRPr lang="en-US" altLang="ja-JP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〝</a:t>
            </a:r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</a:t>
            </a:r>
            <a:r>
              <a:rPr lang="ja-JP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邪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公眾</a:t>
            </a:r>
            <a:r>
              <a:rPr lang="ja-JP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號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〞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defTabSz="909458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橢圓 4"/>
          <p:cNvSpPr/>
          <p:nvPr/>
        </p:nvSpPr>
        <p:spPr>
          <a:xfrm>
            <a:off x="3276447" y="3669625"/>
            <a:ext cx="1154494" cy="117872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6" name="直線接點 16"/>
          <p:cNvCxnSpPr>
            <a:stCxn id="125" idx="3"/>
            <a:endCxn id="15" idx="1"/>
          </p:cNvCxnSpPr>
          <p:nvPr/>
        </p:nvCxnSpPr>
        <p:spPr>
          <a:xfrm>
            <a:off x="2771800" y="3548926"/>
            <a:ext cx="673719" cy="29332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直線接點 16"/>
          <p:cNvCxnSpPr>
            <a:stCxn id="15" idx="3"/>
            <a:endCxn id="126" idx="0"/>
          </p:cNvCxnSpPr>
          <p:nvPr/>
        </p:nvCxnSpPr>
        <p:spPr>
          <a:xfrm flipH="1">
            <a:off x="1898409" y="4675733"/>
            <a:ext cx="1547110" cy="4741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線接點 16"/>
          <p:cNvCxnSpPr>
            <a:endCxn id="120" idx="7"/>
          </p:cNvCxnSpPr>
          <p:nvPr/>
        </p:nvCxnSpPr>
        <p:spPr>
          <a:xfrm flipH="1">
            <a:off x="5936534" y="2333307"/>
            <a:ext cx="1011731" cy="94475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20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36080" y="875741"/>
            <a:ext cx="8999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一、性質：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騷擾、綁架、抄家、非法關押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弟子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  <a:sym typeface="Wingdings" panose="05000000000000000000" pitchFamily="2" charset="2"/>
            </a:endParaRPr>
          </a:p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二、內容：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今年</a:t>
            </a:r>
            <a:r>
              <a:rPr 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月，在</a:t>
            </a:r>
            <a:r>
              <a:rPr lang="zh-TW" altLang="en-US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南陽市南召縣公安局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安大隊隊長</a:t>
            </a:r>
            <a:r>
              <a:rPr lang="zh-TW" altLang="en-US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劉國松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的指揮下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公安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員警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大量騷擾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該縣大法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弟子。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號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南</a:t>
            </a:r>
            <a:r>
              <a:rPr lang="zh-TW" altLang="en-US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召縣四棵樹鄉派出所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所長</a:t>
            </a:r>
            <a:r>
              <a:rPr lang="zh-TW" altLang="en-US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趙前成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的帶領下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到</a:t>
            </a:r>
            <a:r>
              <a:rPr lang="zh-TW" altLang="en-US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大法弟子王萬臣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家將其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綁架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抄家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並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搶走大量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大法書及救人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資料，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王萬臣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被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非法關押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在該縣拘留所，員警欺騙家人說半個月就放人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在</a:t>
            </a:r>
            <a:r>
              <a:rPr 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21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號又將王萬臣非法轉移到該縣看守所進行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萬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臣，今年</a:t>
            </a:r>
            <a:r>
              <a:rPr 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68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歲，修煉法輪功後身體一直都很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健康，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但在非法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關押期間被迫害出高血壓症狀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三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、消息已經被曝光在</a:t>
            </a:r>
            <a:r>
              <a:rPr lang="en-US" altLang="zh-TW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二零一七年五月十一日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大陸綜合消息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-24584" y="-2"/>
            <a:ext cx="9168583" cy="848937"/>
            <a:chOff x="-96912" y="-1"/>
            <a:chExt cx="9168583" cy="848937"/>
          </a:xfrm>
        </p:grpSpPr>
        <p:sp>
          <p:nvSpPr>
            <p:cNvPr id="5" name="矩形 4"/>
            <p:cNvSpPr/>
            <p:nvPr/>
          </p:nvSpPr>
          <p:spPr>
            <a:xfrm>
              <a:off x="-96912" y="-1"/>
              <a:ext cx="9168583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 6-1.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南陽市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南召縣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19952" y="92221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1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901811"/>
              </p:ext>
            </p:extLst>
          </p:nvPr>
        </p:nvGraphicFramePr>
        <p:xfrm>
          <a:off x="4628856" y="4797152"/>
          <a:ext cx="420416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056"/>
                <a:gridCol w="906788"/>
                <a:gridCol w="1462316"/>
              </a:tblGrid>
              <a:tr h="309771"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職位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現世報</a:t>
                      </a:r>
                      <a:endParaRPr 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南召縣縣長</a:t>
                      </a:r>
                      <a:endParaRPr lang="en-US" sz="16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王放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免職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副縣長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宋建軍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免職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縣委書記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康連星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免職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副書記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田永超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免職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公安局副局長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8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周傳艙</a:t>
                      </a:r>
                      <a:endParaRPr lang="en-US" altLang="zh-TW" sz="1600" b="1" dirty="0" smtClean="0">
                        <a:solidFill>
                          <a:srgbClr val="008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撤職</a:t>
                      </a:r>
                      <a:endParaRPr 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54968" y="4677983"/>
            <a:ext cx="430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四、該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縣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五名官員因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迫害法輪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功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遭惡報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8490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1124744"/>
            <a:ext cx="89993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性質：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污衊、毒害眾生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內容：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近期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，南陽市唐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河縣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所謂的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</a:t>
            </a:r>
            <a:r>
              <a:rPr lang="en-US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X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教組織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進入到各學校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強迫家長們用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微信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關注</a:t>
            </a:r>
            <a:r>
              <a:rPr 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“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反邪公眾號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“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向</a:t>
            </a:r>
            <a:r>
              <a:rPr lang="zh-TW" altLang="en-US" sz="24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學生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和</a:t>
            </a:r>
            <a:r>
              <a:rPr lang="zh-TW" altLang="en-US" sz="24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家長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推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送自焚偽案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毒害眾生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6-2.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南陽市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唐</a:t>
              </a:r>
              <a:r>
                <a:rPr lang="zh-TW" altLang="en-US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河縣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2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56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7630</TotalTime>
  <Words>2901</Words>
  <Application>Microsoft Office PowerPoint</Application>
  <PresentationFormat>如螢幕大小 (4:3)</PresentationFormat>
  <Paragraphs>325</Paragraphs>
  <Slides>19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435</cp:revision>
  <dcterms:created xsi:type="dcterms:W3CDTF">2017-07-01T07:48:25Z</dcterms:created>
  <dcterms:modified xsi:type="dcterms:W3CDTF">2017-11-24T13:36:11Z</dcterms:modified>
</cp:coreProperties>
</file>