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5" r:id="rId4"/>
    <p:sldId id="264" r:id="rId5"/>
    <p:sldId id="263" r:id="rId6"/>
    <p:sldId id="266" r:id="rId7"/>
    <p:sldId id="269" r:id="rId8"/>
    <p:sldId id="270" r:id="rId9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8802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984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A577D-7B2B-44E7-867A-CC3019ED0BF3}" type="datetimeFigureOut">
              <a:rPr lang="zh-TW" altLang="en-US" smtClean="0"/>
              <a:t>2017/7/5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E3135-0BED-4FDC-9E87-B6371C80440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8984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A577D-7B2B-44E7-867A-CC3019ED0BF3}" type="datetimeFigureOut">
              <a:rPr lang="zh-TW" altLang="en-US" smtClean="0"/>
              <a:t>2017/7/5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E3135-0BED-4FDC-9E87-B6371C80440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88069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A577D-7B2B-44E7-867A-CC3019ED0BF3}" type="datetimeFigureOut">
              <a:rPr lang="zh-TW" altLang="en-US" smtClean="0"/>
              <a:t>2017/7/5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E3135-0BED-4FDC-9E87-B6371C80440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7665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A577D-7B2B-44E7-867A-CC3019ED0BF3}" type="datetimeFigureOut">
              <a:rPr lang="zh-TW" altLang="en-US" smtClean="0"/>
              <a:t>2017/7/5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E3135-0BED-4FDC-9E87-B6371C80440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4460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A577D-7B2B-44E7-867A-CC3019ED0BF3}" type="datetimeFigureOut">
              <a:rPr lang="zh-TW" altLang="en-US" smtClean="0"/>
              <a:t>2017/7/5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E3135-0BED-4FDC-9E87-B6371C80440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82846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A577D-7B2B-44E7-867A-CC3019ED0BF3}" type="datetimeFigureOut">
              <a:rPr lang="zh-TW" altLang="en-US" smtClean="0"/>
              <a:t>2017/7/5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E3135-0BED-4FDC-9E87-B6371C80440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0203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A577D-7B2B-44E7-867A-CC3019ED0BF3}" type="datetimeFigureOut">
              <a:rPr lang="zh-TW" altLang="en-US" smtClean="0"/>
              <a:t>2017/7/5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E3135-0BED-4FDC-9E87-B6371C80440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53619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A577D-7B2B-44E7-867A-CC3019ED0BF3}" type="datetimeFigureOut">
              <a:rPr lang="zh-TW" altLang="en-US" smtClean="0"/>
              <a:t>2017/7/5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E3135-0BED-4FDC-9E87-B6371C80440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27947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A577D-7B2B-44E7-867A-CC3019ED0BF3}" type="datetimeFigureOut">
              <a:rPr lang="zh-TW" altLang="en-US" smtClean="0"/>
              <a:t>2017/7/5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E3135-0BED-4FDC-9E87-B6371C80440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34664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A577D-7B2B-44E7-867A-CC3019ED0BF3}" type="datetimeFigureOut">
              <a:rPr lang="zh-TW" altLang="en-US" smtClean="0"/>
              <a:t>2017/7/5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E3135-0BED-4FDC-9E87-B6371C80440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083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A577D-7B2B-44E7-867A-CC3019ED0BF3}" type="datetimeFigureOut">
              <a:rPr lang="zh-TW" altLang="en-US" smtClean="0"/>
              <a:t>2017/7/5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E3135-0BED-4FDC-9E87-B6371C80440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97472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DA577D-7B2B-44E7-867A-CC3019ED0BF3}" type="datetimeFigureOut">
              <a:rPr lang="zh-TW" altLang="en-US" smtClean="0"/>
              <a:t>2017/7/5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5E3135-0BED-4FDC-9E87-B6371C80440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89091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1512"/>
            <a:ext cx="9180511" cy="686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-17073" y="4077072"/>
            <a:ext cx="9178146" cy="2204864"/>
          </a:xfrm>
          <a:prstGeom prst="rect">
            <a:avLst/>
          </a:prstGeom>
          <a:solidFill>
            <a:srgbClr val="4F6228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内蒙古自治区</a:t>
            </a:r>
            <a:endParaRPr lang="en-US" altLang="zh-TW" sz="4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en-US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RTC</a:t>
            </a: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</a:t>
            </a: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点口</a:t>
            </a: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讲资料</a:t>
            </a:r>
            <a:endParaRPr lang="en-US" altLang="zh-TW" sz="4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專案日期：</a:t>
            </a:r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2017/06/12~14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3497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7"/>
          <a:stretch/>
        </p:blipFill>
        <p:spPr bwMode="auto">
          <a:xfrm>
            <a:off x="-35329" y="-33966"/>
            <a:ext cx="9186406" cy="6891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-17665" y="0"/>
            <a:ext cx="9179329" cy="2450450"/>
          </a:xfrm>
          <a:prstGeom prst="rect">
            <a:avLst/>
          </a:prstGeom>
          <a:solidFill>
            <a:srgbClr val="4F6228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TW" sz="4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116632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zh-TW" altLang="en-US" sz="3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内蒙古自治区概况</a:t>
            </a:r>
            <a:endParaRPr lang="en-US" altLang="zh-TW" sz="3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701407"/>
            <a:ext cx="878497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人口</a:t>
            </a:r>
            <a:r>
              <a:rPr lang="zh-TW" altLang="en-US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：全区</a:t>
            </a:r>
            <a:r>
              <a:rPr lang="en-US" altLang="zh-TW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2500</a:t>
            </a:r>
            <a:r>
              <a:rPr lang="zh-TW" altLang="en-US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万人、汉族占</a:t>
            </a:r>
            <a:r>
              <a:rPr lang="en-US" altLang="zh-TW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79</a:t>
            </a:r>
            <a:r>
              <a:rPr lang="en-US" altLang="zh-TW" sz="2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%</a:t>
            </a:r>
            <a:r>
              <a:rPr lang="zh-TW" altLang="en-US" sz="2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，蒙古族</a:t>
            </a:r>
            <a:r>
              <a:rPr lang="en-US" altLang="zh-TW" sz="2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17</a:t>
            </a:r>
            <a:r>
              <a:rPr lang="en-US" altLang="zh-TW" sz="2200" b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% </a:t>
            </a:r>
            <a:r>
              <a:rPr lang="en-US" altLang="zh-TW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约</a:t>
            </a:r>
            <a:r>
              <a:rPr lang="en-US" altLang="zh-TW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422</a:t>
            </a:r>
            <a:r>
              <a:rPr lang="zh-TW" altLang="en-US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万</a:t>
            </a:r>
            <a:r>
              <a:rPr lang="en-US" altLang="zh-TW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</a:t>
            </a:r>
            <a:r>
              <a:rPr lang="zh-TW" altLang="en-US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其他</a:t>
            </a:r>
            <a:r>
              <a:rPr lang="en-US" altLang="zh-TW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49</a:t>
            </a:r>
            <a:r>
              <a:rPr lang="zh-TW" altLang="en-US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个族裔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en-US" sz="2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语言：通用蒙、汉两种语言和文字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en-US" sz="2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产业：农业、畜牧业、农畜产品加工、矿业。</a:t>
            </a:r>
            <a:endParaRPr lang="zh-TW" altLang="en-US" sz="2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首府：呼和浩特市</a:t>
            </a:r>
          </a:p>
        </p:txBody>
      </p:sp>
    </p:spTree>
    <p:extLst>
      <p:ext uri="{BB962C8B-B14F-4D97-AF65-F5344CB8AC3E}">
        <p14:creationId xmlns:p14="http://schemas.microsoft.com/office/powerpoint/2010/main" val="256340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-10815" y="13209"/>
            <a:ext cx="9178146" cy="2407680"/>
          </a:xfrm>
          <a:prstGeom prst="rect">
            <a:avLst/>
          </a:prstGeom>
          <a:solidFill>
            <a:srgbClr val="4F6228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TW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116632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en-US" altLang="zh-TW" sz="3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200" smtClean="0"/>
              <a:t> </a:t>
            </a:r>
            <a:r>
              <a:rPr lang="en-US" altLang="zh-TW" sz="3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sz="3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明慧网</a:t>
            </a:r>
            <a:r>
              <a:rPr lang="en-US" altLang="zh-TW" sz="3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  <a:r>
              <a:rPr lang="zh-TW" altLang="en-US" sz="3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去蒙古草原讲真相 </a:t>
            </a:r>
            <a:endParaRPr lang="en-US" altLang="zh-TW" sz="3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707545"/>
            <a:ext cx="878497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TW" altLang="en-US" sz="2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707545"/>
            <a:ext cx="88569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2000" b="1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同修看到</a:t>
            </a:r>
            <a:r>
              <a:rPr lang="zh-TW" altLang="en-US" sz="2000" b="1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牧羊倌，简单问话后我切入正题：我说：「你知道‘法轮大法’吗？」</a:t>
            </a:r>
            <a:endParaRPr lang="en-US" altLang="zh-TW" sz="2000" b="1" dirty="0" smtClean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000" b="1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他说：「不知道」，</a:t>
            </a:r>
            <a:endParaRPr lang="en-US" altLang="zh-TW" sz="2000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000" b="1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我说：「你知道‘法轮功’吗？」</a:t>
            </a:r>
            <a:endParaRPr lang="en-US" altLang="zh-TW" sz="2000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000" b="1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他说：</a:t>
            </a:r>
            <a:r>
              <a:rPr lang="zh-TW" altLang="en-US" sz="24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「这个知道，电视上演的，上面说不让</a:t>
            </a:r>
            <a:r>
              <a:rPr lang="en-US" altLang="zh-TW" sz="24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……</a:t>
            </a:r>
            <a:r>
              <a:rPr lang="zh-TW" altLang="en-US" sz="2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endParaRPr lang="en-US" altLang="zh-TW" sz="24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000" b="1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我一看他是被毒害的，就对他说：「</a:t>
            </a:r>
            <a:r>
              <a:rPr lang="zh-TW" altLang="en-US" sz="2400" b="1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媒体报导的都是假的，是污蔑</a:t>
            </a:r>
            <a:r>
              <a:rPr lang="zh-TW" altLang="en-US" sz="2000" b="1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en-US" altLang="zh-TW" sz="2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….</a:t>
            </a:r>
            <a:r>
              <a:rPr lang="zh-TW" altLang="en-US" sz="2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endParaRPr lang="en-US" altLang="zh-TW" sz="2000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95536" y="6196662"/>
            <a:ext cx="58015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交流文章</a:t>
            </a:r>
            <a:r>
              <a:rPr lang="zh-TW" altLang="en-US" sz="24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en-US" altLang="zh-TW" sz="24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sz="24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明慧网</a:t>
            </a:r>
            <a:r>
              <a:rPr lang="en-US" altLang="zh-TW" sz="24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  <a:r>
              <a:rPr lang="zh-TW" altLang="en-US" sz="24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去蒙古草原讲真相 </a:t>
            </a:r>
            <a:endParaRPr lang="zh-TW" altLang="en-US" sz="24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3181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8" t="19140" r="10000" b="21466"/>
          <a:stretch/>
        </p:blipFill>
        <p:spPr bwMode="auto">
          <a:xfrm>
            <a:off x="1115616" y="3212976"/>
            <a:ext cx="6894872" cy="288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550540" y="332656"/>
            <a:ext cx="7106433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en-US" altLang="zh-TW" sz="3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 RTC</a:t>
            </a:r>
            <a:r>
              <a:rPr lang="zh-TW" altLang="en-US" sz="3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重点项目的重要性</a:t>
            </a:r>
            <a:endParaRPr lang="en-US" altLang="zh-TW" sz="3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3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减少众生被毒害，</a:t>
            </a:r>
            <a:endParaRPr lang="en-US" altLang="zh-TW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3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帮助大陆同修开创更好的讲真相环境</a:t>
            </a:r>
            <a:endParaRPr lang="en-US" altLang="zh-TW" sz="3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9331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相關圖片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00" b="94667" l="4103" r="98462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69" y="901088"/>
            <a:ext cx="6854530" cy="521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51520" y="116632"/>
            <a:ext cx="3960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此次蒙古案例总览</a:t>
            </a:r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橢圓 1"/>
          <p:cNvSpPr/>
          <p:nvPr/>
        </p:nvSpPr>
        <p:spPr>
          <a:xfrm>
            <a:off x="6066139" y="3356992"/>
            <a:ext cx="810117" cy="864096"/>
          </a:xfrm>
          <a:prstGeom prst="ellipse">
            <a:avLst/>
          </a:prstGeom>
          <a:solidFill>
            <a:srgbClr val="C00000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橢圓 4"/>
          <p:cNvSpPr/>
          <p:nvPr/>
        </p:nvSpPr>
        <p:spPr>
          <a:xfrm>
            <a:off x="5520713" y="1556791"/>
            <a:ext cx="1172698" cy="1173843"/>
          </a:xfrm>
          <a:prstGeom prst="ellipse">
            <a:avLst/>
          </a:prstGeom>
          <a:solidFill>
            <a:srgbClr val="C00000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5039860" y="3508592"/>
            <a:ext cx="961707" cy="928520"/>
          </a:xfrm>
          <a:prstGeom prst="ellipse">
            <a:avLst/>
          </a:prstGeom>
          <a:solidFill>
            <a:srgbClr val="C00000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3059832" y="2859033"/>
            <a:ext cx="1980029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TW" altLang="en-US" sz="20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强迫中小学师生</a:t>
            </a:r>
            <a:endParaRPr lang="en-US" altLang="zh-TW" sz="2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看</a:t>
            </a:r>
            <a:r>
              <a:rPr lang="zh-TW" altLang="en-US" sz="2000" b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污蔑</a:t>
            </a:r>
            <a:r>
              <a:rPr lang="zh-TW" altLang="en-US" sz="20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大法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影片</a:t>
            </a:r>
            <a:endParaRPr lang="zh-TW" altLang="en-US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6693411" y="4221088"/>
            <a:ext cx="2236510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TW" altLang="en-US" sz="20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在十字路口大屏幕</a:t>
            </a:r>
            <a:endParaRPr lang="en-US" altLang="zh-TW" sz="2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播放</a:t>
            </a:r>
            <a:r>
              <a:rPr lang="zh-TW" altLang="en-US" sz="2000" b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污蔑</a:t>
            </a:r>
            <a:r>
              <a:rPr lang="zh-TW" altLang="en-US" sz="20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大法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影片</a:t>
            </a:r>
            <a:endParaRPr lang="zh-TW" altLang="en-US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6693411" y="1008540"/>
            <a:ext cx="1467068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TW" altLang="en-US" sz="20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用电视媒体</a:t>
            </a:r>
            <a:endParaRPr lang="en-US" altLang="zh-TW" sz="2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污蔑</a:t>
            </a:r>
            <a:r>
              <a:rPr lang="zh-TW" altLang="en-US" sz="20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大法</a:t>
            </a:r>
            <a:endParaRPr lang="zh-TW" altLang="en-US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11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1520" y="116632"/>
            <a:ext cx="32633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en-US" altLang="zh-TW" sz="32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lang="zh-TW" altLang="en-US" sz="32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内蒙古专案一</a:t>
            </a:r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4284" y="766095"/>
            <a:ext cx="8786543" cy="359611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18182" y="825214"/>
            <a:ext cx="820441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地點：</a:t>
            </a:r>
            <a:r>
              <a:rPr lang="zh-CN" altLang="zh-TW" sz="22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通寮市奈曼</a:t>
            </a:r>
            <a:r>
              <a:rPr lang="zh-CN" altLang="zh-TW" sz="2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旗</a:t>
            </a:r>
            <a:endParaRPr lang="en-US" altLang="zh-CN" sz="2200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endParaRPr lang="en-US" altLang="zh-TW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性質：</a:t>
            </a:r>
            <a:r>
              <a:rPr lang="zh-TW" altLang="en-US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汙衊 </a:t>
            </a:r>
            <a:endParaRPr lang="en-US" altLang="zh-TW" sz="22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endParaRPr lang="en-US" altLang="zh-TW" sz="2200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情況：</a:t>
            </a:r>
            <a:r>
              <a:rPr lang="zh-TW" altLang="en-US" sz="2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zh-CN" altLang="en-US" sz="2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兩個最</a:t>
            </a:r>
            <a:r>
              <a:rPr lang="zh-CN" altLang="en-US" sz="22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繁忙的</a:t>
            </a:r>
            <a:r>
              <a:rPr lang="zh-CN" altLang="en-US" sz="2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十字路口以大螢幕播放污蔑法輪功的造假宣傳</a:t>
            </a:r>
            <a:r>
              <a:rPr lang="zh-TW" altLang="en-US" sz="2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人來人往的不知毒害了多少人</a:t>
            </a:r>
            <a:endParaRPr lang="en-US" altLang="zh-CN" sz="2200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endParaRPr lang="en-US" altLang="zh-TW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通寮市奈曼旗旗委防範辦公室</a:t>
            </a:r>
            <a:r>
              <a:rPr lang="en-US" altLang="zh-TW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即奈曼旗</a:t>
            </a:r>
            <a:r>
              <a:rPr lang="en-US" altLang="zh-TW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辦公室</a:t>
            </a:r>
            <a:r>
              <a:rPr lang="en-US" altLang="zh-TW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lvl="0"/>
            <a:endParaRPr lang="en-US" altLang="zh-TW" sz="22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廣告公司：</a:t>
            </a:r>
            <a:r>
              <a:rPr lang="zh-CN" altLang="en-US" sz="2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奈曼旗星海裝飾廣告公司</a:t>
            </a:r>
            <a:endParaRPr lang="en-US" altLang="zh-CN" sz="2200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4284" y="4509120"/>
            <a:ext cx="8772213" cy="22322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您知道吗？</a:t>
            </a:r>
            <a:r>
              <a:rPr lang="zh-CN" altLang="zh-TW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通辽市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有不少官员因迫害法轮功被国际追查，包括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你们的 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政法委书记</a:t>
            </a:r>
            <a:r>
              <a:rPr lang="zh-CN" altLang="zh-TW" sz="2400" b="1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梁志远、</a:t>
            </a:r>
            <a:r>
              <a:rPr lang="zh-CN" altLang="zh-TW" sz="24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检察院检察长</a:t>
            </a:r>
            <a:r>
              <a:rPr lang="zh-CN" altLang="zh-TW" sz="2400" b="1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潘</a:t>
            </a:r>
            <a:r>
              <a:rPr lang="zh-CN" altLang="zh-TW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俊</a:t>
            </a:r>
            <a:r>
              <a:rPr lang="zh-CN" altLang="zh-TW" sz="2400" b="1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CN" sz="2400" b="1" dirty="0" smtClean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奈曼旗政法委书记</a:t>
            </a:r>
            <a:r>
              <a:rPr lang="zh-CN" altLang="zh-TW" sz="2400" b="1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孙连仲</a:t>
            </a:r>
            <a:r>
              <a:rPr lang="zh-CN" altLang="zh-TW" sz="24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、奈曼旗委防范办主任</a:t>
            </a:r>
            <a:r>
              <a:rPr lang="zh-CN" altLang="zh-TW" sz="2400" b="1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单广泉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、等人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而且到目前为止，整个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内蒙古自治区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已经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en-US" altLang="zh-TW" sz="2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1344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名的公检法司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人员因迫害法轮功学员，被海外组织“追查国际”立案追查。</a:t>
            </a:r>
            <a:endParaRPr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9738" y="107551"/>
            <a:ext cx="2302741" cy="152124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50" name="Picture 2" descr="相關圖片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00" b="94667" l="4103" r="98462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739" y="117241"/>
            <a:ext cx="1986771" cy="1511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橢圓 1"/>
          <p:cNvSpPr/>
          <p:nvPr/>
        </p:nvSpPr>
        <p:spPr>
          <a:xfrm>
            <a:off x="8307264" y="873020"/>
            <a:ext cx="188638" cy="193960"/>
          </a:xfrm>
          <a:prstGeom prst="ellipse">
            <a:avLst/>
          </a:prstGeom>
          <a:solidFill>
            <a:srgbClr val="C00000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8806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1520" y="116632"/>
            <a:ext cx="32633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en-US" altLang="zh-TW" sz="32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lang="zh-TW" altLang="en-US" sz="32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内蒙古专案二</a:t>
            </a:r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4284" y="766095"/>
            <a:ext cx="8786543" cy="33109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18182" y="825214"/>
            <a:ext cx="820441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地點</a:t>
            </a:r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呼倫貝爾市鄂倫春自治旗</a:t>
            </a:r>
            <a:endParaRPr lang="en-US" altLang="zh-CN" sz="2200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endParaRPr lang="en-US" altLang="zh-TW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性質：</a:t>
            </a:r>
            <a:r>
              <a:rPr lang="zh-TW" altLang="en-US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汙衊 </a:t>
            </a:r>
            <a:r>
              <a:rPr lang="en-US" altLang="zh-TW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電視媒體</a:t>
            </a:r>
            <a:r>
              <a:rPr lang="en-US" altLang="zh-TW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sz="22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endParaRPr lang="en-US" altLang="zh-TW" sz="2200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情況</a:t>
            </a:r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鄂倫春自治旗廣播電影電視局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利用電視汙衊大法</a:t>
            </a:r>
            <a:endParaRPr lang="en-US" altLang="zh-TW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endParaRPr lang="en-US" altLang="zh-TW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鄂倫春自治旗廣播電影電視局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endParaRPr lang="en-US" altLang="zh-TW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局    長：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王國林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書記：王淑琴</a:t>
            </a:r>
            <a:endParaRPr lang="en-US" altLang="zh-CN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副局長：曲文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播音員：金國華</a:t>
            </a:r>
            <a:endParaRPr lang="en-US" altLang="zh-CN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4282" y="4293096"/>
            <a:ext cx="8772213" cy="24482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您知道吗？</a:t>
            </a:r>
            <a:r>
              <a:rPr lang="zh-CN" altLang="zh-TW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呼伦贝尔市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有不少官员因迫害法轮功被国际追查，包括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你们的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政法委书记</a:t>
            </a:r>
            <a:r>
              <a:rPr lang="zh-CN" altLang="zh-TW" sz="2000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赵立华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CN" altLang="zh-TW" sz="2000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赵</a:t>
            </a:r>
            <a:r>
              <a:rPr lang="zh-TW" altLang="en-US" sz="2000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玺成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党委防范办主任</a:t>
            </a:r>
            <a:r>
              <a:rPr lang="zh-CN" altLang="zh-TW" sz="2000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金玉喜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、市委防范办主任</a:t>
            </a:r>
            <a:r>
              <a:rPr lang="zh-TW" altLang="en-US" sz="2000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胡</a:t>
            </a:r>
            <a:r>
              <a:rPr lang="zh-TW" altLang="en-US" sz="2000" b="1" u="sng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付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迄今为止，内蒙古自治区有</a:t>
            </a:r>
            <a:r>
              <a:rPr lang="en-US" altLang="zh-TW" sz="2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1344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名的公检法司人员因迫害法轮功学员，被海外组织“追查国际”立案追查。防范办又称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办公室是江泽民授意成立的专门迫害法轮功的非法组织。</a:t>
            </a:r>
            <a:endParaRPr lang="zh-TW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9738" y="107551"/>
            <a:ext cx="2302741" cy="152124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50" name="Picture 2" descr="相關圖片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00" b="94667" l="4103" r="98462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739" y="117241"/>
            <a:ext cx="1986771" cy="1511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橢圓 1"/>
          <p:cNvSpPr/>
          <p:nvPr/>
        </p:nvSpPr>
        <p:spPr>
          <a:xfrm>
            <a:off x="8016907" y="312039"/>
            <a:ext cx="423904" cy="389368"/>
          </a:xfrm>
          <a:prstGeom prst="ellipse">
            <a:avLst/>
          </a:prstGeom>
          <a:solidFill>
            <a:srgbClr val="C00000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4585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1520" y="116632"/>
            <a:ext cx="32633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en-US" altLang="zh-TW" sz="32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lang="zh-TW" altLang="en-US" sz="32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内蒙古专案三</a:t>
            </a:r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4284" y="766095"/>
            <a:ext cx="8786543" cy="33109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18182" y="825214"/>
            <a:ext cx="8204415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地點</a:t>
            </a:r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赤峰市巴林左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旗</a:t>
            </a:r>
            <a:endParaRPr lang="en-US" altLang="zh-CN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endParaRPr lang="en-US" altLang="zh-TW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性質：</a:t>
            </a:r>
            <a:r>
              <a:rPr lang="zh-TW" altLang="en-US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汙衊 </a:t>
            </a:r>
            <a:r>
              <a:rPr lang="en-US" altLang="zh-TW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校園</a:t>
            </a:r>
            <a:r>
              <a:rPr lang="en-US" altLang="zh-TW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sz="22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endParaRPr lang="en-US" altLang="zh-TW" sz="2200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情況</a:t>
            </a:r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巴林左旗教育局書記</a:t>
            </a:r>
            <a:r>
              <a:rPr lang="zh-CN" altLang="zh-TW" sz="2400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王志剛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、教育局長</a:t>
            </a:r>
            <a:r>
              <a:rPr lang="zh-CN" altLang="zh-TW" sz="2400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周立軍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要求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對全旗中小學下發檔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案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，公開污蔑法輪大法，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下發音像光碟，要求全旗各學校按班級對學生播放，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用“天安門偽案”等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造假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宣傳品毒害廣大師生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、家長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4282" y="4293096"/>
            <a:ext cx="8772213" cy="24482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您知道吗？</a:t>
            </a:r>
            <a:r>
              <a:rPr lang="zh-CN" altLang="zh-TW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赤峰市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有不少官员因迫害法轮功被国际追查，包括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政法委书记</a:t>
            </a:r>
            <a:r>
              <a:rPr lang="zh-CN" altLang="zh-TW" sz="2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邹德华</a:t>
            </a:r>
            <a:r>
              <a:rPr lang="zh-CN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市公安局局长</a:t>
            </a:r>
            <a:r>
              <a:rPr lang="zh-CN" altLang="zh-TW" sz="2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于海</a:t>
            </a:r>
            <a:r>
              <a:rPr lang="zh-CN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巴林左旗旗委政法委书记</a:t>
            </a:r>
            <a:r>
              <a:rPr lang="zh-TW" altLang="en-US" sz="2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赵国新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巴林左旗“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”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办公室主任</a:t>
            </a:r>
            <a:r>
              <a:rPr lang="zh-CN" altLang="zh-TW" sz="2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侯志军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迄今为止，内蒙古自治区有</a:t>
            </a:r>
            <a:r>
              <a:rPr lang="en-US" altLang="zh-TW" sz="2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1344</a:t>
            </a:r>
            <a:r>
              <a:rPr lang="zh-CN" altLang="zh-TW" sz="2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的公检法司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人员因迫害法轮功学员，被海外组织“追查国际”立案追查。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办公室是江泽民授意成立的专门迫害法轮功的非法组织。</a:t>
            </a:r>
            <a:endParaRPr lang="zh-TW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9738" y="107551"/>
            <a:ext cx="2302741" cy="152124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50" name="Picture 2" descr="相關圖片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00" b="94667" l="4103" r="98462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739" y="117241"/>
            <a:ext cx="1986771" cy="1511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橢圓 1"/>
          <p:cNvSpPr/>
          <p:nvPr/>
        </p:nvSpPr>
        <p:spPr>
          <a:xfrm>
            <a:off x="8024307" y="917166"/>
            <a:ext cx="188638" cy="193960"/>
          </a:xfrm>
          <a:prstGeom prst="ellipse">
            <a:avLst/>
          </a:prstGeom>
          <a:solidFill>
            <a:srgbClr val="C00000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1361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801</TotalTime>
  <Words>869</Words>
  <Application>Microsoft Office PowerPoint</Application>
  <PresentationFormat>如螢幕大小 (4:3)</PresentationFormat>
  <Paragraphs>71</Paragraphs>
  <Slides>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13" baseType="lpstr">
      <vt:lpstr>微軟正黑體</vt:lpstr>
      <vt:lpstr>新細明體</vt:lpstr>
      <vt:lpstr>Arial</vt:lpstr>
      <vt:lpstr>Calibri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內蒙古</dc:title>
  <dc:creator>Windows 使用者</dc:creator>
  <cp:lastModifiedBy>SAFE</cp:lastModifiedBy>
  <cp:revision>56</cp:revision>
  <dcterms:created xsi:type="dcterms:W3CDTF">2017-05-22T14:08:06Z</dcterms:created>
  <dcterms:modified xsi:type="dcterms:W3CDTF">2017-07-04T17:24:29Z</dcterms:modified>
</cp:coreProperties>
</file>