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4" r:id="rId5"/>
    <p:sldId id="263" r:id="rId6"/>
    <p:sldId id="266" r:id="rId7"/>
    <p:sldId id="269" r:id="rId8"/>
    <p:sldId id="270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8802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8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898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8069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766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460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84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203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3619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794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466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08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7472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A577D-7B2B-44E7-867A-CC3019ED0BF3}" type="datetimeFigureOut">
              <a:rPr lang="zh-TW" altLang="en-US" smtClean="0"/>
              <a:t>2017/7/5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E3135-0BED-4FDC-9E87-B6371C8044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909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1512"/>
            <a:ext cx="9180511" cy="686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7073" y="4077072"/>
            <a:ext cx="9178146" cy="2204864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內蒙古自治區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重點口講資料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專案日期：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2017/06/12~14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349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7"/>
          <a:stretch/>
        </p:blipFill>
        <p:spPr bwMode="auto">
          <a:xfrm>
            <a:off x="-35329" y="-33966"/>
            <a:ext cx="9186406" cy="689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17665" y="0"/>
            <a:ext cx="9179329" cy="2450450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66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內蒙古自治區概況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701407"/>
            <a:ext cx="87849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人口：全區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2500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萬人、漢族占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79</a:t>
            </a:r>
            <a:r>
              <a:rPr lang="en-US" altLang="zh-TW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，蒙古族</a:t>
            </a:r>
            <a:r>
              <a:rPr lang="en-US" altLang="zh-TW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17% 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422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其他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49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個族裔。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語言：通用蒙、漢兩種語言和文字。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產業：農業、畜牧業、農畜產品加工、礦業。</a:t>
            </a:r>
            <a:endParaRPr lang="zh-TW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首府：呼和浩特市</a:t>
            </a:r>
          </a:p>
        </p:txBody>
      </p:sp>
    </p:spTree>
    <p:extLst>
      <p:ext uri="{BB962C8B-B14F-4D97-AF65-F5344CB8AC3E}">
        <p14:creationId xmlns:p14="http://schemas.microsoft.com/office/powerpoint/2010/main" val="256340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10815" y="13209"/>
            <a:ext cx="9178146" cy="2407680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66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 smtClean="0"/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去蒙古草原講真相 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707545"/>
            <a:ext cx="87849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TW" altLang="en-US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707545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同修</a:t>
            </a:r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看到牧羊倌，簡單問話後我切入正題：我說：「你知道‘法輪大法’嗎？」</a:t>
            </a:r>
            <a:endParaRPr lang="en-US" altLang="zh-TW" sz="2000" b="1" dirty="0" smtClean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他說：「不知道」，</a:t>
            </a:r>
            <a:endParaRPr lang="en-US" altLang="zh-TW" sz="20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我說：「你知道‘法輪功’嗎？」</a:t>
            </a:r>
            <a:endParaRPr lang="en-US" altLang="zh-TW" sz="20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他說：</a:t>
            </a:r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「這個知道，電視上演的，上面說不讓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TW" altLang="en-US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我一看他是被毒害的，就對他說：「</a:t>
            </a:r>
            <a:r>
              <a:rPr lang="zh-TW" altLang="en-US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媒體報導的都是假的，是污蔑</a:t>
            </a:r>
            <a:r>
              <a:rPr lang="zh-TW" altLang="en-US" sz="20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r>
              <a:rPr lang="zh-TW" altLang="en-US" sz="20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0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95536" y="6196662"/>
            <a:ext cx="5801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交流文章：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去蒙古草原講真相 </a:t>
            </a:r>
            <a:endParaRPr lang="zh-TW" altLang="en-US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181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t="19140" r="10000" b="21466"/>
          <a:stretch/>
        </p:blipFill>
        <p:spPr bwMode="auto">
          <a:xfrm>
            <a:off x="1115616" y="3212976"/>
            <a:ext cx="6894872" cy="28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50540" y="332656"/>
            <a:ext cx="710643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重點專案的重要性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減少眾生被毒害，</a:t>
            </a:r>
            <a:endParaRPr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幫助大陸同修開創更好的講真相環境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33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69" y="901088"/>
            <a:ext cx="6854530" cy="521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116632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此次蒙古案例總覽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橢圓 1"/>
          <p:cNvSpPr/>
          <p:nvPr/>
        </p:nvSpPr>
        <p:spPr>
          <a:xfrm>
            <a:off x="6066139" y="3356992"/>
            <a:ext cx="810117" cy="864096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5520713" y="1556791"/>
            <a:ext cx="1172698" cy="1173843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5039860" y="3508592"/>
            <a:ext cx="961707" cy="92852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3059832" y="2859033"/>
            <a:ext cx="198002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強迫中小學師生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大法影片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693411" y="4221088"/>
            <a:ext cx="223651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在十字路口大螢幕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播放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大法影片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693411" y="1008540"/>
            <a:ext cx="146706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用電視媒體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1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6632"/>
            <a:ext cx="3263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內蒙古專案一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284" y="766095"/>
            <a:ext cx="8786543" cy="35961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82" y="825214"/>
            <a:ext cx="820441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zh-CN" altLang="zh-TW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通寮市奈曼</a:t>
            </a:r>
            <a:r>
              <a:rPr lang="zh-CN" altLang="zh-TW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旗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 </a:t>
            </a:r>
            <a:endParaRPr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兩個最</a:t>
            </a:r>
            <a:r>
              <a:rPr lang="zh-CN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繁忙的</a:t>
            </a:r>
            <a:r>
              <a:rPr lang="zh-CN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十字路口以大螢幕播放污蔑法輪功的造假宣傳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人來人往的不知毒害了多少人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通寮市奈曼旗旗委防範辦公室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即奈曼旗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0"/>
            <a:endParaRPr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廣告公司：</a:t>
            </a:r>
            <a:r>
              <a:rPr lang="zh-CN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奈曼旗星海裝飾廣告公司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84" y="4509120"/>
            <a:ext cx="8772213" cy="22322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您知道嗎？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通遼市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有不少官員因迫害法輪功被國際追查，包括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你們的 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梁志遠、</a:t>
            </a:r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檢察院檢察長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潘</a:t>
            </a:r>
            <a:r>
              <a:rPr lang="zh-CN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俊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b="1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奈曼旗政法委書記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孫連仲</a:t>
            </a:r>
            <a:r>
              <a:rPr lang="zh-CN" altLang="zh-TW" sz="24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、奈曼旗委防範辦主任</a:t>
            </a:r>
            <a:r>
              <a:rPr lang="zh-CN" altLang="zh-TW" sz="24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單廣泉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、等人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而且到目前為止，整個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內蒙古自治區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已經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1344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名的公檢法司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人員因迫害法輪功學員，被海外組織“追查國際”立案追查。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9738" y="107551"/>
            <a:ext cx="2302741" cy="15212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39" y="117241"/>
            <a:ext cx="1986771" cy="151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橢圓 1"/>
          <p:cNvSpPr/>
          <p:nvPr/>
        </p:nvSpPr>
        <p:spPr>
          <a:xfrm>
            <a:off x="8307264" y="873020"/>
            <a:ext cx="188638" cy="19396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806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6632"/>
            <a:ext cx="3263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內蒙古專案二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284" y="766095"/>
            <a:ext cx="8786543" cy="33109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82" y="825214"/>
            <a:ext cx="820441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呼倫貝爾市鄂倫春自治旗</a:t>
            </a:r>
            <a:endParaRPr lang="en-US" altLang="zh-CN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 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電視媒體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鄂倫春自治旗廣播電影電視局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利用電視汙衊大法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鄂倫春自治旗廣播電影電視局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局    長：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王國林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書記：王淑琴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副局長：曲文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播音員：金國華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82" y="4293096"/>
            <a:ext cx="8772213" cy="2448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您知道嗎？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呼倫貝爾市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有不少官員因迫害法輪功被國際追查，包括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你們的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lang="zh-CN" altLang="zh-TW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趙立華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趙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璽成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黨委防範辦主任</a:t>
            </a:r>
            <a:r>
              <a:rPr lang="zh-CN" altLang="zh-TW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金玉喜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、市委防範辦主任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胡</a:t>
            </a:r>
            <a:r>
              <a:rPr lang="zh-TW" altLang="en-US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付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迄今為止，內蒙古自治區有</a:t>
            </a:r>
            <a:r>
              <a:rPr lang="en-US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1344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名的公檢法司人員因迫害法輪功學員，被海外組織“追查國際”立案追查。防範辦又稱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辦公室是江澤民授意成立的專門迫害法輪功的非法組織。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9738" y="107551"/>
            <a:ext cx="2302741" cy="15212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39" y="117241"/>
            <a:ext cx="1986771" cy="151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橢圓 1"/>
          <p:cNvSpPr/>
          <p:nvPr/>
        </p:nvSpPr>
        <p:spPr>
          <a:xfrm>
            <a:off x="8016907" y="312039"/>
            <a:ext cx="423904" cy="389368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585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6632"/>
            <a:ext cx="3263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內蒙古專案三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284" y="766095"/>
            <a:ext cx="8786543" cy="33109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82" y="825214"/>
            <a:ext cx="820441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赤峰市巴林左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旗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 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巴林左旗教育局書記</a:t>
            </a:r>
            <a:r>
              <a:rPr lang="zh-CN" altLang="zh-TW" sz="2400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王志剛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、教育局長</a:t>
            </a:r>
            <a:r>
              <a:rPr lang="zh-CN" altLang="zh-TW" sz="2400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周立軍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對全旗中小學下發檔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，公開污蔑法輪大法，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下發音像光碟，要求全旗各學校按班級對學生播放，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用“天安門偽案”等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造假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宣傳品毒害廣大師生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、家長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282" y="4293096"/>
            <a:ext cx="8772213" cy="2448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您知道嗎？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赤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峰</a:t>
            </a:r>
            <a:r>
              <a:rPr lang="zh-CN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有不少官員因迫害法輪功被國際追查，包括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lang="zh-CN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鄒德華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市公安局局長</a:t>
            </a:r>
            <a:r>
              <a:rPr lang="zh-CN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於海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巴林左旗旗委政法委書記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趙國新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巴林左旗“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</a:t>
            </a:r>
            <a:r>
              <a:rPr lang="zh-CN" altLang="zh-TW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侯志軍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迄今為止，內蒙古自治區有</a:t>
            </a:r>
            <a:r>
              <a:rPr lang="en-US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1344</a:t>
            </a:r>
            <a:r>
              <a:rPr lang="zh-CN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人員因迫害法輪功學員，被海外組織“追查國際”立案追查。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辦公室是江澤民授意成立的專門迫害法輪功的非法組織。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9738" y="107551"/>
            <a:ext cx="2302741" cy="152124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50" name="Picture 2" descr="相關圖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667" l="4103" r="984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39" y="117241"/>
            <a:ext cx="1986771" cy="151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橢圓 1"/>
          <p:cNvSpPr/>
          <p:nvPr/>
        </p:nvSpPr>
        <p:spPr>
          <a:xfrm>
            <a:off x="8024307" y="917166"/>
            <a:ext cx="188638" cy="193960"/>
          </a:xfrm>
          <a:prstGeom prst="ellipse">
            <a:avLst/>
          </a:prstGeom>
          <a:solidFill>
            <a:srgbClr val="C0000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361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748</Words>
  <Application>Microsoft Office PowerPoint</Application>
  <PresentationFormat>如螢幕大小 (4:3)</PresentationFormat>
  <Paragraphs>71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3" baseType="lpstr">
      <vt:lpstr>微軟正黑體</vt:lpstr>
      <vt:lpstr>新細明體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內蒙古</dc:title>
  <dc:creator>Windows 使用者</dc:creator>
  <cp:lastModifiedBy>SAFE</cp:lastModifiedBy>
  <cp:revision>57</cp:revision>
  <dcterms:created xsi:type="dcterms:W3CDTF">2017-05-22T14:08:06Z</dcterms:created>
  <dcterms:modified xsi:type="dcterms:W3CDTF">2017-07-04T17:24:42Z</dcterms:modified>
</cp:coreProperties>
</file>