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6" r:id="rId3"/>
    <p:sldId id="267" r:id="rId4"/>
    <p:sldId id="312" r:id="rId5"/>
    <p:sldId id="313" r:id="rId6"/>
    <p:sldId id="315" r:id="rId7"/>
    <p:sldId id="316" r:id="rId8"/>
    <p:sldId id="317" r:id="rId9"/>
    <p:sldId id="336" r:id="rId10"/>
    <p:sldId id="337" r:id="rId11"/>
    <p:sldId id="334" r:id="rId12"/>
    <p:sldId id="338" r:id="rId13"/>
    <p:sldId id="326" r:id="rId14"/>
    <p:sldId id="345" r:id="rId15"/>
    <p:sldId id="330" r:id="rId16"/>
    <p:sldId id="327" r:id="rId17"/>
    <p:sldId id="329" r:id="rId18"/>
    <p:sldId id="328" r:id="rId19"/>
    <p:sldId id="339" r:id="rId20"/>
    <p:sldId id="343" r:id="rId21"/>
    <p:sldId id="357" r:id="rId22"/>
    <p:sldId id="342" r:id="rId23"/>
    <p:sldId id="347" r:id="rId24"/>
    <p:sldId id="352" r:id="rId25"/>
    <p:sldId id="344" r:id="rId26"/>
    <p:sldId id="353" r:id="rId27"/>
    <p:sldId id="341" r:id="rId28"/>
    <p:sldId id="321" r:id="rId29"/>
    <p:sldId id="332" r:id="rId30"/>
    <p:sldId id="331" r:id="rId31"/>
    <p:sldId id="350" r:id="rId32"/>
    <p:sldId id="351" r:id="rId33"/>
    <p:sldId id="325" r:id="rId3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83" autoAdjust="0"/>
  </p:normalViewPr>
  <p:slideViewPr>
    <p:cSldViewPr>
      <p:cViewPr>
        <p:scale>
          <a:sx n="60" d="100"/>
          <a:sy n="60" d="100"/>
        </p:scale>
        <p:origin x="-1444" y="-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uichaguoji.org/node/4557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省分圖片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方法：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搜尋省份名稱 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維基百科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218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兩個禮拜  案例增加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57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例   受害人數增加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61</a:t>
            </a:r>
            <a:r>
              <a:rPr lang="zh-TW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人</a:t>
            </a: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各省案例列表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http://library.minghui.org/category/2,6,,1.htm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受迫害人数的省市分布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http://library.minghui.org/category/2,418,,1.htm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受迫害致死案例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http://library.minghui.org/category/32,226,,1.htm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78503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678503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2016-11-04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2017-01-10</a:t>
            </a:r>
            <a:r>
              <a:rPr lang="zh-TW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XX省惡人恶报事例</a:t>
            </a:r>
          </a:p>
          <a:p>
            <a:pPr>
              <a:defRPr u="sng"/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追查國際公布的參與活摘醫院名單</a:t>
            </a:r>
          </a:p>
          <a:p>
            <a:r>
              <a:rPr lang="en-US" altLang="zh-TW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http://www.zhuichaguoji.org/node/45570</a:t>
            </a:r>
            <a:endParaRPr lang="zh-TW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TW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往下到網頁中間可以找到各省份的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7535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0807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zh-TW" alt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成都市人民政府所在地</a:t>
            </a:r>
            <a:r>
              <a:rPr lang="en-US" altLang="zh-TW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zh-TW" altLang="en-US" sz="1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重要性：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已經是當地同修第三次跟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重點專案提出協助請求，</a:t>
            </a:r>
            <a:endParaRPr lang="en-US" altLang="zh-TW" sz="1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第一次是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(2016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月初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、第二次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(2017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月初</a:t>
            </a:r>
            <a:r>
              <a:rPr lang="en-US" altLang="zh-TW" sz="1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2327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6582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2017/9/1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圖中高亮顯示的是四川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476672"/>
            <a:ext cx="9178146" cy="201622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说明参考资料</a:t>
            </a:r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播打日期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2017/09/04~13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6586" y="653787"/>
            <a:ext cx="4972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800" dirty="0" smtClean="0">
                <a:solidFill>
                  <a:schemeClr val="bg1"/>
                </a:solidFill>
              </a:rPr>
              <a:t>1</a:t>
            </a:r>
            <a:endParaRPr lang="zh-TW" alt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3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94" y="908720"/>
            <a:ext cx="8772213" cy="37444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委书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荣轩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市长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葛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红林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/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金牛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车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成志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张兵、吴石泉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金牛区政法委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书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陶得清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</a:t>
            </a:r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 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谢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乐杰、李兴明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区防范办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洪涛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8979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CN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金牛區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11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91322" y="862466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6110" y="1124744"/>
            <a:ext cx="874860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地點：成都市</a:t>
            </a:r>
            <a:r>
              <a:rPr lang="en-US" altLang="zh-TW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學員：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吕祖</a:t>
            </a:r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福</a:t>
            </a:r>
            <a:endParaRPr lang="en-US" altLang="zh-CN" sz="22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左右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文星双华小区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讲真相时被绑架，</a:t>
            </a:r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双流区法院 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被非法庭审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，被枉判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年半。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非</a:t>
            </a:r>
            <a:r>
              <a:rPr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法庭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審、判刑：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双流区</a:t>
            </a:r>
            <a:r>
              <a:rPr lang="zh-CN" altLang="zh-TW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法院</a:t>
            </a:r>
            <a:r>
              <a:rPr lang="zh-TW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2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en-US" altLang="zh-TW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lang="zh-TW" altLang="en-US" sz="22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年遭到騷擾迫害情況：</a:t>
            </a:r>
            <a:endParaRPr lang="en-US" altLang="zh-TW" sz="22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日上午，成都市雙流縣</a:t>
            </a:r>
            <a:r>
              <a:rPr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西南航空港派出所</a:t>
            </a:r>
            <a:r>
              <a:rPr lang="zh-TW" altLang="en-US" sz="2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雷科長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帶領社區惡人</a:t>
            </a:r>
            <a:r>
              <a:rPr lang="zh-TW" altLang="en-US" sz="22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趙達科、劉伍柒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等人到法輪功學員</a:t>
            </a:r>
            <a:r>
              <a:rPr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家進行騷擾，並無理要求</a:t>
            </a:r>
            <a:r>
              <a:rPr lang="zh-TW" altLang="en-US" sz="22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呂祖福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到臭名昭著的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新津洗腦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班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-1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雙流區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312" y="100432"/>
            <a:ext cx="1666777" cy="6480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284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2150" y="1112526"/>
            <a:ext cx="8772213" cy="41044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双流区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贺欣、严宗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双流区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李忠全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、副主任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皓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双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流区法院庭长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刘启虹、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审判长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陈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涛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双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流区公安局局长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曾思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双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流区看守所所长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汪光德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718" y="5517232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到目前为止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的公检法司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、教育界、媒体界</a:t>
            </a:r>
            <a:r>
              <a:rPr lang="zh-CN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等人员因迫害法轮功学员，被海外组织“追查国际”立案追查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CN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雙流市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4288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702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/>
                <a:t>9</a:t>
              </a:r>
              <a:r>
                <a:rPr lang="en-US" dirty="0" smtClean="0"/>
                <a:t>-1</a:t>
              </a:r>
              <a:r>
                <a:rPr dirty="0" smtClean="0"/>
                <a:t>. </a:t>
              </a:r>
              <a:r>
                <a:rPr lang="zh-TW" altLang="en-US" dirty="0" smtClean="0"/>
                <a:t>成都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6588224" y="-237250"/>
            <a:ext cx="2424008" cy="1323437"/>
            <a:chOff x="0" y="-260398"/>
            <a:chExt cx="1631919" cy="1323435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-260398"/>
              <a:ext cx="1631919" cy="1323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</a:t>
              </a:r>
              <a:r>
                <a:rPr lang="zh-TW" altLang="en-US" dirty="0" smtClean="0"/>
                <a:t>報</a:t>
              </a:r>
              <a:r>
                <a:rPr lang="en-US" altLang="zh-TW" dirty="0" smtClean="0"/>
                <a:t>123</a:t>
              </a:r>
              <a:endParaRPr dirty="0"/>
            </a:p>
          </p:txBody>
        </p:sp>
      </p:grpSp>
      <p:sp>
        <p:nvSpPr>
          <p:cNvPr id="11" name="矩形 4"/>
          <p:cNvSpPr/>
          <p:nvPr/>
        </p:nvSpPr>
        <p:spPr>
          <a:xfrm>
            <a:off x="185674" y="977824"/>
            <a:ext cx="8786054" cy="273920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原四川省委副书记，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b="1" u="sng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</a:t>
            </a:r>
            <a:r>
              <a:rPr lang="en-US" altLang="zh-TW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5/10/12</a:t>
            </a:r>
            <a:r>
              <a:rPr lang="zh-TW" altLang="en-US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因滥用职权二罪被判处</a:t>
            </a:r>
            <a:r>
              <a:rPr lang="en-US" altLang="zh-TW" b="1" u="sng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李春城是中共「十八大」后首个落马的副省级官员。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年，李任成都市副市长、泸州市委书记、成都市市长、市委书记、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四川省委书记等职务期间，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疯狂推动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迫害法轮功学员，手段残酷，情节极其严重。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李春城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妻子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曲</a:t>
            </a:r>
            <a:r>
              <a:rPr lang="zh-Hant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松</a:t>
            </a:r>
            <a:r>
              <a:rPr lang="zh-Hant" altLang="en-US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枝</a:t>
            </a:r>
            <a:r>
              <a:rPr lang="zh-TW" altLang="en-US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于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年初亦接受调查，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Hant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日，其因与李共同犯罪受贿</a:t>
            </a:r>
            <a:r>
              <a:rPr lang="en-US" altLang="zh-Hant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2800</a:t>
            </a:r>
            <a:r>
              <a:rPr lang="zh-Hant" altLang="en-US" sz="20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余万元</a:t>
            </a:r>
            <a:r>
              <a:rPr lang="zh-Hant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，被判处</a:t>
            </a:r>
            <a:r>
              <a:rPr lang="zh-Hant" altLang="en-US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zh-Hant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七年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</a:p>
          <a:p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2017.4.19</a:t>
            </a:r>
            <a:r>
              <a:rPr lang="zh-Hant" altLang="en-US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报导</a:t>
            </a:r>
            <a:r>
              <a:rPr lang="en-US" altLang="zh-Hant" b="1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3" name="矩形 4"/>
          <p:cNvSpPr/>
          <p:nvPr/>
        </p:nvSpPr>
        <p:spPr>
          <a:xfrm>
            <a:off x="168879" y="3943537"/>
            <a:ext cx="8786054" cy="24314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前成都彭州市隆丰镇</a:t>
            </a:r>
            <a:r>
              <a:rPr lang="en-US" altLang="zh-TW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610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头目，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蔡崇银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000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年摔成植物人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1999─2000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月任职期间，野蛮地毒打过几十名法轮功学员，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非法抄了几十户人的家，焚烧了几十本法轮功书籍，把法轮功学员迫害得家破人亡，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妻离子散，还叫嚣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「我不怕报应」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此话说了一个多月后就摔成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植物人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至今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妻离子散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生不如死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2017.4.19</a:t>
            </a:r>
            <a:r>
              <a:rPr lang="zh-Hant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报导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19216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/>
                <a:t>9</a:t>
              </a:r>
              <a:r>
                <a:rPr lang="en-US" dirty="0" smtClean="0"/>
                <a:t>-2</a:t>
              </a:r>
              <a:r>
                <a:rPr dirty="0" smtClean="0"/>
                <a:t>. </a:t>
              </a:r>
              <a:r>
                <a:rPr lang="zh-TW" altLang="en-US" dirty="0" smtClean="0"/>
                <a:t>成都市</a:t>
              </a:r>
              <a:endParaRPr dirty="0"/>
            </a:p>
          </p:txBody>
        </p:sp>
      </p:grpSp>
      <p:sp>
        <p:nvSpPr>
          <p:cNvPr id="271" name="矩形"/>
          <p:cNvSpPr/>
          <p:nvPr/>
        </p:nvSpPr>
        <p:spPr>
          <a:xfrm>
            <a:off x="7380312" y="100432"/>
            <a:ext cx="1631920" cy="648075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/>
          </a:p>
        </p:txBody>
      </p:sp>
      <p:sp>
        <p:nvSpPr>
          <p:cNvPr id="272" name="惡報2"/>
          <p:cNvSpPr txBox="1"/>
          <p:nvPr/>
        </p:nvSpPr>
        <p:spPr>
          <a:xfrm>
            <a:off x="6804248" y="70526"/>
            <a:ext cx="2207984" cy="707884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/>
          <a:p>
            <a:pPr algn="ctr"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惡報</a:t>
            </a:r>
            <a:r>
              <a:rPr lang="en-US" dirty="0" smtClean="0"/>
              <a:t>123</a:t>
            </a:r>
            <a:endParaRPr dirty="0"/>
          </a:p>
        </p:txBody>
      </p:sp>
      <p:sp>
        <p:nvSpPr>
          <p:cNvPr id="275" name="矩形 4"/>
          <p:cNvSpPr/>
          <p:nvPr/>
        </p:nvSpPr>
        <p:spPr>
          <a:xfrm>
            <a:off x="178973" y="3858725"/>
            <a:ext cx="8786054" cy="295465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成都市双流县九江镇党委书记，付德其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年腊月车祸，瘫痪在家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  <a:sym typeface="Helvetica"/>
            </a:endParaRPr>
          </a:p>
          <a:p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日以来，双流县九江镇政府指使派出所和治安室警员，经常闯进大法学员家抓人、抢电视机、洗衣机、电风扇、缝纫机、摩托车、自行车等物品，对于坚修大法的每人罚款数千元。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ant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年腊月的一天，九江镇党委书记付德其驾驶一辆轿车与一辆大汽车相撞，致使其当场昏迷，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双腿撞断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，血肉模糊，惨相难言，现已瘫痪在家。官也当不了了，换了人了。其妻同时被撞成重伤住院。当地老百姓说：咋不报应嘛，背后整法轮功，暗地吃黑心钱，真是现世现报！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09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zh-TW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9</a:t>
            </a:r>
            <a:r>
              <a:rPr lang="zh-Hant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报导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179512" y="917430"/>
            <a:ext cx="8786054" cy="273920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成都市双流县看守所所长，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巫刚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06/12/21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自撞死亡</a:t>
            </a:r>
            <a:endParaRPr lang="en-US" altLang="zh-TW" b="1" u="sng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原四川省双流县看守所所长巫刚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在担任看守所所长期间，看守所对非法关押的大法弟子进行了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残酷迫害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。有的大法弟子被打的吐血，有的肋骨被打断。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日晚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时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分左右，巫刚独自驾车行驶到成都市双桥子立交桥上时，汽车突然撞上护栏，车子严重变形，巫刚被撞的面目皆非，车子被锯开后才把人拖出来，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时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分左右死于非命，死时才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岁。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06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报导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41966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7504" y="5289498"/>
            <a:ext cx="87486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責任人：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山市防范办主任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李树明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 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反邪教协会理事长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刘宝珺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山市教育体育局局长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廖仁军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山职业技术学院院长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徐井万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10-1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312" y="100432"/>
            <a:ext cx="1666777" cy="6480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4000" b="1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669309"/>
              </p:ext>
            </p:extLst>
          </p:nvPr>
        </p:nvGraphicFramePr>
        <p:xfrm>
          <a:off x="102207" y="980728"/>
          <a:ext cx="8939585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420"/>
                <a:gridCol w="3701068"/>
                <a:gridCol w="4803097"/>
              </a:tblGrid>
              <a:tr h="370840">
                <a:tc>
                  <a:txBody>
                    <a:bodyPr/>
                    <a:lstStyle/>
                    <a:p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TW" altLang="en-US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汙衊案例一</a:t>
                      </a: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TW" altLang="en-US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汙衊案例二</a:t>
                      </a:r>
                      <a:r>
                        <a:rPr lang="en-US" altLang="zh-TW" sz="2000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時間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2016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2016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單位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眉山市防邪办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(610)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、</a:t>
                      </a:r>
                      <a:endParaRPr lang="zh-TW" altLang="en-US" sz="2000" dirty="0" smtClean="0"/>
                    </a:p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四川省反邪教协会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眉山市防邪办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(610)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眉山市教育体育局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眉山市科学技术协会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地點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眉山职业技术学院，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东坡区高灯街社区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全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部眉山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市中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學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学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校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情況</a:t>
                      </a:r>
                      <a:endParaRPr lang="zh-TW" alt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进行邪恶宣传活动和文艺表演，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印刷邪恶宣传资料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3000</a:t>
                      </a:r>
                      <a:r>
                        <a:rPr lang="zh-CN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多册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,</a:t>
                      </a:r>
                    </a:p>
                    <a:p>
                      <a:r>
                        <a:rPr lang="zh-CN" altLang="zh-TW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毒害师生百姓</a:t>
                      </a:r>
                      <a:r>
                        <a:rPr lang="en-US" altLang="zh-TW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2500</a:t>
                      </a:r>
                      <a:r>
                        <a:rPr lang="zh-TW" altLang="zh-TW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多人</a:t>
                      </a:r>
                      <a:endParaRPr lang="zh-TW" altLang="en-US" sz="20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编印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《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眉山市中学生科普读本反邪教常识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》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</a:t>
                      </a:r>
                      <a:r>
                        <a:rPr lang="zh-CN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在全市中学中发放，毒害学生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书中大肆污蔑诽谤大法和师父</a:t>
                      </a:r>
                      <a:r>
                        <a:rPr lang="en-US" altLang="zh-CN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,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攻击明慧网和神韵以及大法弟子所有的讲真相活动。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3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994" y="1052736"/>
            <a:ext cx="8772213" cy="28763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許多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官員因迫害法輪功被國際追查，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眉山市委政法委原书记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山市委防范办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郑夕君、严明宇、贺建文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眉山市委防范办副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邱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晓峰</a:t>
            </a:r>
            <a:endParaRPr lang="en-US" altLang="zh-CN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446850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國際追查官員</a:t>
            </a:r>
          </a:p>
        </p:txBody>
      </p:sp>
      <p:sp>
        <p:nvSpPr>
          <p:cNvPr id="9" name="矩形 8"/>
          <p:cNvSpPr/>
          <p:nvPr/>
        </p:nvSpPr>
        <p:spPr>
          <a:xfrm>
            <a:off x="7169416" y="41106"/>
            <a:ext cx="184794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928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sp>
        <p:nvSpPr>
          <p:cNvPr id="2" name="Rectangle 1"/>
          <p:cNvSpPr/>
          <p:nvPr/>
        </p:nvSpPr>
        <p:spPr>
          <a:xfrm>
            <a:off x="258221" y="980728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四川眉山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月至</a:t>
            </a:r>
            <a:r>
              <a:rPr lang="en-US" altLang="zh-Hant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月有</a:t>
            </a:r>
            <a:r>
              <a:rPr lang="en-US" altLang="zh-Hant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8,918</a:t>
            </a:r>
            <a:r>
              <a:rPr lang="zh-Hant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舉報江澤民。圖為部分徵簽表</a:t>
            </a:r>
            <a:r>
              <a:rPr lang="zh-Hant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。（</a:t>
            </a:r>
            <a:r>
              <a:rPr lang="zh-Hant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明慧網）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02" y="1700808"/>
            <a:ext cx="8460432" cy="479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0" y="0"/>
            <a:ext cx="9162935" cy="762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10-3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眉山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1630" y="41106"/>
            <a:ext cx="1847942" cy="68455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</a:t>
            </a:r>
            <a:r>
              <a:rPr lang="zh-TW" altLang="en-US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</a:t>
            </a:r>
            <a:r>
              <a:rPr lang="en-US" altLang="zh-TW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40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8818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 smtClean="0"/>
                <a:t>10-4 </a:t>
              </a:r>
              <a:r>
                <a:rPr dirty="0" smtClean="0"/>
                <a:t>. </a:t>
              </a:r>
              <a:r>
                <a:rPr lang="zh-TW" altLang="en-US" dirty="0" smtClean="0"/>
                <a:t>眉山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4</a:t>
              </a:r>
              <a:endParaRPr dirty="0"/>
            </a:p>
          </p:txBody>
        </p:sp>
      </p:grpSp>
      <p:sp>
        <p:nvSpPr>
          <p:cNvPr id="274" name="矩形 4"/>
          <p:cNvSpPr/>
          <p:nvPr/>
        </p:nvSpPr>
        <p:spPr>
          <a:xfrm>
            <a:off x="178973" y="1018777"/>
            <a:ext cx="8786054" cy="255454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眉山市彭山县副县长，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李福明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年死于肺癌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，年仅</a:t>
            </a:r>
            <a:r>
              <a:rPr lang="en-US" altLang="zh-TW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</a:t>
            </a:r>
            <a:endParaRPr lang="en-US" altLang="zh-TW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在任</a:t>
            </a:r>
            <a:r>
              <a:rPr lang="zh-Hant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ingFang TC Semibold"/>
              </a:rPr>
              <a:t>青</a:t>
            </a:r>
            <a:r>
              <a:rPr lang="zh-Hant" altLang="en-US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龙镇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党委书记期间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收取现金办洗脑班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等手段，来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迫害法轮功学员，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跟着就患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骨癌截</a:t>
            </a:r>
            <a:r>
              <a:rPr lang="zh-Hant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肢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不思悔改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后以不正当手段爬到副县长职位，继续推动迫害，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月死于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肺癌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，年仅四十岁。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2012.6.17</a:t>
            </a:r>
            <a:r>
              <a:rPr lang="zh-TW" altLang="en-US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报导</a:t>
            </a:r>
            <a:r>
              <a:rPr lang="en-US" altLang="zh-TW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b="1" dirty="0" smtClean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5" name="矩形 4"/>
          <p:cNvSpPr/>
          <p:nvPr/>
        </p:nvSpPr>
        <p:spPr>
          <a:xfrm>
            <a:off x="178973" y="3789040"/>
            <a:ext cx="8786054" cy="224676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前眉山市公安局局长，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李海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年坠楼身亡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j-cs"/>
              <a:sym typeface="Helvetica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月调任</a:t>
            </a:r>
            <a:r>
              <a:rPr lang="zh-Hant" altLang="en-US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雅安市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公安局局长。投靠江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周邪恶卖力迫害法轮功，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先后发生</a:t>
            </a:r>
            <a:r>
              <a:rPr lang="en-US" altLang="zh-Hant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次车祸仍不醒悟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于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日晚，从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雅安市公安局办公楼坠楼身亡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，据悉李海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Hant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跳楼自杀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dirty="0"/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Hant" altLang="en-US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Hant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2017.4.19</a:t>
            </a:r>
            <a:r>
              <a:rPr lang="zh-Hant" altLang="en-US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报导</a:t>
            </a:r>
            <a:r>
              <a:rPr lang="en-US" altLang="zh-TW" b="1" dirty="0" smtClean="0">
                <a:solidFill>
                  <a:srgbClr val="4BACC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zh-Hant" altLang="en-US" b="1" dirty="0">
              <a:solidFill>
                <a:srgbClr val="4BACC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6965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6977" y="984447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455" y="885577"/>
            <a:ext cx="9047089" cy="55707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江市各</a:t>
            </a:r>
            <a:r>
              <a:rPr lang="zh-CN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县市</a:t>
            </a:r>
            <a:r>
              <a:rPr lang="zh-CN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lang="en-US" altLang="zh-TW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</a:t>
            </a:r>
            <a:endParaRPr lang="en-US" altLang="zh-TW" sz="2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指使轄區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派出所警察</a:t>
            </a:r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社區幹部</a:t>
            </a:r>
            <a:endParaRPr lang="en-US" altLang="zh-TW" sz="22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对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当地法轮功学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员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CN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实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施所谓的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敲门行动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眾生心結：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這是我們的工作，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我們是在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例行公事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國家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的政策法律不准煉法輪功。」</a:t>
            </a:r>
            <a:endParaRPr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AutoNum type="arabicPeriod" startAt="2"/>
            </a:pPr>
            <a:r>
              <a:rPr lang="zh-CN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许</a:t>
            </a:r>
            <a:r>
              <a:rPr lang="zh-CN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多人表示是上级安排的，说他们没有恶意。</a:t>
            </a:r>
            <a:r>
              <a:rPr lang="zh-CN" altLang="en-US" sz="20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法轮功学员们告诉他们</a:t>
            </a:r>
            <a:r>
              <a:rPr lang="zh-CN" altLang="en-US" sz="20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</a:t>
            </a:r>
            <a:r>
              <a:rPr lang="zh-CN" altLang="en-US" sz="2000" b="1" u="sng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这</a:t>
            </a:r>
            <a:r>
              <a:rPr lang="zh-CN" altLang="en-US" sz="2000" b="1" u="sng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样的骚扰就是给法轮功学员制造困难</a:t>
            </a:r>
            <a:r>
              <a:rPr lang="zh-CN" altLang="en-US" sz="20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0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其犯罪事實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被曝光在海外知名網站</a:t>
            </a:r>
            <a:r>
              <a:rPr lang="zh-TW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【明慧网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】四川省内江市多名法轮功学员被骚扰</a:t>
            </a:r>
            <a:endParaRPr lang="en-US" altLang="zh-CN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【明慧网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CN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】四川省内江市警察骚扰法轮功学员谭顺成 被正念抵制</a:t>
            </a:r>
            <a:endParaRPr lang="zh-TW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11-1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內江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4" name="群組 3"/>
          <p:cNvGrpSpPr/>
          <p:nvPr/>
        </p:nvGrpSpPr>
        <p:grpSpPr>
          <a:xfrm>
            <a:off x="6055006" y="1204101"/>
            <a:ext cx="2765940" cy="1838898"/>
            <a:chOff x="4848771" y="1489998"/>
            <a:chExt cx="3130375" cy="2438420"/>
          </a:xfrm>
        </p:grpSpPr>
        <p:sp>
          <p:nvSpPr>
            <p:cNvPr id="10" name="矩形 9"/>
            <p:cNvSpPr/>
            <p:nvPr/>
          </p:nvSpPr>
          <p:spPr>
            <a:xfrm>
              <a:off x="5813609" y="1489998"/>
              <a:ext cx="1224136" cy="50405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內江市</a:t>
              </a:r>
              <a:endPara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5900721" y="2272234"/>
              <a:ext cx="0" cy="64807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>
              <a:off x="5036625" y="2272234"/>
              <a:ext cx="2798996" cy="0"/>
            </a:xfrm>
            <a:prstGeom prst="line">
              <a:avLst/>
            </a:prstGeom>
            <a:ln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848771" y="2782607"/>
              <a:ext cx="504056" cy="114581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东兴区</a:t>
              </a:r>
              <a:endParaRPr lang="zh-TW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60717" y="2782607"/>
              <a:ext cx="504056" cy="114581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市中</a:t>
              </a:r>
              <a:r>
                <a:rPr lang="zh-CN" altLang="zh-TW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zh-TW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475090" y="2782607"/>
              <a:ext cx="504056" cy="111286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隆昌县</a:t>
              </a:r>
              <a:endParaRPr lang="zh-TW" altLang="en-US" dirty="0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036625" y="2272235"/>
              <a:ext cx="0" cy="510373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7835621" y="2292358"/>
              <a:ext cx="0" cy="490249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6524010" y="2782607"/>
              <a:ext cx="504056" cy="112568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zh-TW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资中县</a:t>
              </a:r>
              <a:endParaRPr lang="zh-TW" altLang="en-US" dirty="0"/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6836668" y="2272235"/>
              <a:ext cx="0" cy="510373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046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0"/>
            <a:ext cx="3809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四川省迫害情况</a:t>
            </a:r>
            <a:endParaRPr lang="zh-TW" altLang="en-US" sz="3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124744"/>
            <a:ext cx="37444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6841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受迫害人数</a:t>
            </a:r>
            <a:r>
              <a:rPr lang="en-US" altLang="zh-CN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7440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致死人数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267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D:\10-個人\真善忍美展\ddb30680a691d157187ee1cf9e896d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r="2355"/>
          <a:stretch/>
        </p:blipFill>
        <p:spPr bwMode="auto">
          <a:xfrm>
            <a:off x="4003045" y="0"/>
            <a:ext cx="51644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內江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835" y="5877272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2" name="直線接點 21"/>
          <p:cNvCxnSpPr/>
          <p:nvPr/>
        </p:nvCxnSpPr>
        <p:spPr>
          <a:xfrm>
            <a:off x="6734071" y="3068960"/>
            <a:ext cx="0" cy="648072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0065" y="1026597"/>
            <a:ext cx="8932165" cy="46085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內江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不少官员因迫害法轮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功被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国际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，包括：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江市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委政法委书记 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康俊、李发强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东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兴区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刘洪亮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东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兴区防范办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虎勇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黄文勇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资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中县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曾祥超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隆昌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杨超 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39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/>
                <a:t> </a:t>
              </a:r>
              <a:r>
                <a:rPr lang="en-US" dirty="0" smtClean="0"/>
                <a:t>11-3 </a:t>
              </a:r>
              <a:r>
                <a:rPr dirty="0" smtClean="0"/>
                <a:t>. </a:t>
              </a:r>
              <a:r>
                <a:rPr lang="zh-TW" altLang="en-US" dirty="0"/>
                <a:t>內江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5</a:t>
              </a:r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13400" y="919325"/>
            <a:ext cx="91306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内江师范学院保卫处长，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陈大良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日因癌症多处转移，不治死亡</a:t>
            </a:r>
            <a:endParaRPr lang="en-US" altLang="zh-TW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亲友说，陈在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年患了肠癌，当时手术、化疗，他康复了。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年，他偶然觉得身体不适，去医院检查，是癌症出现多处转移，已无力回天了。不到五十岁的壮年就离开了人世。为甚么会这样呢？看看陈大良的所作所为就不难理解。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为了当上保卫处长，他处心积虑的通过迫害法轮功学员，为自己邀功，积极在学校内抹黑法轮大法，在学生中制造恐怖气氛，甚至对离开学校的大法弟子也不放过。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年奥运前，为了绑架大法弟子到洗脑班进行迫害，他编造谎言，欺骗、利用大法弟子家属的朋友</a:t>
            </a:r>
            <a:r>
              <a:rPr lang="zh-TW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打探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lang="zh-TW" altLang="en-US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弟子是否</a:t>
            </a:r>
            <a:r>
              <a:rPr lang="zh-TW" altLang="en-US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在家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</a:t>
            </a:r>
            <a:r>
              <a:rPr lang="zh-TW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把「情报」提供给内江市东兴公安分局的恶警，目的是为绑架能够顺利进行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，从而让大法弟子被囚禁在洗脑班达两个多月。连参与绑架的警察都说陈大良为了升官发财主动干的这一切，所以他今天的结局也就成为必然。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内江市</a:t>
            </a:r>
            <a:r>
              <a:rPr lang="en-US" altLang="zh-TW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</a:t>
            </a:r>
            <a:r>
              <a:rPr lang="zh-TW" altLang="en-US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TW" altLang="en-US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</a:t>
            </a: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年癌症死亡</a:t>
            </a:r>
            <a:endParaRPr lang="en-US" altLang="zh-TW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潘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相全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65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岁，内江市原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办公室主任，潘积极执行江泽民的迫害法轮功邪恶政策。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他敌视法轮大法，参与迫害大法弟子，刚退休不久，原来似乎强健的身体就患了癌症，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日，死于癌症。</a:t>
            </a:r>
          </a:p>
          <a:p>
            <a:pPr fontAlgn="base"/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应了善恶有报的天理，也应验了「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主任」是个「死亡职位」。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64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9986" y="1052736"/>
            <a:ext cx="8917103" cy="526297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，邻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lang="zh-TW" altLang="en-US" sz="22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七名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轮功学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员被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邻水法庭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非法庭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审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及判刑。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罗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学放、李坤菊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夫妇遭非法判刑七年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钟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冬胜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三年，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唐素兰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二年半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政锋、徐开群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二年缓刑三年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张碧兰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由原来三年改判二年缓刑三年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罪行已被國際媒體曝光，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主要責任人已經被國際追查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【追查国际】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追查四川省邻水县迫害法轮功学员唐素兰、徐开琼、李坤菊、钟东胜等人的责任人的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通告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四川鄰水七法輪功學員被非法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判刑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全球营救平台】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四川省广安市邻水县罗学放等七法轮功学员遭诬判情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况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广安市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邻水县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0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689414"/>
              </p:ext>
            </p:extLst>
          </p:nvPr>
        </p:nvGraphicFramePr>
        <p:xfrm>
          <a:off x="107503" y="1052736"/>
          <a:ext cx="8939585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/>
                <a:gridCol w="74274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2014-7-25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邻水县出动大批公安警察等</a:t>
                      </a:r>
                      <a:r>
                        <a:rPr lang="zh-TW" altLang="en-US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非法</a:t>
                      </a:r>
                      <a:r>
                        <a:rPr lang="zh-TW" altLang="zh-TW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绑架了</a:t>
                      </a:r>
                      <a:r>
                        <a:rPr lang="en-US" altLang="zh-TW" sz="2000" b="1" kern="120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21</a:t>
                      </a:r>
                      <a:r>
                        <a:rPr lang="zh-TW" altLang="zh-TW" sz="2000" b="1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名法轮功学员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，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有在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家或在外被跟踪绑架</a:t>
                      </a: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2015-1-15</a:t>
                      </a:r>
                      <a:endParaRPr lang="zh-TW" altLang="en-US" sz="2000" kern="1200" dirty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四川邻水县</a:t>
                      </a: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法院</a:t>
                      </a:r>
                      <a:r>
                        <a:rPr lang="zh-TW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非法庭审</a:t>
                      </a: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王正锋等七位法轮功学员</a:t>
                      </a:r>
                      <a:endParaRPr lang="en-US" altLang="zh-TW" sz="20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三位辩护律师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指出公安机关及检察院在获取「证据 、口供」时不符合法律规定，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如：</a:t>
                      </a:r>
                      <a:r>
                        <a:rPr lang="zh-TW" altLang="zh-TW" sz="2000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抓人、抄家时不穿警服，不出示任何证件、手续、清单，而且未经本人同意强行入侵私人住宅，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是严重的知法犯法，执法犯法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刑法第</a:t>
                      </a:r>
                      <a:r>
                        <a:rPr lang="en-US" altLang="zh-TW" sz="2000" b="1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245</a:t>
                      </a:r>
                      <a:r>
                        <a:rPr lang="zh-CN" altLang="zh-TW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条的非法搜查罪、非法侵入住宅罪。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刑法第</a:t>
                      </a:r>
                      <a:r>
                        <a:rPr lang="en-US" altLang="zh-CN" sz="2000" b="1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397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条的滥用职权罪等。</a:t>
                      </a:r>
                      <a:endParaRPr lang="en-US" altLang="zh-CN" sz="2000" b="1" kern="1200" dirty="0" smtClean="0">
                        <a:solidFill>
                          <a:srgbClr val="00B05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法轮功学员当庭揭露迫害，否定所谓「笔录」上的内容，</a:t>
                      </a:r>
                      <a:endParaRPr lang="en-US" altLang="zh-TW" sz="20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作笔录时，警察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对法轮功学员</a:t>
                      </a:r>
                      <a:r>
                        <a:rPr lang="zh-CN" altLang="zh-TW" sz="2000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搧耳光、不让睡觉、用矿泉水瓶猛打手腕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，</a:t>
                      </a:r>
                      <a:r>
                        <a:rPr lang="zh-CN" altLang="zh-TW" sz="2000" u="none" kern="1200" dirty="0" smtClean="0">
                          <a:solidFill>
                            <a:srgbClr val="C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威胁：</a:t>
                      </a:r>
                      <a:r>
                        <a:rPr lang="zh-CN" altLang="zh-TW" sz="2000" u="non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如果不说，就整你的儿子、女儿，让你家破人亡</a:t>
                      </a:r>
                      <a:r>
                        <a:rPr lang="zh-CN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en-US" altLang="zh-CN" sz="200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「取证过程」违反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《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刑事诉讼法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》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第</a:t>
                      </a:r>
                      <a:r>
                        <a:rPr lang="en-US" altLang="zh-CN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50</a:t>
                      </a:r>
                      <a:r>
                        <a:rPr lang="zh-CN" altLang="en-US" sz="2000" b="1" kern="1200" dirty="0" smtClean="0">
                          <a:solidFill>
                            <a:srgbClr val="00B05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条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：「</a:t>
                      </a:r>
                      <a:r>
                        <a:rPr lang="zh-CN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审判人员、检察人员、侦查人员必须依照法定程序，收集能够证实犯罪嫌疑人、被告人有罪或者无罪、犯罪情节轻重的各种证据。</a:t>
                      </a:r>
                      <a:r>
                        <a:rPr lang="zh-CN" altLang="en-US" sz="1800" b="1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严禁刑讯逼供和以威胁、引诱、欺骗以及其他非法方法收集证据，不得强迫任何人证实自己有罪。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」</a:t>
                      </a:r>
                      <a:endParaRPr lang="en-US" altLang="zh-CN" sz="1800" b="0" kern="1200" dirty="0" smtClean="0">
                        <a:solidFill>
                          <a:srgbClr val="0070C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12-2.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广安市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邻水县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288" y="100432"/>
            <a:ext cx="1882801" cy="648072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lang="en-US" altLang="zh-TW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63931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11645"/>
              </p:ext>
            </p:extLst>
          </p:nvPr>
        </p:nvGraphicFramePr>
        <p:xfrm>
          <a:off x="143508" y="1052736"/>
          <a:ext cx="8856984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6624736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情况</a:t>
                      </a:r>
                      <a:endParaRPr lang="zh-TW" altLang="en-US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两年期间多次非法庭审，</a:t>
                      </a:r>
                      <a:r>
                        <a:rPr lang="en-US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2016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</a:t>
                      </a:r>
                      <a:r>
                        <a:rPr lang="zh-TW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27</a:t>
                      </a:r>
                      <a:r>
                        <a:rPr lang="zh-TW" altLang="zh-TW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zh-TW" altLang="en-US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甚至秘密开庭，不敢通知律师和家属。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没有家属和其他的人旁听，违反了</a:t>
                      </a:r>
                      <a:r>
                        <a:rPr lang="zh-TW" altLang="en-US" sz="2000" b="1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法庭公开审理的原则</a:t>
                      </a:r>
                      <a:endParaRPr lang="zh-TW" altLang="en-US" sz="2000" b="1" dirty="0">
                        <a:solidFill>
                          <a:srgbClr val="00B05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2017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邻水县法院</a:t>
                      </a:r>
                      <a:r>
                        <a:rPr lang="zh-TW" altLang="en-US" sz="2000" b="1" dirty="0" smtClean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非法庭审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</a:t>
                      </a:r>
                      <a:r>
                        <a:rPr lang="zh-TW" altLang="en-US" sz="20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并宣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读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广安中级法院</a:t>
                      </a:r>
                      <a:r>
                        <a:rPr lang="zh-TW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终审结果。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罗学放、李坤菊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夫妇遭非法判刑七年，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钟冬胜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三年，</a:t>
                      </a: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唐素兰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二年半，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王政锋、徐开群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二年缓刑三年，</a:t>
                      </a:r>
                      <a:endParaRPr lang="en-US" altLang="zh-CN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TW" sz="20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张碧兰</a:t>
                      </a:r>
                      <a:r>
                        <a:rPr lang="zh-CN" altLang="en-US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由原来三年改判二年缓刑三年。</a:t>
                      </a:r>
                      <a:endParaRPr lang="zh-TW" altLang="en-US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0" y="0"/>
            <a:ext cx="9144000" cy="84893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12-3.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广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安市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邻水县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4288" y="100432"/>
            <a:ext cx="1882801" cy="648072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lang="en-US" altLang="zh-TW" sz="40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02989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835" y="1052737"/>
            <a:ext cx="8772213" cy="35283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【追查国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际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通告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追查四川省邻水县迫害法轮功学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员唐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素兰、徐开琼、李坤菊、钟东胜等人的责任人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通告</a:t>
            </a:r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邻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水县委书记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李隆席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邻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水县防邪办主任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胡永明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邻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水县公安局长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罗中锐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7.25”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专案组组长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冯小娟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邻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水县法院院长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滕明杰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审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判员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刘琳梅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等共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12-4.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广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安市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邻水县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396" y="4996626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169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 smtClean="0"/>
                <a:t>12-5 </a:t>
              </a:r>
              <a:r>
                <a:rPr dirty="0" smtClean="0"/>
                <a:t>. </a:t>
              </a:r>
              <a:r>
                <a:rPr lang="zh-TW" altLang="en-US" dirty="0" smtClean="0"/>
                <a:t>广安市</a:t>
              </a:r>
              <a:r>
                <a:rPr dirty="0" err="1" smtClean="0"/>
                <a:t>官员恶报实例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6</a:t>
              </a:r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2953" y="932905"/>
            <a:ext cx="89413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广安市公安局政法处处长，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雷学锋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2005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年死于肝癌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月雷在广安华蓥洗脑班，在会上大肆诽谤大法和师父，强迫法轮功学员转化。法轮功学员给他讲真相根本不听。由于此人参与了迫害大法和法轮功学员，于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日死于肝癌。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广安市武胜县公安局长，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黄虎成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，男，五十多岁，</a:t>
            </a:r>
            <a:r>
              <a:rPr lang="en-US" altLang="zh-TW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年癌症死亡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从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月以来，多次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绑架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法轮功学员；非法抄家，抢走私人财产；非法将学员关入劳教所、监狱看守所、洗脑班，实行惨无人道的迫害。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日，武胜县公安局国保大队像土匪似的半夜打破法轮功学员家里的门窗，闯进法轮功学员的屋内，绑架十多名法轮功学员。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日，黄虎成遭恶报，得癌症死亡。</a:t>
            </a:r>
          </a:p>
          <a:p>
            <a:pPr fontAlgn="base"/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岳池县伏龙镇派出所所长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刘道明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、恶警</a:t>
            </a:r>
            <a:r>
              <a:rPr lang="zh-TW" altLang="en-US" sz="20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刘伟</a:t>
            </a:r>
            <a:r>
              <a:rPr lang="zh-TW" altLang="en-US" sz="20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sz="20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年车祸死亡</a:t>
            </a:r>
            <a:endParaRPr lang="en-US" altLang="zh-TW" sz="20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使用各种手段迫害法轮功学员：多次非法抄家，抢走大法书，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扯毁法轮大法条幅，把许多法轮功学员抓进看守所、洗脑班。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由于二人作恶多端，在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日下午（刘道明生日）遭车祸，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刘伟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当场死亡，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刘道明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经抢救无效死在医院里。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0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65341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9986" y="1052736"/>
            <a:ext cx="8786543" cy="2123658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綿陽市</a:t>
            </a:r>
            <a:r>
              <a:rPr lang="en-US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綿陽科學城</a:t>
            </a:r>
            <a:r>
              <a:rPr lang="en-US" altLang="zh-TW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科學城五區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未知</a:t>
            </a:r>
            <a:endParaRPr lang="en-US" altLang="zh-TW" sz="220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en-US" sz="22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綿陽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学城五区外中心转盘的护栏上挂了所谓“反邪教”的横幅，其表面上打着科普和反邪教的幌子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，真正目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zh-TW" altLang="en-US" sz="22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轮功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13-1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綿陽市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1251" y="3284984"/>
            <a:ext cx="8765278" cy="347787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绵阳科学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城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簡介：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国工程物理研究院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主体所在地，因中国第一颗原子弹爆炸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成功得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該區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中国工程物理研究院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lang="zh-CN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四川省人民政府科学城办事处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共同管理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设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立有</a:t>
            </a:r>
            <a:r>
              <a:rPr lang="zh-CN" altLang="zh-TW" sz="2200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地方法院，检察院，公安分局，司法局，监察局，教体局，工商局，国地税局，林业局和科技局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等同县级区一样所有的社会公共管理和服务政府机构。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人口</a:t>
            </a:r>
            <a:r>
              <a:rPr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六萬</a:t>
            </a:r>
          </a:p>
        </p:txBody>
      </p:sp>
    </p:spTree>
    <p:extLst>
      <p:ext uri="{BB962C8B-B14F-4D97-AF65-F5344CB8AC3E}">
        <p14:creationId xmlns:p14="http://schemas.microsoft.com/office/powerpoint/2010/main" val="257109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835" y="1052737"/>
            <a:ext cx="8772213" cy="33123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绵阳</a:t>
            </a:r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有不少官员因迫害法轮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功被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国际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，包括：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绵阳市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刘东、陈兴春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绵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爱民、蒲方方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绵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阳市科学城办事处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党委副书记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杨雪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绵阳市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学城公安局国保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大队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队长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刘斌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绵阳市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学城教育局局长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刘旭光</a:t>
            </a:r>
            <a:endParaRPr lang="en-US" altLang="zh-CN" sz="2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02" y="1"/>
            <a:ext cx="9130598" cy="8367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绵</a:t>
            </a:r>
            <a:r>
              <a:rPr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12" y="100432"/>
            <a:ext cx="1631918" cy="648072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835" y="45811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25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sp>
        <p:nvSpPr>
          <p:cNvPr id="4" name="Rectangle 3"/>
          <p:cNvSpPr/>
          <p:nvPr/>
        </p:nvSpPr>
        <p:spPr>
          <a:xfrm>
            <a:off x="72008" y="836712"/>
            <a:ext cx="90719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lang="zh-TW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正見網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16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en-US" altLang="zh-Hant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.</a:t>
            </a:r>
            <a:r>
              <a:rPr lang="en-US" altLang="zh-TW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8</a:t>
            </a:r>
            <a:r>
              <a:rPr lang="zh-Hant" altLang="en-US" b="1" dirty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報導</a:t>
            </a:r>
            <a:r>
              <a:rPr lang="en-US" altLang="zh-Hant" b="1" dirty="0" smtClean="0">
                <a:solidFill>
                  <a:schemeClr val="accent5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，四川省綿陽市至少</a:t>
            </a:r>
            <a:r>
              <a:rPr lang="en-US" altLang="zh-Hant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1734</a:t>
            </a:r>
            <a:r>
              <a:rPr lang="zh-Hant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簽名舉報江澤民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一位郵政局退休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局長說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我支持法輪功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，就是應該抓捕江澤民，他沒給中國和人民幹一件好事。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有人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說：“</a:t>
            </a:r>
            <a:r>
              <a:rPr lang="zh-Hant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江澤民從當政以來，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沒有給老百姓做件好事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，以腐敗治國，太壞了，那年國家給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2008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年地震的災區人民撥款，搞災後重建，從上面撥款到下面基層，層層剋扣，腐敗貪污。到處是豆腐渣工程，給人民帶來災難，遺禍至今。”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有一婦女說：“我生病多年，一身多種疾病，到處去求醫問卦都沒解決，一位給我講真相的法輪功學員，叫我試試法輪功，就這樣抱著試試看的態度，煉了五套功法，竟然在幾個月就收到了很好的效果，</a:t>
            </a:r>
            <a:r>
              <a:rPr lang="zh-Hant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這麼好的功法，還不准煉，反而被抓被迫害被判刑，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江澤民太壞了，我也要舉報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。”</a:t>
            </a: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一位退休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教師說：我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沒有煉法輪功，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我也要控告他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，他是一個</a:t>
            </a:r>
            <a:r>
              <a:rPr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漢奸、賣國者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，迫害好人，給我們國家和人民帶來無法挽回的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災難。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endParaRPr lang="en-US" altLang="zh-Hant" dirty="0" smtClean="0"/>
          </a:p>
        </p:txBody>
      </p:sp>
      <p:sp>
        <p:nvSpPr>
          <p:cNvPr id="7" name="矩形 6"/>
          <p:cNvSpPr/>
          <p:nvPr/>
        </p:nvSpPr>
        <p:spPr>
          <a:xfrm>
            <a:off x="10179" y="0"/>
            <a:ext cx="9162935" cy="76264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13-3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綿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1630" y="41106"/>
            <a:ext cx="1847942" cy="684555"/>
          </a:xfrm>
          <a:prstGeom prst="rect">
            <a:avLst/>
          </a:prstGeom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舉</a:t>
            </a:r>
            <a:r>
              <a:rPr lang="zh-TW" altLang="en-US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 </a:t>
            </a:r>
            <a:r>
              <a:rPr lang="en-US" altLang="zh-TW" sz="4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TW" altLang="en-US" sz="40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752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0" y="-1"/>
            <a:ext cx="9144000" cy="1052737"/>
            <a:chOff x="0" y="-1"/>
            <a:chExt cx="9144000" cy="1052737"/>
          </a:xfrm>
        </p:grpSpPr>
        <p:pic>
          <p:nvPicPr>
            <p:cNvPr id="8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4570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3. </a:t>
              </a:r>
              <a:r>
                <a:rPr lang="zh-TW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四川省涉嫌活摘器官醫院名單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27883" y="6021288"/>
            <a:ext cx="8255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來源：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追查國際公佈中共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788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家非軍隊系統醫療機構共</a:t>
            </a:r>
            <a:r>
              <a:rPr lang="en-US" altLang="zh-TW" sz="1600" b="1" dirty="0" smtClean="0"/>
              <a:t>7</a:t>
            </a:r>
            <a:r>
              <a:rPr lang="en-US" altLang="zh-TW" sz="1600" b="1" dirty="0"/>
              <a:t>, </a:t>
            </a:r>
            <a:r>
              <a:rPr lang="en-US" altLang="zh-TW" sz="1600" b="1" dirty="0" smtClean="0"/>
              <a:t>423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名醫務人員的追查名單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26</a:t>
            </a:r>
            <a:r>
              <a:rPr lang="zh-CN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CN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CN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http://</a:t>
            </a:r>
            <a:r>
              <a:rPr lang="en-US" altLang="zh-CN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www.zhuichaguoji.org/node/45795</a:t>
            </a:r>
          </a:p>
        </p:txBody>
      </p:sp>
      <p:sp>
        <p:nvSpPr>
          <p:cNvPr id="2" name="矩形 1"/>
          <p:cNvSpPr/>
          <p:nvPr/>
        </p:nvSpPr>
        <p:spPr>
          <a:xfrm>
            <a:off x="229540" y="3284984"/>
            <a:ext cx="8510697" cy="156966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年底，追查国际公布了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2.7%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CN" sz="2400" dirty="0" smtClean="0"/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211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名单，并将他们立案追查。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285" y="1484784"/>
            <a:ext cx="8568952" cy="120032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据追查国际查证，截至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日，中国大陆涉嫌活摘法轮功学员器官的移植医院就有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891</a:t>
            </a:r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、器官移植医生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9519</a:t>
            </a:r>
            <a:r>
              <a:rPr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11967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全中国</a:t>
            </a:r>
            <a:endParaRPr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endParaRPr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776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5"/>
          <p:cNvSpPr txBox="1"/>
          <p:nvPr/>
        </p:nvSpPr>
        <p:spPr>
          <a:xfrm>
            <a:off x="318706" y="184282"/>
            <a:ext cx="4508064" cy="662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 b="1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11-3. XX市官員惡報實例</a:t>
            </a:r>
          </a:p>
        </p:txBody>
      </p:sp>
      <p:grpSp>
        <p:nvGrpSpPr>
          <p:cNvPr id="270" name="矩形 3"/>
          <p:cNvGrpSpPr/>
          <p:nvPr/>
        </p:nvGrpSpPr>
        <p:grpSpPr>
          <a:xfrm>
            <a:off x="13400" y="-1"/>
            <a:ext cx="9130602" cy="836716"/>
            <a:chOff x="-1" y="-1"/>
            <a:chExt cx="9130600" cy="836714"/>
          </a:xfrm>
        </p:grpSpPr>
        <p:sp>
          <p:nvSpPr>
            <p:cNvPr id="268" name="矩形"/>
            <p:cNvSpPr/>
            <p:nvPr/>
          </p:nvSpPr>
          <p:spPr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69" name="9-3. 長沙市官員惡報實例"/>
            <p:cNvSpPr txBox="1"/>
            <p:nvPr/>
          </p:nvSpPr>
          <p:spPr>
            <a:xfrm>
              <a:off x="-1" y="125971"/>
              <a:ext cx="9130600" cy="5847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/>
                <a:t> </a:t>
              </a:r>
              <a:r>
                <a:rPr lang="en-US" dirty="0" smtClean="0"/>
                <a:t>13-4 </a:t>
              </a:r>
              <a:r>
                <a:rPr dirty="0" smtClean="0"/>
                <a:t>. </a:t>
              </a:r>
              <a:r>
                <a:rPr lang="zh-TW" altLang="en-US" dirty="0" smtClean="0"/>
                <a:t>綿陽</a:t>
              </a:r>
              <a:r>
                <a:rPr dirty="0" smtClean="0"/>
                <a:t>市</a:t>
              </a:r>
              <a:endParaRPr dirty="0"/>
            </a:p>
          </p:txBody>
        </p:sp>
      </p:grpSp>
      <p:grpSp>
        <p:nvGrpSpPr>
          <p:cNvPr id="273" name="矩形 6"/>
          <p:cNvGrpSpPr/>
          <p:nvPr/>
        </p:nvGrpSpPr>
        <p:grpSpPr>
          <a:xfrm>
            <a:off x="7380312" y="70526"/>
            <a:ext cx="1631920" cy="707884"/>
            <a:chOff x="0" y="47378"/>
            <a:chExt cx="1631919" cy="707883"/>
          </a:xfrm>
        </p:grpSpPr>
        <p:sp>
          <p:nvSpPr>
            <p:cNvPr id="271" name="矩形"/>
            <p:cNvSpPr/>
            <p:nvPr/>
          </p:nvSpPr>
          <p:spPr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/>
            </a:p>
          </p:txBody>
        </p:sp>
        <p:sp>
          <p:nvSpPr>
            <p:cNvPr id="272" name="惡報2"/>
            <p:cNvSpPr txBox="1"/>
            <p:nvPr/>
          </p:nvSpPr>
          <p:spPr>
            <a:xfrm>
              <a:off x="0" y="47378"/>
              <a:ext cx="1631919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4000" b="1"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rPr dirty="0" smtClean="0"/>
                <a:t>惡報</a:t>
              </a:r>
              <a:r>
                <a:rPr lang="en-US" dirty="0" smtClean="0"/>
                <a:t>7</a:t>
              </a:r>
              <a:endParaRPr dirty="0"/>
            </a:p>
          </p:txBody>
        </p:sp>
      </p:grpSp>
      <p:sp>
        <p:nvSpPr>
          <p:cNvPr id="275" name="矩形 4"/>
          <p:cNvSpPr/>
          <p:nvPr/>
        </p:nvSpPr>
        <p:spPr>
          <a:xfrm>
            <a:off x="226178" y="4310718"/>
            <a:ext cx="8786054" cy="236987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前绵阳某车间邪党书记，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万润荣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en-US" altLang="zh-TW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2001/7/20</a:t>
            </a:r>
            <a:r>
              <a:rPr lang="zh-TW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因罹患淋巴癌在痛苦中死去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  <a:sym typeface="Helvetica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2000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月，他伙同派出所恶警进京抓捕去北京上访的大法弟子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回到本地后，把大法弟子关进阴暗潮湿的小黑屋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并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妄图第二天在全厂千人大会上进行非法宣判。大法弟子从拘留所出来后，万润荣又强迫大法弟子写不炼功保证。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zh-Hant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年平常身体健康的万润荣突然开始全身长包，医院检查为淋巴癌。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</a:t>
            </a:r>
            <a:r>
              <a:rPr lang="zh-Hant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日万润荣在痛苦中死去，离他迫害大法弟子仅仅</a:t>
            </a:r>
            <a:r>
              <a:rPr lang="zh-Hant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一年时间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几个月后，大法弟子的父亲梦见万润荣跪在他面前说：</a:t>
            </a:r>
            <a:r>
              <a:rPr lang="zh-Hant" altLang="en-US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「我给您认罪来了。」</a:t>
            </a:r>
            <a:endParaRPr lang="zh-Hant" altLang="en-US" b="1" dirty="0">
              <a:solidFill>
                <a:schemeClr val="accent5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1" name="矩形 4"/>
          <p:cNvSpPr/>
          <p:nvPr/>
        </p:nvSpPr>
        <p:spPr>
          <a:xfrm>
            <a:off x="178973" y="917430"/>
            <a:ext cx="8786054" cy="329320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前绵阳市委书记，</a:t>
            </a:r>
            <a:r>
              <a:rPr lang="zh-TW" altLang="en-US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谭力</a:t>
            </a:r>
            <a:r>
              <a:rPr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altLang="zh-CN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年被</a:t>
            </a:r>
            <a:r>
              <a:rPr lang="zh-CN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判无期徒刑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，没</a:t>
            </a:r>
            <a:r>
              <a:rPr lang="zh-CN" altLang="en-US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收个人全部财产</a:t>
            </a:r>
            <a:r>
              <a:rPr lang="zh-CN" altLang="en-US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>
              <a:defRPr sz="2000"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在位期间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，绵阳市多名大法弟子被非法判劳改、劳教；中国新年期间分发诽谤大法的小报，令街道和乡镇当政治任务挨家挨户散发；部署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人员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在当地报刊上诬蔑大法；在绵阳各地张贴、悬挂污蔑大法的宣传画和标语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。法轮功学员江乙蓉、姜益云等被迫害致死。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2008</a:t>
            </a:r>
            <a:r>
              <a:rPr lang="zh-Hant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年汶川大地震期间，时任绵阳市委书记的谭力，在民众悲恸时刻，不合时宜的几次露笑，网友称为「微笑书记」「谭笑笑」。</a:t>
            </a:r>
            <a:endParaRPr lang="en-US" altLang="zh-Hant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绵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市民普遍称为</a:t>
            </a:r>
            <a:r>
              <a:rPr lang="zh-CN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“谭伙子”（绵阳方言，意为疯子、精神病、理智不正常的人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2009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，谭力从四川“空降”海南，担任海南省委常委、宣传部部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被调查</a:t>
            </a:r>
            <a:r>
              <a:rPr lang="zh-CN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CN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CN" altLang="en-US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CN" altLang="en-US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判无期徒刑，并被没收个人全部财产。</a:t>
            </a:r>
            <a:endParaRPr lang="en-US" altLang="zh-CN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943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6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参与办法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8"/>
            <a:ext cx="9036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案情说明：</a:t>
            </a:r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0904 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   拨打四川省专案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青羊区汪家拐街道办事处污蔑宣传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栏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成都金泉街道地铁口附近架设了毒害世人的宣传栏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双流区大法弟子吕祖福被非法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判刑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反邪教协会勾结眉山市防邪办进行邪恶宣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传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绵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阳科学城挂出打击“反邪教”打击法轮功的横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幅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广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安市邻水县</a:t>
            </a:r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位法轮功学员被非法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判刑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7. 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江市东兴区人员入户骚扰法轮功学员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专案说明：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◎周一（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日）拨打重点号码。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上午时段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【101RTC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有现场拨打解析。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其它时间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每天都有同修值班，互相切磋共同拨打。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83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您可根据自己的情况选择领取以下号码参与专案：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当地民众：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号码（向当地民众揭露当地邪恶）回馈到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专案号码：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座机（白天拨打）请回馈到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手机（傍晚或晚间拨打）请回馈到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专案核心号码：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专案核心号码的拨打，主要是在安信平台上领号。如有意愿参加核心号码拨打的同修请到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找当班负责同修，可让负责同修将您加入到领号平台。或请当班同修帮你领号，参与拨打。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周三联合专案（同一案情）：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联合专案当天，听了真相的号码会自动上传到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号键领号平台。在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号键领号平台里的同修可自由领号参与拨打。请大家共同参与！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如何参与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0467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831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5699"/>
            <a:ext cx="70473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4-1.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四川高官恶报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四川省政协原主席，李崇禧，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徒刑</a:t>
            </a:r>
            <a:r>
              <a:rPr lang="en-US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12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772" y="3933056"/>
            <a:ext cx="86853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政协原主席</a:t>
            </a:r>
            <a:r>
              <a:rPr lang="en-US" altLang="zh-CN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Hant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正部级</a:t>
            </a:r>
            <a:r>
              <a:rPr lang="en-US" altLang="zh-Hant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党组书记</a:t>
            </a:r>
            <a:r>
              <a:rPr lang="zh-TW" altLang="en-US" sz="2400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李崇禧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徒刑</a:t>
            </a:r>
            <a:r>
              <a:rPr lang="zh-TW" altLang="zh-CN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zh-CN" altLang="en-US" sz="24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29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日被调查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17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日被提起公诉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日以受贿罪被判处</a:t>
            </a:r>
            <a:r>
              <a:rPr lang="zh-Hant" altLang="en-US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Hant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Hant" altLang="en-US" sz="24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没收个人财产</a:t>
            </a:r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万元。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在任</a:t>
            </a:r>
            <a:r>
              <a:rPr lang="zh-Hant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四川省委秘书长、办公厅主任、四川省委副书记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等职期间，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多次召开对法轮功学员进行迫害的</a:t>
            </a:r>
            <a:r>
              <a:rPr lang="zh-Hant" altLang="en-US" sz="2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全省公安局长秘密会议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四川成迫害法轮功最严重地区之一，李崇禧负有不可推卸的责任。 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12428"/>
          <a:stretch/>
        </p:blipFill>
        <p:spPr>
          <a:xfrm>
            <a:off x="2597332" y="1268760"/>
            <a:ext cx="3814102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6184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5699"/>
            <a:ext cx="66867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4</a:t>
            </a:r>
            <a:r>
              <a:rPr lang="en-US" altLang="zh-TW" sz="3200" b="1" dirty="0" smtClean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-2</a:t>
            </a:r>
            <a:r>
              <a:rPr lang="en-US" altLang="zh-TW" sz="3200" b="1" dirty="0" smtClean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Heiti TC Light"/>
                <a:ea typeface="Heiti TC Light"/>
                <a:cs typeface="Heiti TC Light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四川高官恶报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四川省委副主席，李春城，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徒刑</a:t>
            </a:r>
            <a:r>
              <a:rPr lang="en-US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1164354"/>
            <a:ext cx="5832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四川省委副</a:t>
            </a:r>
            <a:r>
              <a:rPr lang="zh-CN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主席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sz="2400" b="1" u="sng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TW" sz="2400" b="1" u="sng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lang="zh-TW" altLang="zh-CN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en-US" altLang="zh-TW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3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lang="zh-CN" altLang="en-US" sz="24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is-I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2012年12月</a:t>
            </a:r>
            <a:r>
              <a:rPr lang="is-I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6</a:t>
            </a:r>
            <a:r>
              <a:rPr lang="is-I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日落马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12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日因受贿、滥用职权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被判处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13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据报，李春城贪污贿赂赃款高达十亿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28503"/>
          <a:stretch/>
        </p:blipFill>
        <p:spPr>
          <a:xfrm>
            <a:off x="262955" y="1124744"/>
            <a:ext cx="2689009" cy="27242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53752" y="4149079"/>
            <a:ext cx="90364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李春城是中共“十八大”后首个落马的副省级官员。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Hant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1999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年至</a:t>
            </a:r>
            <a:r>
              <a:rPr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2012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，李任</a:t>
            </a:r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成都市副市长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泸州市委书记、成都市市长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市委书记</a:t>
            </a:r>
            <a:endParaRPr lang="en-US" altLang="zh-Hant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、四川省委书记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等职务期间，对法轮功学员迫害</a:t>
            </a:r>
            <a:r>
              <a:rPr lang="zh-Hant" altLang="en-US" sz="2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手段残酷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，情节极其严重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海外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追查国际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调查录音显示，</a:t>
            </a:r>
            <a:endParaRPr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春城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永康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不仅是输送利益、同一派系僚属关系，</a:t>
            </a:r>
            <a:endParaRPr lang="en-US" altLang="zh-Hant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录音证实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李春城</a:t>
            </a:r>
            <a:r>
              <a:rPr lang="zh-Hant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深</a:t>
            </a:r>
            <a:r>
              <a:rPr lang="zh-Hant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涉</a:t>
            </a:r>
            <a:r>
              <a:rPr lang="zh-Hant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周永康</a:t>
            </a:r>
            <a:r>
              <a:rPr lang="zh-Hant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将器官移植供体</a:t>
            </a:r>
            <a:r>
              <a:rPr lang="en-US" altLang="zh-Hant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—</a:t>
            </a:r>
            <a:r>
              <a:rPr lang="zh-Hant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法轮功学员秘密关押在四川</a:t>
            </a:r>
            <a:r>
              <a:rPr lang="zh-Hant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罪行</a:t>
            </a:r>
            <a:r>
              <a:rPr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285609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12" y="104606"/>
            <a:ext cx="3902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本次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四川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案例总览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0" name="群組 59"/>
          <p:cNvGrpSpPr/>
          <p:nvPr/>
        </p:nvGrpSpPr>
        <p:grpSpPr>
          <a:xfrm>
            <a:off x="106862" y="1196751"/>
            <a:ext cx="8929635" cy="5175773"/>
            <a:chOff x="21498" y="1507982"/>
            <a:chExt cx="8882124" cy="5382620"/>
          </a:xfrm>
        </p:grpSpPr>
        <p:pic>
          <p:nvPicPr>
            <p:cNvPr id="1026" name="Picture 2" descr="「四川省地圖」的圖片搜尋結果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441" l="500" r="99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9362" y="2060848"/>
              <a:ext cx="4491659" cy="4031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橢圓 4"/>
            <p:cNvSpPr/>
            <p:nvPr/>
          </p:nvSpPr>
          <p:spPr>
            <a:xfrm>
              <a:off x="4822578" y="3662480"/>
              <a:ext cx="413941" cy="453094"/>
            </a:xfrm>
            <a:prstGeom prst="ellipse">
              <a:avLst/>
            </a:prstGeom>
            <a:solidFill>
              <a:schemeClr val="accent6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4822577" y="4026167"/>
              <a:ext cx="413941" cy="423396"/>
            </a:xfrm>
            <a:prstGeom prst="ellipse">
              <a:avLst/>
            </a:prstGeom>
            <a:solidFill>
              <a:schemeClr val="accent2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5131255" y="3123441"/>
              <a:ext cx="478634" cy="556324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橢圓 28"/>
            <p:cNvSpPr/>
            <p:nvPr/>
          </p:nvSpPr>
          <p:spPr>
            <a:xfrm>
              <a:off x="5236519" y="4189946"/>
              <a:ext cx="413941" cy="423396"/>
            </a:xfrm>
            <a:prstGeom prst="ellipse">
              <a:avLst/>
            </a:prstGeom>
            <a:solidFill>
              <a:schemeClr val="accent6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橢圓 29"/>
            <p:cNvSpPr/>
            <p:nvPr/>
          </p:nvSpPr>
          <p:spPr>
            <a:xfrm>
              <a:off x="5913915" y="3850069"/>
              <a:ext cx="458285" cy="487713"/>
            </a:xfrm>
            <a:prstGeom prst="ellipse">
              <a:avLst/>
            </a:prstGeom>
            <a:solidFill>
              <a:schemeClr val="accent2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5995000" y="1507982"/>
              <a:ext cx="2908622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绵阳科学城</a:t>
              </a:r>
              <a:r>
                <a:rPr lang="zh-CN" altLang="en-US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挂出打击“反邪教”横幅</a:t>
              </a:r>
              <a:endPara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来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CN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法</a:t>
              </a:r>
              <a:r>
                <a:rPr lang="zh-CN" altLang="en-US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轮</a:t>
              </a:r>
              <a:r>
                <a:rPr lang="zh-CN" altLang="en-US" sz="20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功</a:t>
              </a:r>
              <a:endPara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文字方塊 8"/>
            <p:cNvSpPr txBox="1"/>
            <p:nvPr/>
          </p:nvSpPr>
          <p:spPr>
            <a:xfrm>
              <a:off x="21498" y="1861926"/>
              <a:ext cx="2678143" cy="137632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青羊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汪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家拐街道办事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处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在</a:t>
              </a:r>
              <a:r>
                <a:rPr lang="zh-CN" altLang="zh-TW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人民</a:t>
              </a:r>
              <a:r>
                <a:rPr lang="zh-CN" altLang="zh-TW" sz="2000" b="1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公</a:t>
              </a:r>
              <a:r>
                <a:rPr lang="zh-CN" altLang="zh-TW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园</a:t>
              </a:r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设置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传栏</a:t>
              </a:r>
              <a:endPara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" name="直線接點 3"/>
            <p:cNvCxnSpPr>
              <a:stCxn id="24" idx="3"/>
              <a:endCxn id="5" idx="2"/>
            </p:cNvCxnSpPr>
            <p:nvPr/>
          </p:nvCxnSpPr>
          <p:spPr>
            <a:xfrm>
              <a:off x="2706469" y="3844290"/>
              <a:ext cx="2116109" cy="44737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5443490" y="4652300"/>
              <a:ext cx="424654" cy="1335938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endCxn id="5" idx="2"/>
            </p:cNvCxnSpPr>
            <p:nvPr/>
          </p:nvCxnSpPr>
          <p:spPr>
            <a:xfrm>
              <a:off x="2706469" y="2523645"/>
              <a:ext cx="2116109" cy="1365382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6" name="文字方塊 15"/>
            <p:cNvSpPr txBox="1"/>
            <p:nvPr/>
          </p:nvSpPr>
          <p:spPr>
            <a:xfrm>
              <a:off x="6120887" y="4729188"/>
              <a:ext cx="2782735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广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安市邻水</a:t>
              </a:r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县</a:t>
              </a:r>
              <a:endPara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en-US" altLang="zh-CN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位法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轮功学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员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被</a:t>
              </a:r>
              <a:r>
                <a:rPr lang="zh-CN" altLang="en-US" sz="20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非法判刑</a:t>
              </a:r>
              <a:endParaRPr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2" name="直線接點 21"/>
            <p:cNvCxnSpPr>
              <a:endCxn id="5" idx="2"/>
            </p:cNvCxnSpPr>
            <p:nvPr/>
          </p:nvCxnSpPr>
          <p:spPr>
            <a:xfrm flipV="1">
              <a:off x="2698321" y="3889027"/>
              <a:ext cx="2124257" cy="1008725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文字方塊 23"/>
            <p:cNvSpPr txBox="1"/>
            <p:nvPr/>
          </p:nvSpPr>
          <p:spPr>
            <a:xfrm>
              <a:off x="21498" y="3316163"/>
              <a:ext cx="2684971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TW" altLang="en-US" sz="2000" b="1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金牛区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金泉街道地铁口附近</a:t>
              </a:r>
              <a:endPara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设置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宣传栏</a:t>
              </a:r>
              <a:endPara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5131255" y="5988238"/>
              <a:ext cx="2681105" cy="73617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5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内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江市东兴</a:t>
              </a:r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en-US" altLang="zh-CN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骚</a:t>
              </a:r>
              <a:r>
                <a:rPr lang="zh-CN" altLang="en-US" sz="20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扰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法轮功学员</a:t>
              </a:r>
              <a:endParaRPr lang="en-US" altLang="zh-TW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21498" y="4440602"/>
              <a:ext cx="2684971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</a:t>
              </a:r>
              <a:r>
                <a:rPr lang="zh-TW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双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流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大法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弟子吕祖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福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被</a:t>
              </a:r>
              <a:r>
                <a:rPr lang="zh-CN" altLang="en-US" sz="2000" b="1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非法判刑</a:t>
              </a:r>
              <a:endPara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1335631" y="5834349"/>
              <a:ext cx="3092354" cy="105625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</a:t>
              </a:r>
              <a:r>
                <a:rPr lang="zh-TW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：</a:t>
              </a:r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眉山市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防邪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办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与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四川省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反邪教协会勾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结</a:t>
              </a:r>
              <a:endParaRPr lang="en-US" altLang="zh-CN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进行</a:t>
              </a:r>
              <a:r>
                <a:rPr lang="zh-TW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大范围</a:t>
              </a:r>
              <a:r>
                <a:rPr lang="zh-TW" altLang="en-US" sz="2000" b="1" smtClean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污蔑</a:t>
              </a:r>
              <a:r>
                <a:rPr lang="zh-CN" altLang="en-US" sz="2000" b="1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宣</a:t>
              </a:r>
              <a:r>
                <a:rPr lang="zh-CN" altLang="en-US" sz="20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传</a:t>
              </a:r>
              <a:endParaRPr lang="en-US" altLang="zh-TW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0" name="直線接點 49"/>
            <p:cNvCxnSpPr>
              <a:stCxn id="11" idx="0"/>
            </p:cNvCxnSpPr>
            <p:nvPr/>
          </p:nvCxnSpPr>
          <p:spPr>
            <a:xfrm flipV="1">
              <a:off x="2881808" y="4393391"/>
              <a:ext cx="2014249" cy="1440957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直線接點 54"/>
            <p:cNvCxnSpPr>
              <a:stCxn id="16" idx="0"/>
            </p:cNvCxnSpPr>
            <p:nvPr/>
          </p:nvCxnSpPr>
          <p:spPr>
            <a:xfrm flipH="1" flipV="1">
              <a:off x="6372201" y="4132887"/>
              <a:ext cx="1140054" cy="596301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>
              <a:endCxn id="14" idx="7"/>
            </p:cNvCxnSpPr>
            <p:nvPr/>
          </p:nvCxnSpPr>
          <p:spPr>
            <a:xfrm flipH="1">
              <a:off x="5539795" y="1997029"/>
              <a:ext cx="455207" cy="1207884"/>
            </a:xfrm>
            <a:prstGeom prst="line">
              <a:avLst/>
            </a:prstGeom>
            <a:ln w="127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86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65341"/>
            <a:ext cx="8786543" cy="511953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29986" y="1052736"/>
            <a:ext cx="878654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羊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，人民公園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2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年前，</a:t>
            </a:r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人民公园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门口出现毒害世人的宣传栏，同修已清除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后去挂条幅，三位同修</a:t>
            </a:r>
            <a:r>
              <a:rPr lang="zh-CN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潘晓江</a:t>
            </a:r>
            <a:r>
              <a:rPr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张山、刘海</a:t>
            </a:r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英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跟踪绑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架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拐派出所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近日汪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家拐街道办事处再次在人民公园四个门口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污蔑大法宣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传栏</a:t>
            </a:r>
            <a:r>
              <a:rPr lang="zh-CN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汪家拐街道办事处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設置汙衊宣傳欄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汪家拐派出所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綁架同修</a:t>
            </a:r>
            <a:r>
              <a:rPr lang="en-US" altLang="zh-TW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endParaRPr lang="en-US" altLang="zh-TW" sz="2200" b="1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Wingdings" panose="05000000000000000000" pitchFamily="2" charset="2"/>
            </a:endParaRPr>
          </a:p>
          <a:p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家拐街道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办党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工委书记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辜婧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、汪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家拐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街道办事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处主任</a:t>
            </a:r>
            <a:r>
              <a:rPr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张基立</a:t>
            </a:r>
            <a:r>
              <a:rPr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汪家拐街道人大工委主任</a:t>
            </a:r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缪军宜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、汪家拐副书记</a:t>
            </a:r>
            <a:r>
              <a:rPr lang="zh-CN" altLang="zh-TW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卢江</a:t>
            </a:r>
            <a:r>
              <a:rPr lang="zh-CN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</a:t>
              </a:r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青</a:t>
              </a:r>
              <a:r>
                <a:rPr lang="zh-CN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羊区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6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018" y="908720"/>
            <a:ext cx="8772213" cy="34563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CN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许多官员因迫害法轮功被国际追查，包括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委书记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王荣轩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成都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葛红林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羊区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王平江、梁健民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青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羊区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于德华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，副主任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李竣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杨红玲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以及</a:t>
            </a:r>
            <a:r>
              <a:rPr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汪家拐派出所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所长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刘涛</a:t>
            </a:r>
            <a:endParaRPr lang="en-US" altLang="zh-CN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94" y="4897928"/>
            <a:ext cx="8774610" cy="830997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到目前為止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四川省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3168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的公檢法司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、教育界、媒體界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等人員因迫害法輪功學員，被海外組織“追查國際”立案追查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064"/>
            <a:ext cx="9130598" cy="76264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成都市</a:t>
            </a:r>
            <a:r>
              <a:rPr lang="en-US" altLang="zh-CN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青羊</a:t>
            </a:r>
            <a:r>
              <a:rPr lang="zh-CN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304" y="41106"/>
            <a:ext cx="1691162" cy="684555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en-US" altLang="zh-TW" sz="4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066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9986" y="844462"/>
            <a:ext cx="8786543" cy="402469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678" y="1196752"/>
            <a:ext cx="87865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金牛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金泉街道办事处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茶店子客运站地铁口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附近的小区宣传栏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贴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</a:t>
            </a:r>
            <a:r>
              <a:rPr lang="zh-TW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抹黑法轮功的内容。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Wingdings" panose="05000000000000000000" pitchFamily="2" charset="2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金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泉街道办党工委书记</a:t>
            </a:r>
            <a:r>
              <a:rPr lang="zh-CN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张林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，以及街道办主任</a:t>
            </a:r>
            <a:r>
              <a:rPr lang="zh-CN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王海林</a:t>
            </a:r>
            <a:endParaRPr lang="en-US" altLang="zh-CN" sz="24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0" y="0"/>
            <a:ext cx="9144000" cy="848937"/>
            <a:chOff x="0" y="0"/>
            <a:chExt cx="9144000" cy="848937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8489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</a:t>
              </a:r>
              <a:r>
                <a:rPr lang="en-US" altLang="zh-TW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 </a:t>
              </a:r>
              <a:r>
                <a:rPr lang="zh-TW" altLang="en-US" sz="32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四川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成都市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金牛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r>
                <a:rPr lang="en-US" altLang="zh-TW" sz="32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64288" y="100432"/>
              <a:ext cx="1882801" cy="648072"/>
            </a:xfrm>
            <a:prstGeom prst="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案情</a:t>
              </a:r>
              <a:r>
                <a:rPr lang="en-US" altLang="zh-TW" sz="4000" b="1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  <a:endParaRPr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6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5775</TotalTime>
  <Words>6037</Words>
  <Application>Microsoft Office PowerPoint</Application>
  <PresentationFormat>如螢幕大小 (4:3)</PresentationFormat>
  <Paragraphs>499</Paragraphs>
  <Slides>33</Slides>
  <Notes>28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3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260</cp:revision>
  <dcterms:created xsi:type="dcterms:W3CDTF">2017-07-01T07:48:25Z</dcterms:created>
  <dcterms:modified xsi:type="dcterms:W3CDTF">2017-09-01T05:17:39Z</dcterms:modified>
</cp:coreProperties>
</file>