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86" r:id="rId2"/>
  </p:sldMasterIdLst>
  <p:notesMasterIdLst>
    <p:notesMasterId r:id="rId20"/>
  </p:notesMasterIdLst>
  <p:sldIdLst>
    <p:sldId id="256" r:id="rId3"/>
    <p:sldId id="410" r:id="rId4"/>
    <p:sldId id="431" r:id="rId5"/>
    <p:sldId id="414" r:id="rId6"/>
    <p:sldId id="390" r:id="rId7"/>
    <p:sldId id="430" r:id="rId8"/>
    <p:sldId id="411" r:id="rId9"/>
    <p:sldId id="415" r:id="rId10"/>
    <p:sldId id="432" r:id="rId11"/>
    <p:sldId id="420" r:id="rId12"/>
    <p:sldId id="419" r:id="rId13"/>
    <p:sldId id="434" r:id="rId14"/>
    <p:sldId id="435" r:id="rId15"/>
    <p:sldId id="436" r:id="rId16"/>
    <p:sldId id="412" r:id="rId17"/>
    <p:sldId id="413" r:id="rId18"/>
    <p:sldId id="433" r:id="rId19"/>
  </p:sldIdLst>
  <p:sldSz cx="9144000" cy="6858000" type="screen4x3"/>
  <p:notesSz cx="6858000" cy="9144000"/>
  <p:defaultTextStyle>
    <a:defPPr>
      <a:defRPr lang="zh-TW"/>
    </a:defPPr>
    <a:lvl1pPr marL="0" algn="l" defTabSz="909489" rtl="0" eaLnBrk="1" latinLnBrk="0" hangingPunct="1">
      <a:defRPr sz="1800" kern="1200">
        <a:solidFill>
          <a:schemeClr val="tx1"/>
        </a:solidFill>
        <a:latin typeface="+mn-lt"/>
        <a:ea typeface="+mn-ea"/>
        <a:cs typeface="+mn-cs"/>
      </a:defRPr>
    </a:lvl1pPr>
    <a:lvl2pPr marL="454729" algn="l" defTabSz="909489" rtl="0" eaLnBrk="1" latinLnBrk="0" hangingPunct="1">
      <a:defRPr sz="1800" kern="1200">
        <a:solidFill>
          <a:schemeClr val="tx1"/>
        </a:solidFill>
        <a:latin typeface="+mn-lt"/>
        <a:ea typeface="+mn-ea"/>
        <a:cs typeface="+mn-cs"/>
      </a:defRPr>
    </a:lvl2pPr>
    <a:lvl3pPr marL="909489" algn="l" defTabSz="909489" rtl="0" eaLnBrk="1" latinLnBrk="0" hangingPunct="1">
      <a:defRPr sz="1800" kern="1200">
        <a:solidFill>
          <a:schemeClr val="tx1"/>
        </a:solidFill>
        <a:latin typeface="+mn-lt"/>
        <a:ea typeface="+mn-ea"/>
        <a:cs typeface="+mn-cs"/>
      </a:defRPr>
    </a:lvl3pPr>
    <a:lvl4pPr marL="1364250" algn="l" defTabSz="909489" rtl="0" eaLnBrk="1" latinLnBrk="0" hangingPunct="1">
      <a:defRPr sz="1800" kern="1200">
        <a:solidFill>
          <a:schemeClr val="tx1"/>
        </a:solidFill>
        <a:latin typeface="+mn-lt"/>
        <a:ea typeface="+mn-ea"/>
        <a:cs typeface="+mn-cs"/>
      </a:defRPr>
    </a:lvl4pPr>
    <a:lvl5pPr marL="1819001" algn="l" defTabSz="909489" rtl="0" eaLnBrk="1" latinLnBrk="0" hangingPunct="1">
      <a:defRPr sz="1800" kern="1200">
        <a:solidFill>
          <a:schemeClr val="tx1"/>
        </a:solidFill>
        <a:latin typeface="+mn-lt"/>
        <a:ea typeface="+mn-ea"/>
        <a:cs typeface="+mn-cs"/>
      </a:defRPr>
    </a:lvl5pPr>
    <a:lvl6pPr marL="2273771" algn="l" defTabSz="909489" rtl="0" eaLnBrk="1" latinLnBrk="0" hangingPunct="1">
      <a:defRPr sz="1800" kern="1200">
        <a:solidFill>
          <a:schemeClr val="tx1"/>
        </a:solidFill>
        <a:latin typeface="+mn-lt"/>
        <a:ea typeface="+mn-ea"/>
        <a:cs typeface="+mn-cs"/>
      </a:defRPr>
    </a:lvl6pPr>
    <a:lvl7pPr marL="2728500" algn="l" defTabSz="909489" rtl="0" eaLnBrk="1" latinLnBrk="0" hangingPunct="1">
      <a:defRPr sz="1800" kern="1200">
        <a:solidFill>
          <a:schemeClr val="tx1"/>
        </a:solidFill>
        <a:latin typeface="+mn-lt"/>
        <a:ea typeface="+mn-ea"/>
        <a:cs typeface="+mn-cs"/>
      </a:defRPr>
    </a:lvl7pPr>
    <a:lvl8pPr marL="3183249" algn="l" defTabSz="909489" rtl="0" eaLnBrk="1" latinLnBrk="0" hangingPunct="1">
      <a:defRPr sz="1800" kern="1200">
        <a:solidFill>
          <a:schemeClr val="tx1"/>
        </a:solidFill>
        <a:latin typeface="+mn-lt"/>
        <a:ea typeface="+mn-ea"/>
        <a:cs typeface="+mn-cs"/>
      </a:defRPr>
    </a:lvl8pPr>
    <a:lvl9pPr marL="3637982" algn="l" defTabSz="909489"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F7F7F"/>
    <a:srgbClr val="0E05BB"/>
    <a:srgbClr val="990033"/>
    <a:srgbClr val="FF9900"/>
    <a:srgbClr val="FF9999"/>
    <a:srgbClr val="E3AF1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等深淺樣式 2 - 輔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745" autoAdjust="0"/>
    <p:restoredTop sz="87637" autoAdjust="0"/>
  </p:normalViewPr>
  <p:slideViewPr>
    <p:cSldViewPr>
      <p:cViewPr>
        <p:scale>
          <a:sx n="70" d="100"/>
          <a:sy n="70" d="100"/>
        </p:scale>
        <p:origin x="-1000" y="-4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TW" altLang="en-US"/>
          </a:p>
        </p:txBody>
      </p:sp>
      <p:sp>
        <p:nvSpPr>
          <p:cNvPr id="3" name="日期版面配置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7CC7ECE-0D31-4C99-BE49-F510A09AC3A1}" type="datetimeFigureOut">
              <a:rPr lang="zh-TW" altLang="en-US" smtClean="0"/>
              <a:t>2018/2/3</a:t>
            </a:fld>
            <a:endParaRPr lang="zh-TW" altLang="en-US"/>
          </a:p>
        </p:txBody>
      </p:sp>
      <p:sp>
        <p:nvSpPr>
          <p:cNvPr id="4" name="投影片圖像版面配置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TW" altLang="en-US"/>
          </a:p>
        </p:txBody>
      </p:sp>
      <p:sp>
        <p:nvSpPr>
          <p:cNvPr id="5" name="備忘稿版面配置區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6" name="頁尾版面配置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TW" altLang="en-US"/>
          </a:p>
        </p:txBody>
      </p:sp>
      <p:sp>
        <p:nvSpPr>
          <p:cNvPr id="7" name="投影片編號版面配置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C0C5ECB-B6A9-4FC2-BE85-03F5EF7D113F}" type="slidenum">
              <a:rPr lang="zh-TW" altLang="en-US" smtClean="0"/>
              <a:t>‹#›</a:t>
            </a:fld>
            <a:endParaRPr lang="zh-TW" altLang="en-US"/>
          </a:p>
        </p:txBody>
      </p:sp>
    </p:spTree>
    <p:extLst>
      <p:ext uri="{BB962C8B-B14F-4D97-AF65-F5344CB8AC3E}">
        <p14:creationId xmlns:p14="http://schemas.microsoft.com/office/powerpoint/2010/main" val="602974622"/>
      </p:ext>
    </p:extLst>
  </p:cSld>
  <p:clrMap bg1="lt1" tx1="dk1" bg2="lt2" tx2="dk2" accent1="accent1" accent2="accent2" accent3="accent3" accent4="accent4" accent5="accent5" accent6="accent6" hlink="hlink" folHlink="folHlink"/>
  <p:notesStyle>
    <a:lvl1pPr marL="0" algn="l" defTabSz="909489" rtl="0" eaLnBrk="1" latinLnBrk="0" hangingPunct="1">
      <a:defRPr sz="1200" kern="1200">
        <a:solidFill>
          <a:schemeClr val="tx1"/>
        </a:solidFill>
        <a:latin typeface="+mn-lt"/>
        <a:ea typeface="+mn-ea"/>
        <a:cs typeface="+mn-cs"/>
      </a:defRPr>
    </a:lvl1pPr>
    <a:lvl2pPr marL="454729" algn="l" defTabSz="909489" rtl="0" eaLnBrk="1" latinLnBrk="0" hangingPunct="1">
      <a:defRPr sz="1200" kern="1200">
        <a:solidFill>
          <a:schemeClr val="tx1"/>
        </a:solidFill>
        <a:latin typeface="+mn-lt"/>
        <a:ea typeface="+mn-ea"/>
        <a:cs typeface="+mn-cs"/>
      </a:defRPr>
    </a:lvl2pPr>
    <a:lvl3pPr marL="909489" algn="l" defTabSz="909489" rtl="0" eaLnBrk="1" latinLnBrk="0" hangingPunct="1">
      <a:defRPr sz="1200" kern="1200">
        <a:solidFill>
          <a:schemeClr val="tx1"/>
        </a:solidFill>
        <a:latin typeface="+mn-lt"/>
        <a:ea typeface="+mn-ea"/>
        <a:cs typeface="+mn-cs"/>
      </a:defRPr>
    </a:lvl3pPr>
    <a:lvl4pPr marL="1364250" algn="l" defTabSz="909489" rtl="0" eaLnBrk="1" latinLnBrk="0" hangingPunct="1">
      <a:defRPr sz="1200" kern="1200">
        <a:solidFill>
          <a:schemeClr val="tx1"/>
        </a:solidFill>
        <a:latin typeface="+mn-lt"/>
        <a:ea typeface="+mn-ea"/>
        <a:cs typeface="+mn-cs"/>
      </a:defRPr>
    </a:lvl4pPr>
    <a:lvl5pPr marL="1819001" algn="l" defTabSz="909489" rtl="0" eaLnBrk="1" latinLnBrk="0" hangingPunct="1">
      <a:defRPr sz="1200" kern="1200">
        <a:solidFill>
          <a:schemeClr val="tx1"/>
        </a:solidFill>
        <a:latin typeface="+mn-lt"/>
        <a:ea typeface="+mn-ea"/>
        <a:cs typeface="+mn-cs"/>
      </a:defRPr>
    </a:lvl5pPr>
    <a:lvl6pPr marL="2273771" algn="l" defTabSz="909489" rtl="0" eaLnBrk="1" latinLnBrk="0" hangingPunct="1">
      <a:defRPr sz="1200" kern="1200">
        <a:solidFill>
          <a:schemeClr val="tx1"/>
        </a:solidFill>
        <a:latin typeface="+mn-lt"/>
        <a:ea typeface="+mn-ea"/>
        <a:cs typeface="+mn-cs"/>
      </a:defRPr>
    </a:lvl6pPr>
    <a:lvl7pPr marL="2728500" algn="l" defTabSz="909489" rtl="0" eaLnBrk="1" latinLnBrk="0" hangingPunct="1">
      <a:defRPr sz="1200" kern="1200">
        <a:solidFill>
          <a:schemeClr val="tx1"/>
        </a:solidFill>
        <a:latin typeface="+mn-lt"/>
        <a:ea typeface="+mn-ea"/>
        <a:cs typeface="+mn-cs"/>
      </a:defRPr>
    </a:lvl7pPr>
    <a:lvl8pPr marL="3183249" algn="l" defTabSz="909489" rtl="0" eaLnBrk="1" latinLnBrk="0" hangingPunct="1">
      <a:defRPr sz="1200" kern="1200">
        <a:solidFill>
          <a:schemeClr val="tx1"/>
        </a:solidFill>
        <a:latin typeface="+mn-lt"/>
        <a:ea typeface="+mn-ea"/>
        <a:cs typeface="+mn-cs"/>
      </a:defRPr>
    </a:lvl8pPr>
    <a:lvl9pPr marL="3637982" algn="l" defTabSz="909489"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library.minghui.org/categoryb/6,276,11,6.htm"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library.minghui.org/categoryb/6,276,11,6.htm"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library.minghui.org/categoryb/6,276,11,6.htm"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BC0C5ECB-B6A9-4FC2-BE85-03F5EF7D113F}" type="slidenum">
              <a:rPr lang="zh-TW" altLang="en-US" smtClean="0"/>
              <a:t>1</a:t>
            </a:fld>
            <a:endParaRPr lang="zh-TW" altLang="en-US"/>
          </a:p>
        </p:txBody>
      </p:sp>
    </p:spTree>
    <p:extLst>
      <p:ext uri="{BB962C8B-B14F-4D97-AF65-F5344CB8AC3E}">
        <p14:creationId xmlns:p14="http://schemas.microsoft.com/office/powerpoint/2010/main" val="47821884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 name="Shape 163"/>
          <p:cNvSpPr>
            <a:spLocks noGrp="1" noRot="1" noChangeAspect="1"/>
          </p:cNvSpPr>
          <p:nvPr>
            <p:ph type="sldImg"/>
          </p:nvPr>
        </p:nvSpPr>
        <p:spPr>
          <a:prstGeom prst="rect">
            <a:avLst/>
          </a:prstGeom>
        </p:spPr>
        <p:txBody>
          <a:bodyPr/>
          <a:lstStyle/>
          <a:p>
            <a:endParaRPr/>
          </a:p>
        </p:txBody>
      </p:sp>
      <p:sp>
        <p:nvSpPr>
          <p:cNvPr id="164" name="Shape 164"/>
          <p:cNvSpPr>
            <a:spLocks noGrp="1"/>
          </p:cNvSpPr>
          <p:nvPr>
            <p:ph type="body" sz="quarter" idx="1"/>
          </p:nvPr>
        </p:nvSpPr>
        <p:spPr>
          <a:prstGeom prst="rect">
            <a:avLst/>
          </a:prstGeom>
        </p:spPr>
        <p:txBody>
          <a:bodyPr/>
          <a:lstStyle/>
          <a:p>
            <a:pPr defTabSz="914400">
              <a:lnSpc>
                <a:spcPct val="100000"/>
              </a:lnSpc>
              <a:defRPr sz="1200" b="1">
                <a:latin typeface="Calibri"/>
                <a:ea typeface="Calibri"/>
                <a:cs typeface="Calibri"/>
                <a:sym typeface="Calibri"/>
              </a:defRPr>
            </a:pPr>
            <a:r>
              <a:t>XX省惡人恶报事例</a:t>
            </a:r>
          </a:p>
          <a:p>
            <a:pPr defTabSz="914400">
              <a:lnSpc>
                <a:spcPct val="100000"/>
              </a:lnSpc>
              <a:defRPr sz="1200" u="sng">
                <a:solidFill>
                  <a:srgbClr val="0000FF"/>
                </a:solidFill>
                <a:uFill>
                  <a:solidFill>
                    <a:srgbClr val="0000FF"/>
                  </a:solidFill>
                </a:uFill>
                <a:latin typeface="Calibri"/>
                <a:ea typeface="Calibri"/>
                <a:cs typeface="Calibri"/>
                <a:sym typeface="Calibri"/>
              </a:defRPr>
            </a:pPr>
            <a:r>
              <a:rPr>
                <a:hlinkClick r:id="rId3"/>
              </a:rPr>
              <a:t>http://library.minghui.org/categoryb/6,276,11,6.htm</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0C5ECB-B6A9-4FC2-BE85-03F5EF7D113F}" type="slidenum">
              <a:rPr lang="zh-TW" altLang="en-US" smtClean="0"/>
              <a:t>15</a:t>
            </a:fld>
            <a:endParaRPr lang="zh-TW" altLang="en-US"/>
          </a:p>
        </p:txBody>
      </p:sp>
    </p:spTree>
    <p:extLst>
      <p:ext uri="{BB962C8B-B14F-4D97-AF65-F5344CB8AC3E}">
        <p14:creationId xmlns:p14="http://schemas.microsoft.com/office/powerpoint/2010/main" val="42664292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3F342D60-093C-441C-B22B-3C7304FC9F2A}" type="slidenum">
              <a:rPr lang="zh-TW" altLang="en-US" smtClean="0"/>
              <a:t>2</a:t>
            </a:fld>
            <a:endParaRPr lang="zh-TW" altLang="en-US"/>
          </a:p>
        </p:txBody>
      </p:sp>
    </p:spTree>
    <p:extLst>
      <p:ext uri="{BB962C8B-B14F-4D97-AF65-F5344CB8AC3E}">
        <p14:creationId xmlns:p14="http://schemas.microsoft.com/office/powerpoint/2010/main" val="23956673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Shape 129"/>
          <p:cNvSpPr>
            <a:spLocks noGrp="1" noRot="1" noChangeAspect="1"/>
          </p:cNvSpPr>
          <p:nvPr>
            <p:ph type="sldImg"/>
          </p:nvPr>
        </p:nvSpPr>
        <p:spPr>
          <a:prstGeom prst="rect">
            <a:avLst/>
          </a:prstGeom>
        </p:spPr>
        <p:txBody>
          <a:bodyPr/>
          <a:lstStyle/>
          <a:p>
            <a:endParaRPr/>
          </a:p>
        </p:txBody>
      </p:sp>
      <p:sp>
        <p:nvSpPr>
          <p:cNvPr id="130" name="Shape 130"/>
          <p:cNvSpPr>
            <a:spLocks noGrp="1"/>
          </p:cNvSpPr>
          <p:nvPr>
            <p:ph type="body" sz="quarter" idx="1"/>
          </p:nvPr>
        </p:nvSpPr>
        <p:spPr>
          <a:prstGeom prst="rect">
            <a:avLst/>
          </a:prstGeom>
        </p:spPr>
        <p:txBody>
          <a:bodyPr/>
          <a:lstStyle/>
          <a:p>
            <a:pPr defTabSz="914400">
              <a:lnSpc>
                <a:spcPct val="100000"/>
              </a:lnSpc>
              <a:defRPr sz="1200" b="1">
                <a:latin typeface="Calibri"/>
                <a:ea typeface="Calibri"/>
                <a:cs typeface="Calibri"/>
                <a:sym typeface="Calibri"/>
              </a:defRPr>
            </a:pPr>
            <a:endParaRP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BC0C5ECB-B6A9-4FC2-BE85-03F5EF7D113F}" type="slidenum">
              <a:rPr lang="zh-TW" altLang="en-US" smtClean="0"/>
              <a:t>8</a:t>
            </a:fld>
            <a:endParaRPr lang="zh-TW" altLang="en-US"/>
          </a:p>
        </p:txBody>
      </p:sp>
    </p:spTree>
    <p:extLst>
      <p:ext uri="{BB962C8B-B14F-4D97-AF65-F5344CB8AC3E}">
        <p14:creationId xmlns:p14="http://schemas.microsoft.com/office/powerpoint/2010/main" val="38945232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BC0C5ECB-B6A9-4FC2-BE85-03F5EF7D113F}" type="slidenum">
              <a:rPr lang="zh-TW" altLang="en-US" smtClean="0"/>
              <a:t>9</a:t>
            </a:fld>
            <a:endParaRPr lang="zh-TW" altLang="en-US"/>
          </a:p>
        </p:txBody>
      </p:sp>
    </p:spTree>
    <p:extLst>
      <p:ext uri="{BB962C8B-B14F-4D97-AF65-F5344CB8AC3E}">
        <p14:creationId xmlns:p14="http://schemas.microsoft.com/office/powerpoint/2010/main" val="42225175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 name="Shape 163"/>
          <p:cNvSpPr>
            <a:spLocks noGrp="1" noRot="1" noChangeAspect="1"/>
          </p:cNvSpPr>
          <p:nvPr>
            <p:ph type="sldImg"/>
          </p:nvPr>
        </p:nvSpPr>
        <p:spPr>
          <a:prstGeom prst="rect">
            <a:avLst/>
          </a:prstGeom>
        </p:spPr>
        <p:txBody>
          <a:bodyPr/>
          <a:lstStyle/>
          <a:p>
            <a:endParaRPr/>
          </a:p>
        </p:txBody>
      </p:sp>
      <p:sp>
        <p:nvSpPr>
          <p:cNvPr id="164" name="Shape 164"/>
          <p:cNvSpPr>
            <a:spLocks noGrp="1"/>
          </p:cNvSpPr>
          <p:nvPr>
            <p:ph type="body" sz="quarter" idx="1"/>
          </p:nvPr>
        </p:nvSpPr>
        <p:spPr>
          <a:prstGeom prst="rect">
            <a:avLst/>
          </a:prstGeom>
        </p:spPr>
        <p:txBody>
          <a:bodyPr/>
          <a:lstStyle/>
          <a:p>
            <a:pPr defTabSz="914400">
              <a:lnSpc>
                <a:spcPct val="100000"/>
              </a:lnSpc>
              <a:defRPr sz="1200" b="1">
                <a:latin typeface="Calibri"/>
                <a:ea typeface="Calibri"/>
                <a:cs typeface="Calibri"/>
                <a:sym typeface="Calibri"/>
              </a:defRPr>
            </a:pPr>
            <a:r>
              <a:t>XX省惡人恶报事例</a:t>
            </a:r>
          </a:p>
          <a:p>
            <a:pPr defTabSz="914400">
              <a:lnSpc>
                <a:spcPct val="100000"/>
              </a:lnSpc>
              <a:defRPr sz="1200" u="sng">
                <a:solidFill>
                  <a:srgbClr val="0000FF"/>
                </a:solidFill>
                <a:uFill>
                  <a:solidFill>
                    <a:srgbClr val="0000FF"/>
                  </a:solidFill>
                </a:uFill>
                <a:latin typeface="Calibri"/>
                <a:ea typeface="Calibri"/>
                <a:cs typeface="Calibri"/>
                <a:sym typeface="Calibri"/>
              </a:defRPr>
            </a:pPr>
            <a:r>
              <a:rPr>
                <a:hlinkClick r:id="rId3"/>
              </a:rPr>
              <a:t>http://library.minghui.org/categoryb/6,276,11,6.htm</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 name="Shape 175"/>
          <p:cNvSpPr>
            <a:spLocks noGrp="1" noRot="1" noChangeAspect="1"/>
          </p:cNvSpPr>
          <p:nvPr>
            <p:ph type="sldImg"/>
          </p:nvPr>
        </p:nvSpPr>
        <p:spPr>
          <a:prstGeom prst="rect">
            <a:avLst/>
          </a:prstGeom>
        </p:spPr>
        <p:txBody>
          <a:bodyPr/>
          <a:lstStyle/>
          <a:p>
            <a:endParaRPr/>
          </a:p>
        </p:txBody>
      </p:sp>
      <p:sp>
        <p:nvSpPr>
          <p:cNvPr id="176" name="Shape 176"/>
          <p:cNvSpPr>
            <a:spLocks noGrp="1"/>
          </p:cNvSpPr>
          <p:nvPr>
            <p:ph type="body" sz="quarter" idx="1"/>
          </p:nvPr>
        </p:nvSpPr>
        <p:spPr>
          <a:prstGeom prst="rect">
            <a:avLst/>
          </a:prstGeom>
        </p:spPr>
        <p:txBody>
          <a:bodyPr/>
          <a:lstStyle/>
          <a:p>
            <a:pPr defTabSz="914400">
              <a:lnSpc>
                <a:spcPct val="100000"/>
              </a:lnSpc>
              <a:defRPr sz="1200" b="1">
                <a:latin typeface="Calibri"/>
                <a:ea typeface="Calibri"/>
                <a:cs typeface="Calibri"/>
                <a:sym typeface="Calibri"/>
              </a:defRPr>
            </a:pPr>
            <a:r>
              <a:t>XX省惡人恶报事例</a:t>
            </a:r>
          </a:p>
          <a:p>
            <a:pPr defTabSz="914400">
              <a:lnSpc>
                <a:spcPct val="100000"/>
              </a:lnSpc>
              <a:defRPr sz="1200" u="sng">
                <a:solidFill>
                  <a:srgbClr val="0000FF"/>
                </a:solidFill>
                <a:uFill>
                  <a:solidFill>
                    <a:srgbClr val="0000FF"/>
                  </a:solidFill>
                </a:uFill>
                <a:latin typeface="Calibri"/>
                <a:ea typeface="Calibri"/>
                <a:cs typeface="Calibri"/>
                <a:sym typeface="Calibri"/>
              </a:defRPr>
            </a:pPr>
            <a:r>
              <a:rPr>
                <a:hlinkClick r:id="rId3"/>
              </a:rPr>
              <a:t>http://library.minghui.org/categoryb/6,276,11,6.htm</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BC0C5ECB-B6A9-4FC2-BE85-03F5EF7D113F}" type="slidenum">
              <a:rPr lang="zh-TW" altLang="en-US" smtClean="0"/>
              <a:t>12</a:t>
            </a:fld>
            <a:endParaRPr lang="zh-TW" altLang="en-US"/>
          </a:p>
        </p:txBody>
      </p:sp>
    </p:spTree>
    <p:extLst>
      <p:ext uri="{BB962C8B-B14F-4D97-AF65-F5344CB8AC3E}">
        <p14:creationId xmlns:p14="http://schemas.microsoft.com/office/powerpoint/2010/main" val="38945232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BC0C5ECB-B6A9-4FC2-BE85-03F5EF7D113F}" type="slidenum">
              <a:rPr lang="zh-TW" altLang="en-US" smtClean="0"/>
              <a:t>13</a:t>
            </a:fld>
            <a:endParaRPr lang="zh-TW" altLang="en-US"/>
          </a:p>
        </p:txBody>
      </p:sp>
    </p:spTree>
    <p:extLst>
      <p:ext uri="{BB962C8B-B14F-4D97-AF65-F5344CB8AC3E}">
        <p14:creationId xmlns:p14="http://schemas.microsoft.com/office/powerpoint/2010/main" val="42225175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標題投影片">
    <p:spTree>
      <p:nvGrpSpPr>
        <p:cNvPr id="1" name=""/>
        <p:cNvGrpSpPr/>
        <p:nvPr/>
      </p:nvGrpSpPr>
      <p:grpSpPr>
        <a:xfrm>
          <a:off x="0" y="0"/>
          <a:ext cx="0" cy="0"/>
          <a:chOff x="0" y="0"/>
          <a:chExt cx="0" cy="0"/>
        </a:xfrm>
      </p:grpSpPr>
      <p:sp>
        <p:nvSpPr>
          <p:cNvPr id="2" name="標題 1"/>
          <p:cNvSpPr>
            <a:spLocks noGrp="1"/>
          </p:cNvSpPr>
          <p:nvPr>
            <p:ph type="ctrTitle"/>
          </p:nvPr>
        </p:nvSpPr>
        <p:spPr>
          <a:xfrm>
            <a:off x="685800" y="2130426"/>
            <a:ext cx="7772400" cy="1470025"/>
          </a:xfrm>
        </p:spPr>
        <p:txBody>
          <a:bodyPr/>
          <a:lstStyle/>
          <a:p>
            <a:r>
              <a:rPr lang="zh-TW" altLang="en-US" smtClean="0"/>
              <a:t>按一下以編輯母片標題樣式</a:t>
            </a:r>
            <a:endParaRPr lang="zh-TW" altLang="en-US"/>
          </a:p>
        </p:txBody>
      </p:sp>
      <p:sp>
        <p:nvSpPr>
          <p:cNvPr id="3" name="副標題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4729" indent="0" algn="ctr">
              <a:buNone/>
              <a:defRPr>
                <a:solidFill>
                  <a:schemeClr val="tx1">
                    <a:tint val="75000"/>
                  </a:schemeClr>
                </a:solidFill>
              </a:defRPr>
            </a:lvl2pPr>
            <a:lvl3pPr marL="909489" indent="0" algn="ctr">
              <a:buNone/>
              <a:defRPr>
                <a:solidFill>
                  <a:schemeClr val="tx1">
                    <a:tint val="75000"/>
                  </a:schemeClr>
                </a:solidFill>
              </a:defRPr>
            </a:lvl3pPr>
            <a:lvl4pPr marL="1364250" indent="0" algn="ctr">
              <a:buNone/>
              <a:defRPr>
                <a:solidFill>
                  <a:schemeClr val="tx1">
                    <a:tint val="75000"/>
                  </a:schemeClr>
                </a:solidFill>
              </a:defRPr>
            </a:lvl4pPr>
            <a:lvl5pPr marL="1819001" indent="0" algn="ctr">
              <a:buNone/>
              <a:defRPr>
                <a:solidFill>
                  <a:schemeClr val="tx1">
                    <a:tint val="75000"/>
                  </a:schemeClr>
                </a:solidFill>
              </a:defRPr>
            </a:lvl5pPr>
            <a:lvl6pPr marL="2273771" indent="0" algn="ctr">
              <a:buNone/>
              <a:defRPr>
                <a:solidFill>
                  <a:schemeClr val="tx1">
                    <a:tint val="75000"/>
                  </a:schemeClr>
                </a:solidFill>
              </a:defRPr>
            </a:lvl6pPr>
            <a:lvl7pPr marL="2728500" indent="0" algn="ctr">
              <a:buNone/>
              <a:defRPr>
                <a:solidFill>
                  <a:schemeClr val="tx1">
                    <a:tint val="75000"/>
                  </a:schemeClr>
                </a:solidFill>
              </a:defRPr>
            </a:lvl7pPr>
            <a:lvl8pPr marL="3183249" indent="0" algn="ctr">
              <a:buNone/>
              <a:defRPr>
                <a:solidFill>
                  <a:schemeClr val="tx1">
                    <a:tint val="75000"/>
                  </a:schemeClr>
                </a:solidFill>
              </a:defRPr>
            </a:lvl8pPr>
            <a:lvl9pPr marL="3637982" indent="0" algn="ctr">
              <a:buNone/>
              <a:defRPr>
                <a:solidFill>
                  <a:schemeClr val="tx1">
                    <a:tint val="75000"/>
                  </a:schemeClr>
                </a:solidFill>
              </a:defRPr>
            </a:lvl9pPr>
          </a:lstStyle>
          <a:p>
            <a:r>
              <a:rPr lang="zh-TW" altLang="en-US" smtClean="0"/>
              <a:t>按一下以編輯母片副標題樣式</a:t>
            </a:r>
            <a:endParaRPr lang="zh-TW" altLang="en-US"/>
          </a:p>
        </p:txBody>
      </p:sp>
      <p:sp>
        <p:nvSpPr>
          <p:cNvPr id="4" name="日期版面配置區 3"/>
          <p:cNvSpPr>
            <a:spLocks noGrp="1"/>
          </p:cNvSpPr>
          <p:nvPr>
            <p:ph type="dt" sz="half" idx="10"/>
          </p:nvPr>
        </p:nvSpPr>
        <p:spPr/>
        <p:txBody>
          <a:bodyPr/>
          <a:lstStyle/>
          <a:p>
            <a:fld id="{0946E90E-4A05-4D29-B676-ADFE5E9BC2B6}" type="datetimeFigureOut">
              <a:rPr lang="zh-TW" altLang="en-US" smtClean="0"/>
              <a:t>2018/2/3</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26393889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0946E90E-4A05-4D29-B676-ADFE5E9BC2B6}" type="datetimeFigureOut">
              <a:rPr lang="zh-TW" altLang="en-US" smtClean="0"/>
              <a:t>2018/2/3</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32723908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629400" y="274743"/>
            <a:ext cx="2057400" cy="5851525"/>
          </a:xfrm>
        </p:spPr>
        <p:txBody>
          <a:bodyPr vert="eaVert"/>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a:xfrm>
            <a:off x="457200" y="274743"/>
            <a:ext cx="6019800" cy="5851525"/>
          </a:xfrm>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0946E90E-4A05-4D29-B676-ADFE5E9BC2B6}" type="datetimeFigureOut">
              <a:rPr lang="zh-TW" altLang="en-US" smtClean="0"/>
              <a:t>2018/2/3</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2262491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大標題與副標題">
    <p:spTree>
      <p:nvGrpSpPr>
        <p:cNvPr id="1" name=""/>
        <p:cNvGrpSpPr/>
        <p:nvPr/>
      </p:nvGrpSpPr>
      <p:grpSpPr>
        <a:xfrm>
          <a:off x="0" y="0"/>
          <a:ext cx="0" cy="0"/>
          <a:chOff x="0" y="0"/>
          <a:chExt cx="0" cy="0"/>
        </a:xfrm>
      </p:grpSpPr>
      <p:sp>
        <p:nvSpPr>
          <p:cNvPr id="11" name="大標題文字"/>
          <p:cNvSpPr txBox="1">
            <a:spLocks noGrp="1"/>
          </p:cNvSpPr>
          <p:nvPr>
            <p:ph type="title"/>
          </p:nvPr>
        </p:nvSpPr>
        <p:spPr>
          <a:xfrm>
            <a:off x="893073" y="1151930"/>
            <a:ext cx="7358063" cy="2321719"/>
          </a:xfrm>
          <a:prstGeom prst="rect">
            <a:avLst/>
          </a:prstGeom>
        </p:spPr>
        <p:txBody>
          <a:bodyPr anchor="b"/>
          <a:lstStyle/>
          <a:p>
            <a:r>
              <a:t>大標題文字</a:t>
            </a:r>
          </a:p>
        </p:txBody>
      </p:sp>
      <p:sp>
        <p:nvSpPr>
          <p:cNvPr id="12" name="內文層級一…"/>
          <p:cNvSpPr txBox="1">
            <a:spLocks noGrp="1"/>
          </p:cNvSpPr>
          <p:nvPr>
            <p:ph type="body" sz="quarter" idx="1"/>
          </p:nvPr>
        </p:nvSpPr>
        <p:spPr>
          <a:xfrm>
            <a:off x="893073" y="3545086"/>
            <a:ext cx="7358063" cy="794742"/>
          </a:xfrm>
          <a:prstGeom prst="rect">
            <a:avLst/>
          </a:prstGeom>
        </p:spPr>
        <p:txBody>
          <a:bodyPr anchor="t"/>
          <a:lstStyle>
            <a:lvl1pPr marL="0" indent="0" algn="ctr">
              <a:spcBef>
                <a:spcPts val="0"/>
              </a:spcBef>
              <a:buSzTx/>
              <a:buNone/>
              <a:defRPr sz="2600"/>
            </a:lvl1pPr>
            <a:lvl2pPr marL="0" indent="159887" algn="ctr">
              <a:spcBef>
                <a:spcPts val="0"/>
              </a:spcBef>
              <a:buSzTx/>
              <a:buNone/>
              <a:defRPr sz="2600"/>
            </a:lvl2pPr>
            <a:lvl3pPr marL="0" indent="319733" algn="ctr">
              <a:spcBef>
                <a:spcPts val="0"/>
              </a:spcBef>
              <a:buSzTx/>
              <a:buNone/>
              <a:defRPr sz="2600"/>
            </a:lvl3pPr>
            <a:lvl4pPr marL="0" indent="479637" algn="ctr">
              <a:spcBef>
                <a:spcPts val="0"/>
              </a:spcBef>
              <a:buSzTx/>
              <a:buNone/>
              <a:defRPr sz="2600"/>
            </a:lvl4pPr>
            <a:lvl5pPr marL="0" indent="639489" algn="ctr">
              <a:spcBef>
                <a:spcPts val="0"/>
              </a:spcBef>
              <a:buSzTx/>
              <a:buNone/>
              <a:defRPr sz="2600"/>
            </a:lvl5pPr>
          </a:lstStyle>
          <a:p>
            <a:r>
              <a:t>內文層級一</a:t>
            </a:r>
          </a:p>
          <a:p>
            <a:pPr lvl="1"/>
            <a:r>
              <a:t>內文層級二</a:t>
            </a:r>
          </a:p>
          <a:p>
            <a:pPr lvl="2"/>
            <a:r>
              <a:t>內文層級三</a:t>
            </a:r>
          </a:p>
          <a:p>
            <a:pPr lvl="3"/>
            <a:r>
              <a:t>內文層級四</a:t>
            </a:r>
          </a:p>
          <a:p>
            <a:pPr lvl="4"/>
            <a:r>
              <a:t>內文層級五</a:t>
            </a:r>
          </a:p>
        </p:txBody>
      </p:sp>
      <p:sp>
        <p:nvSpPr>
          <p:cNvPr id="13" name="幻燈片編號"/>
          <p:cNvSpPr txBox="1">
            <a:spLocks noGrp="1"/>
          </p:cNvSpPr>
          <p:nvPr>
            <p:ph type="sldNum" sz="quarter" idx="2"/>
          </p:nvPr>
        </p:nvSpPr>
        <p:spPr>
          <a:prstGeom prst="rect">
            <a:avLst/>
          </a:prstGeom>
        </p:spPr>
        <p:txBody>
          <a:bodyPr/>
          <a:lstStyle>
            <a:lvl1pPr>
              <a:defRPr>
                <a:latin typeface="Helvetica Neue Thin"/>
                <a:ea typeface="Helvetica Neue Thin"/>
                <a:cs typeface="Helvetica Neue Thin"/>
                <a:sym typeface="Helvetica Neue Thin"/>
              </a:defRPr>
            </a:lvl1pPr>
          </a:lstStyle>
          <a:p>
            <a:fld id="{86CB4B4D-7CA3-9044-876B-883B54F8677D}" type="slidenum">
              <a:rPr/>
              <a:pPr/>
              <a:t>‹#›</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照片 - 水平">
    <p:spTree>
      <p:nvGrpSpPr>
        <p:cNvPr id="1" name=""/>
        <p:cNvGrpSpPr/>
        <p:nvPr/>
      </p:nvGrpSpPr>
      <p:grpSpPr>
        <a:xfrm>
          <a:off x="0" y="0"/>
          <a:ext cx="0" cy="0"/>
          <a:chOff x="0" y="0"/>
          <a:chExt cx="0" cy="0"/>
        </a:xfrm>
      </p:grpSpPr>
      <p:sp>
        <p:nvSpPr>
          <p:cNvPr id="20" name="影像"/>
          <p:cNvSpPr>
            <a:spLocks noGrp="1"/>
          </p:cNvSpPr>
          <p:nvPr>
            <p:ph type="pic" idx="13"/>
          </p:nvPr>
        </p:nvSpPr>
        <p:spPr>
          <a:xfrm>
            <a:off x="1143000" y="473273"/>
            <a:ext cx="6858000" cy="4152305"/>
          </a:xfrm>
          <a:prstGeom prst="rect">
            <a:avLst/>
          </a:prstGeom>
        </p:spPr>
        <p:txBody>
          <a:bodyPr lIns="63955" tIns="31965" rIns="63955" bIns="31965" anchor="t">
            <a:noAutofit/>
          </a:bodyPr>
          <a:lstStyle/>
          <a:p>
            <a:endParaRPr/>
          </a:p>
        </p:txBody>
      </p:sp>
      <p:sp>
        <p:nvSpPr>
          <p:cNvPr id="21" name="大標題文字"/>
          <p:cNvSpPr txBox="1">
            <a:spLocks noGrp="1"/>
          </p:cNvSpPr>
          <p:nvPr>
            <p:ph type="title"/>
          </p:nvPr>
        </p:nvSpPr>
        <p:spPr>
          <a:xfrm>
            <a:off x="893073" y="4723805"/>
            <a:ext cx="7358063" cy="1000125"/>
          </a:xfrm>
          <a:prstGeom prst="rect">
            <a:avLst/>
          </a:prstGeom>
        </p:spPr>
        <p:txBody>
          <a:bodyPr anchor="b"/>
          <a:lstStyle/>
          <a:p>
            <a:r>
              <a:t>大標題文字</a:t>
            </a:r>
          </a:p>
        </p:txBody>
      </p:sp>
      <p:sp>
        <p:nvSpPr>
          <p:cNvPr id="22" name="內文層級一…"/>
          <p:cNvSpPr txBox="1">
            <a:spLocks noGrp="1"/>
          </p:cNvSpPr>
          <p:nvPr>
            <p:ph type="body" sz="quarter" idx="1"/>
          </p:nvPr>
        </p:nvSpPr>
        <p:spPr>
          <a:xfrm>
            <a:off x="893073" y="5732859"/>
            <a:ext cx="7358063" cy="794742"/>
          </a:xfrm>
          <a:prstGeom prst="rect">
            <a:avLst/>
          </a:prstGeom>
        </p:spPr>
        <p:txBody>
          <a:bodyPr anchor="t"/>
          <a:lstStyle>
            <a:lvl1pPr marL="0" indent="0" algn="ctr">
              <a:spcBef>
                <a:spcPts val="0"/>
              </a:spcBef>
              <a:buSzTx/>
              <a:buNone/>
              <a:defRPr sz="2600"/>
            </a:lvl1pPr>
            <a:lvl2pPr marL="0" indent="159887" algn="ctr">
              <a:spcBef>
                <a:spcPts val="0"/>
              </a:spcBef>
              <a:buSzTx/>
              <a:buNone/>
              <a:defRPr sz="2600"/>
            </a:lvl2pPr>
            <a:lvl3pPr marL="0" indent="319733" algn="ctr">
              <a:spcBef>
                <a:spcPts val="0"/>
              </a:spcBef>
              <a:buSzTx/>
              <a:buNone/>
              <a:defRPr sz="2600"/>
            </a:lvl3pPr>
            <a:lvl4pPr marL="0" indent="479637" algn="ctr">
              <a:spcBef>
                <a:spcPts val="0"/>
              </a:spcBef>
              <a:buSzTx/>
              <a:buNone/>
              <a:defRPr sz="2600"/>
            </a:lvl4pPr>
            <a:lvl5pPr marL="0" indent="639489" algn="ctr">
              <a:spcBef>
                <a:spcPts val="0"/>
              </a:spcBef>
              <a:buSzTx/>
              <a:buNone/>
              <a:defRPr sz="2600"/>
            </a:lvl5pPr>
          </a:lstStyle>
          <a:p>
            <a:r>
              <a:t>內文層級一</a:t>
            </a:r>
          </a:p>
          <a:p>
            <a:pPr lvl="1"/>
            <a:r>
              <a:t>內文層級二</a:t>
            </a:r>
          </a:p>
          <a:p>
            <a:pPr lvl="2"/>
            <a:r>
              <a:t>內文層級三</a:t>
            </a:r>
          </a:p>
          <a:p>
            <a:pPr lvl="3"/>
            <a:r>
              <a:t>內文層級四</a:t>
            </a:r>
          </a:p>
          <a:p>
            <a:pPr lvl="4"/>
            <a:r>
              <a:t>內文層級五</a:t>
            </a:r>
          </a:p>
        </p:txBody>
      </p:sp>
      <p:sp>
        <p:nvSpPr>
          <p:cNvPr id="23" name="幻燈片編號"/>
          <p:cNvSpPr txBox="1">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大標題 - 中央">
    <p:spTree>
      <p:nvGrpSpPr>
        <p:cNvPr id="1" name=""/>
        <p:cNvGrpSpPr/>
        <p:nvPr/>
      </p:nvGrpSpPr>
      <p:grpSpPr>
        <a:xfrm>
          <a:off x="0" y="0"/>
          <a:ext cx="0" cy="0"/>
          <a:chOff x="0" y="0"/>
          <a:chExt cx="0" cy="0"/>
        </a:xfrm>
      </p:grpSpPr>
      <p:sp>
        <p:nvSpPr>
          <p:cNvPr id="30" name="大標題文字"/>
          <p:cNvSpPr txBox="1">
            <a:spLocks noGrp="1"/>
          </p:cNvSpPr>
          <p:nvPr>
            <p:ph type="title"/>
          </p:nvPr>
        </p:nvSpPr>
        <p:spPr>
          <a:xfrm>
            <a:off x="893073" y="2268141"/>
            <a:ext cx="7358063" cy="2321719"/>
          </a:xfrm>
          <a:prstGeom prst="rect">
            <a:avLst/>
          </a:prstGeom>
        </p:spPr>
        <p:txBody>
          <a:bodyPr/>
          <a:lstStyle/>
          <a:p>
            <a:r>
              <a:t>大標題文字</a:t>
            </a:r>
          </a:p>
        </p:txBody>
      </p:sp>
      <p:sp>
        <p:nvSpPr>
          <p:cNvPr id="31" name="幻燈片編號"/>
          <p:cNvSpPr txBox="1">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照片 - 直式">
    <p:spTree>
      <p:nvGrpSpPr>
        <p:cNvPr id="1" name=""/>
        <p:cNvGrpSpPr/>
        <p:nvPr/>
      </p:nvGrpSpPr>
      <p:grpSpPr>
        <a:xfrm>
          <a:off x="0" y="0"/>
          <a:ext cx="0" cy="0"/>
          <a:chOff x="0" y="0"/>
          <a:chExt cx="0" cy="0"/>
        </a:xfrm>
      </p:grpSpPr>
      <p:sp>
        <p:nvSpPr>
          <p:cNvPr id="38" name="影像"/>
          <p:cNvSpPr>
            <a:spLocks noGrp="1"/>
          </p:cNvSpPr>
          <p:nvPr>
            <p:ph type="pic" sz="half" idx="13"/>
          </p:nvPr>
        </p:nvSpPr>
        <p:spPr>
          <a:xfrm>
            <a:off x="4723805" y="446484"/>
            <a:ext cx="3750469" cy="5777508"/>
          </a:xfrm>
          <a:prstGeom prst="rect">
            <a:avLst/>
          </a:prstGeom>
        </p:spPr>
        <p:txBody>
          <a:bodyPr lIns="63955" tIns="31965" rIns="63955" bIns="31965" anchor="t">
            <a:noAutofit/>
          </a:bodyPr>
          <a:lstStyle/>
          <a:p>
            <a:endParaRPr/>
          </a:p>
        </p:txBody>
      </p:sp>
      <p:sp>
        <p:nvSpPr>
          <p:cNvPr id="39" name="大標題文字"/>
          <p:cNvSpPr txBox="1">
            <a:spLocks noGrp="1"/>
          </p:cNvSpPr>
          <p:nvPr>
            <p:ph type="title"/>
          </p:nvPr>
        </p:nvSpPr>
        <p:spPr>
          <a:xfrm>
            <a:off x="669726" y="446484"/>
            <a:ext cx="3750469" cy="2803922"/>
          </a:xfrm>
          <a:prstGeom prst="rect">
            <a:avLst/>
          </a:prstGeom>
        </p:spPr>
        <p:txBody>
          <a:bodyPr anchor="b"/>
          <a:lstStyle>
            <a:lvl1pPr>
              <a:defRPr sz="4200"/>
            </a:lvl1pPr>
          </a:lstStyle>
          <a:p>
            <a:r>
              <a:t>大標題文字</a:t>
            </a:r>
          </a:p>
        </p:txBody>
      </p:sp>
      <p:sp>
        <p:nvSpPr>
          <p:cNvPr id="40" name="內文層級一…"/>
          <p:cNvSpPr txBox="1">
            <a:spLocks noGrp="1"/>
          </p:cNvSpPr>
          <p:nvPr>
            <p:ph type="body" sz="quarter" idx="1"/>
          </p:nvPr>
        </p:nvSpPr>
        <p:spPr>
          <a:xfrm>
            <a:off x="669726" y="3321844"/>
            <a:ext cx="3750469" cy="2893219"/>
          </a:xfrm>
          <a:prstGeom prst="rect">
            <a:avLst/>
          </a:prstGeom>
        </p:spPr>
        <p:txBody>
          <a:bodyPr anchor="t"/>
          <a:lstStyle>
            <a:lvl1pPr marL="0" indent="0" algn="ctr">
              <a:spcBef>
                <a:spcPts val="0"/>
              </a:spcBef>
              <a:buSzTx/>
              <a:buNone/>
              <a:defRPr sz="2600"/>
            </a:lvl1pPr>
            <a:lvl2pPr marL="0" indent="159887" algn="ctr">
              <a:spcBef>
                <a:spcPts val="0"/>
              </a:spcBef>
              <a:buSzTx/>
              <a:buNone/>
              <a:defRPr sz="2600"/>
            </a:lvl2pPr>
            <a:lvl3pPr marL="0" indent="319733" algn="ctr">
              <a:spcBef>
                <a:spcPts val="0"/>
              </a:spcBef>
              <a:buSzTx/>
              <a:buNone/>
              <a:defRPr sz="2600"/>
            </a:lvl3pPr>
            <a:lvl4pPr marL="0" indent="479637" algn="ctr">
              <a:spcBef>
                <a:spcPts val="0"/>
              </a:spcBef>
              <a:buSzTx/>
              <a:buNone/>
              <a:defRPr sz="2600"/>
            </a:lvl4pPr>
            <a:lvl5pPr marL="0" indent="639489" algn="ctr">
              <a:spcBef>
                <a:spcPts val="0"/>
              </a:spcBef>
              <a:buSzTx/>
              <a:buNone/>
              <a:defRPr sz="2600"/>
            </a:lvl5pPr>
          </a:lstStyle>
          <a:p>
            <a:r>
              <a:t>內文層級一</a:t>
            </a:r>
          </a:p>
          <a:p>
            <a:pPr lvl="1"/>
            <a:r>
              <a:t>內文層級二</a:t>
            </a:r>
          </a:p>
          <a:p>
            <a:pPr lvl="2"/>
            <a:r>
              <a:t>內文層級三</a:t>
            </a:r>
          </a:p>
          <a:p>
            <a:pPr lvl="3"/>
            <a:r>
              <a:t>內文層級四</a:t>
            </a:r>
          </a:p>
          <a:p>
            <a:pPr lvl="4"/>
            <a:r>
              <a:t>內文層級五</a:t>
            </a:r>
          </a:p>
        </p:txBody>
      </p:sp>
      <p:sp>
        <p:nvSpPr>
          <p:cNvPr id="41" name="幻燈片編號"/>
          <p:cNvSpPr txBox="1">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type="tx">
  <p:cSld name="大標題 - 上方">
    <p:spTree>
      <p:nvGrpSpPr>
        <p:cNvPr id="1" name=""/>
        <p:cNvGrpSpPr/>
        <p:nvPr/>
      </p:nvGrpSpPr>
      <p:grpSpPr>
        <a:xfrm>
          <a:off x="0" y="0"/>
          <a:ext cx="0" cy="0"/>
          <a:chOff x="0" y="0"/>
          <a:chExt cx="0" cy="0"/>
        </a:xfrm>
      </p:grpSpPr>
      <p:sp>
        <p:nvSpPr>
          <p:cNvPr id="48" name="大標題文字"/>
          <p:cNvSpPr txBox="1">
            <a:spLocks noGrp="1"/>
          </p:cNvSpPr>
          <p:nvPr>
            <p:ph type="title"/>
          </p:nvPr>
        </p:nvSpPr>
        <p:spPr>
          <a:prstGeom prst="rect">
            <a:avLst/>
          </a:prstGeom>
        </p:spPr>
        <p:txBody>
          <a:bodyPr/>
          <a:lstStyle/>
          <a:p>
            <a:r>
              <a:t>大標題文字</a:t>
            </a:r>
          </a:p>
        </p:txBody>
      </p:sp>
      <p:sp>
        <p:nvSpPr>
          <p:cNvPr id="49" name="幻燈片編號"/>
          <p:cNvSpPr txBox="1">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type="tx">
  <p:cSld name="大標題與項目符號">
    <p:spTree>
      <p:nvGrpSpPr>
        <p:cNvPr id="1" name=""/>
        <p:cNvGrpSpPr/>
        <p:nvPr/>
      </p:nvGrpSpPr>
      <p:grpSpPr>
        <a:xfrm>
          <a:off x="0" y="0"/>
          <a:ext cx="0" cy="0"/>
          <a:chOff x="0" y="0"/>
          <a:chExt cx="0" cy="0"/>
        </a:xfrm>
      </p:grpSpPr>
      <p:sp>
        <p:nvSpPr>
          <p:cNvPr id="56" name="大標題文字"/>
          <p:cNvSpPr txBox="1">
            <a:spLocks noGrp="1"/>
          </p:cNvSpPr>
          <p:nvPr>
            <p:ph type="title"/>
          </p:nvPr>
        </p:nvSpPr>
        <p:spPr>
          <a:prstGeom prst="rect">
            <a:avLst/>
          </a:prstGeom>
        </p:spPr>
        <p:txBody>
          <a:bodyPr/>
          <a:lstStyle/>
          <a:p>
            <a:r>
              <a:t>大標題文字</a:t>
            </a:r>
          </a:p>
        </p:txBody>
      </p:sp>
      <p:sp>
        <p:nvSpPr>
          <p:cNvPr id="57" name="內文層級一…"/>
          <p:cNvSpPr txBox="1">
            <a:spLocks noGrp="1"/>
          </p:cNvSpPr>
          <p:nvPr>
            <p:ph type="body" idx="1"/>
          </p:nvPr>
        </p:nvSpPr>
        <p:spPr>
          <a:prstGeom prst="rect">
            <a:avLst/>
          </a:prstGeom>
        </p:spPr>
        <p:txBody>
          <a:bodyPr/>
          <a:lstStyle/>
          <a:p>
            <a:r>
              <a:t>內文層級一</a:t>
            </a:r>
          </a:p>
          <a:p>
            <a:pPr lvl="1"/>
            <a:r>
              <a:t>內文層級二</a:t>
            </a:r>
          </a:p>
          <a:p>
            <a:pPr lvl="2"/>
            <a:r>
              <a:t>內文層級三</a:t>
            </a:r>
          </a:p>
          <a:p>
            <a:pPr lvl="3"/>
            <a:r>
              <a:t>內文層級四</a:t>
            </a:r>
          </a:p>
          <a:p>
            <a:pPr lvl="4"/>
            <a:r>
              <a:t>內文層級五</a:t>
            </a:r>
          </a:p>
        </p:txBody>
      </p:sp>
      <p:sp>
        <p:nvSpPr>
          <p:cNvPr id="58" name="幻燈片編號"/>
          <p:cNvSpPr txBox="1">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type="tx">
  <p:cSld name="大標題、項目符號與照片">
    <p:spTree>
      <p:nvGrpSpPr>
        <p:cNvPr id="1" name=""/>
        <p:cNvGrpSpPr/>
        <p:nvPr/>
      </p:nvGrpSpPr>
      <p:grpSpPr>
        <a:xfrm>
          <a:off x="0" y="0"/>
          <a:ext cx="0" cy="0"/>
          <a:chOff x="0" y="0"/>
          <a:chExt cx="0" cy="0"/>
        </a:xfrm>
      </p:grpSpPr>
      <p:sp>
        <p:nvSpPr>
          <p:cNvPr id="65" name="影像"/>
          <p:cNvSpPr>
            <a:spLocks noGrp="1"/>
          </p:cNvSpPr>
          <p:nvPr>
            <p:ph type="pic" sz="half" idx="13"/>
          </p:nvPr>
        </p:nvSpPr>
        <p:spPr>
          <a:xfrm>
            <a:off x="4723805" y="1821656"/>
            <a:ext cx="3750469" cy="4420195"/>
          </a:xfrm>
          <a:prstGeom prst="rect">
            <a:avLst/>
          </a:prstGeom>
        </p:spPr>
        <p:txBody>
          <a:bodyPr lIns="63955" tIns="31965" rIns="63955" bIns="31965" anchor="t">
            <a:noAutofit/>
          </a:bodyPr>
          <a:lstStyle/>
          <a:p>
            <a:endParaRPr/>
          </a:p>
        </p:txBody>
      </p:sp>
      <p:sp>
        <p:nvSpPr>
          <p:cNvPr id="66" name="大標題文字"/>
          <p:cNvSpPr txBox="1">
            <a:spLocks noGrp="1"/>
          </p:cNvSpPr>
          <p:nvPr>
            <p:ph type="title"/>
          </p:nvPr>
        </p:nvSpPr>
        <p:spPr>
          <a:prstGeom prst="rect">
            <a:avLst/>
          </a:prstGeom>
        </p:spPr>
        <p:txBody>
          <a:bodyPr/>
          <a:lstStyle/>
          <a:p>
            <a:r>
              <a:t>大標題文字</a:t>
            </a:r>
          </a:p>
        </p:txBody>
      </p:sp>
      <p:sp>
        <p:nvSpPr>
          <p:cNvPr id="67" name="內文層級一…"/>
          <p:cNvSpPr txBox="1">
            <a:spLocks noGrp="1"/>
          </p:cNvSpPr>
          <p:nvPr>
            <p:ph type="body" sz="half" idx="1"/>
          </p:nvPr>
        </p:nvSpPr>
        <p:spPr>
          <a:xfrm>
            <a:off x="669726" y="1821656"/>
            <a:ext cx="3750469" cy="4420195"/>
          </a:xfrm>
          <a:prstGeom prst="rect">
            <a:avLst/>
          </a:prstGeom>
        </p:spPr>
        <p:txBody>
          <a:bodyPr/>
          <a:lstStyle>
            <a:lvl1pPr marL="239833" indent="-239833">
              <a:spcBef>
                <a:spcPts val="2250"/>
              </a:spcBef>
              <a:defRPr sz="2000"/>
            </a:lvl1pPr>
            <a:lvl2pPr marL="479637" indent="-239833">
              <a:spcBef>
                <a:spcPts val="2250"/>
              </a:spcBef>
              <a:defRPr sz="2000"/>
            </a:lvl2pPr>
            <a:lvl3pPr marL="719431" indent="-239833">
              <a:spcBef>
                <a:spcPts val="2250"/>
              </a:spcBef>
              <a:defRPr sz="2000"/>
            </a:lvl3pPr>
            <a:lvl4pPr marL="959257" indent="-239833">
              <a:spcBef>
                <a:spcPts val="2250"/>
              </a:spcBef>
              <a:defRPr sz="2000"/>
            </a:lvl4pPr>
            <a:lvl5pPr marL="1199060" indent="-239833">
              <a:spcBef>
                <a:spcPts val="2250"/>
              </a:spcBef>
              <a:defRPr sz="2000"/>
            </a:lvl5pPr>
          </a:lstStyle>
          <a:p>
            <a:r>
              <a:t>內文層級一</a:t>
            </a:r>
          </a:p>
          <a:p>
            <a:pPr lvl="1"/>
            <a:r>
              <a:t>內文層級二</a:t>
            </a:r>
          </a:p>
          <a:p>
            <a:pPr lvl="2"/>
            <a:r>
              <a:t>內文層級三</a:t>
            </a:r>
          </a:p>
          <a:p>
            <a:pPr lvl="3"/>
            <a:r>
              <a:t>內文層級四</a:t>
            </a:r>
          </a:p>
          <a:p>
            <a:pPr lvl="4"/>
            <a:r>
              <a:t>內文層級五</a:t>
            </a:r>
          </a:p>
        </p:txBody>
      </p:sp>
      <p:sp>
        <p:nvSpPr>
          <p:cNvPr id="68" name="幻燈片編號"/>
          <p:cNvSpPr txBox="1">
            <a:spLocks noGrp="1"/>
          </p:cNvSpPr>
          <p:nvPr>
            <p:ph type="sldNum" sz="quarter" idx="2"/>
          </p:nvPr>
        </p:nvSpPr>
        <p:spPr>
          <a:xfrm>
            <a:off x="4437431" y="6536635"/>
            <a:ext cx="264585" cy="245255"/>
          </a:xfrm>
          <a:prstGeom prst="rect">
            <a:avLst/>
          </a:prstGeom>
        </p:spPr>
        <p:txBody>
          <a:bodyPr/>
          <a:lstStyle>
            <a:lvl1pPr>
              <a:defRPr>
                <a:latin typeface="Helvetica Light"/>
                <a:ea typeface="Helvetica Light"/>
                <a:cs typeface="Helvetica Light"/>
                <a:sym typeface="Helvetica Light"/>
              </a:defRPr>
            </a:lvl1pPr>
          </a:lstStyle>
          <a:p>
            <a:fld id="{86CB4B4D-7CA3-9044-876B-883B54F8677D}" type="slidenum">
              <a:rPr/>
              <a:pPr/>
              <a:t>‹#›</a:t>
            </a:fld>
            <a:endParaRPr/>
          </a:p>
        </p:txBody>
      </p:sp>
    </p:spTree>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type="tx">
  <p:cSld name="項目符號">
    <p:spTree>
      <p:nvGrpSpPr>
        <p:cNvPr id="1" name=""/>
        <p:cNvGrpSpPr/>
        <p:nvPr/>
      </p:nvGrpSpPr>
      <p:grpSpPr>
        <a:xfrm>
          <a:off x="0" y="0"/>
          <a:ext cx="0" cy="0"/>
          <a:chOff x="0" y="0"/>
          <a:chExt cx="0" cy="0"/>
        </a:xfrm>
      </p:grpSpPr>
      <p:sp>
        <p:nvSpPr>
          <p:cNvPr id="75" name="內文層級一…"/>
          <p:cNvSpPr txBox="1">
            <a:spLocks noGrp="1"/>
          </p:cNvSpPr>
          <p:nvPr>
            <p:ph type="body" idx="1"/>
          </p:nvPr>
        </p:nvSpPr>
        <p:spPr>
          <a:xfrm>
            <a:off x="669727" y="893073"/>
            <a:ext cx="7804547" cy="5072063"/>
          </a:xfrm>
          <a:prstGeom prst="rect">
            <a:avLst/>
          </a:prstGeom>
        </p:spPr>
        <p:txBody>
          <a:bodyPr/>
          <a:lstStyle/>
          <a:p>
            <a:r>
              <a:t>內文層級一</a:t>
            </a:r>
          </a:p>
          <a:p>
            <a:pPr lvl="1"/>
            <a:r>
              <a:t>內文層級二</a:t>
            </a:r>
          </a:p>
          <a:p>
            <a:pPr lvl="2"/>
            <a:r>
              <a:t>內文層級三</a:t>
            </a:r>
          </a:p>
          <a:p>
            <a:pPr lvl="3"/>
            <a:r>
              <a:t>內文層級四</a:t>
            </a:r>
          </a:p>
          <a:p>
            <a:pPr lvl="4"/>
            <a:r>
              <a:t>內文層級五</a:t>
            </a:r>
          </a:p>
        </p:txBody>
      </p:sp>
      <p:sp>
        <p:nvSpPr>
          <p:cNvPr id="76" name="幻燈片編號"/>
          <p:cNvSpPr txBox="1">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idx="1"/>
          </p:nvPr>
        </p:nvSpPr>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0946E90E-4A05-4D29-B676-ADFE5E9BC2B6}" type="datetimeFigureOut">
              <a:rPr lang="zh-TW" altLang="en-US" smtClean="0"/>
              <a:t>2018/2/3</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370825203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x">
  <p:cSld name="照片 - 一頁三張">
    <p:spTree>
      <p:nvGrpSpPr>
        <p:cNvPr id="1" name=""/>
        <p:cNvGrpSpPr/>
        <p:nvPr/>
      </p:nvGrpSpPr>
      <p:grpSpPr>
        <a:xfrm>
          <a:off x="0" y="0"/>
          <a:ext cx="0" cy="0"/>
          <a:chOff x="0" y="0"/>
          <a:chExt cx="0" cy="0"/>
        </a:xfrm>
      </p:grpSpPr>
      <p:sp>
        <p:nvSpPr>
          <p:cNvPr id="83" name="影像"/>
          <p:cNvSpPr>
            <a:spLocks noGrp="1"/>
          </p:cNvSpPr>
          <p:nvPr>
            <p:ph type="pic" sz="quarter" idx="13"/>
          </p:nvPr>
        </p:nvSpPr>
        <p:spPr>
          <a:xfrm>
            <a:off x="4723805" y="3580805"/>
            <a:ext cx="3750469" cy="2652117"/>
          </a:xfrm>
          <a:prstGeom prst="rect">
            <a:avLst/>
          </a:prstGeom>
        </p:spPr>
        <p:txBody>
          <a:bodyPr lIns="63955" tIns="31965" rIns="63955" bIns="31965" anchor="t">
            <a:noAutofit/>
          </a:bodyPr>
          <a:lstStyle/>
          <a:p>
            <a:endParaRPr/>
          </a:p>
        </p:txBody>
      </p:sp>
      <p:sp>
        <p:nvSpPr>
          <p:cNvPr id="84" name="影像"/>
          <p:cNvSpPr>
            <a:spLocks noGrp="1"/>
          </p:cNvSpPr>
          <p:nvPr>
            <p:ph type="pic" sz="quarter" idx="14"/>
          </p:nvPr>
        </p:nvSpPr>
        <p:spPr>
          <a:xfrm>
            <a:off x="4723805" y="625078"/>
            <a:ext cx="3750469" cy="2652117"/>
          </a:xfrm>
          <a:prstGeom prst="rect">
            <a:avLst/>
          </a:prstGeom>
        </p:spPr>
        <p:txBody>
          <a:bodyPr lIns="63955" tIns="31965" rIns="63955" bIns="31965" anchor="t">
            <a:noAutofit/>
          </a:bodyPr>
          <a:lstStyle/>
          <a:p>
            <a:endParaRPr/>
          </a:p>
        </p:txBody>
      </p:sp>
      <p:sp>
        <p:nvSpPr>
          <p:cNvPr id="85" name="影像"/>
          <p:cNvSpPr>
            <a:spLocks noGrp="1"/>
          </p:cNvSpPr>
          <p:nvPr>
            <p:ph type="pic" sz="half" idx="15"/>
          </p:nvPr>
        </p:nvSpPr>
        <p:spPr>
          <a:xfrm>
            <a:off x="669726" y="625078"/>
            <a:ext cx="3750469" cy="5607844"/>
          </a:xfrm>
          <a:prstGeom prst="rect">
            <a:avLst/>
          </a:prstGeom>
        </p:spPr>
        <p:txBody>
          <a:bodyPr lIns="63955" tIns="31965" rIns="63955" bIns="31965" anchor="t">
            <a:noAutofit/>
          </a:bodyPr>
          <a:lstStyle/>
          <a:p>
            <a:endParaRPr/>
          </a:p>
        </p:txBody>
      </p:sp>
      <p:sp>
        <p:nvSpPr>
          <p:cNvPr id="86" name="幻燈片編號"/>
          <p:cNvSpPr txBox="1">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type="tx">
  <p:cSld name="名言語錄">
    <p:spTree>
      <p:nvGrpSpPr>
        <p:cNvPr id="1" name=""/>
        <p:cNvGrpSpPr/>
        <p:nvPr/>
      </p:nvGrpSpPr>
      <p:grpSpPr>
        <a:xfrm>
          <a:off x="0" y="0"/>
          <a:ext cx="0" cy="0"/>
          <a:chOff x="0" y="0"/>
          <a:chExt cx="0" cy="0"/>
        </a:xfrm>
      </p:grpSpPr>
      <p:sp>
        <p:nvSpPr>
          <p:cNvPr id="93" name="–王大明"/>
          <p:cNvSpPr txBox="1">
            <a:spLocks noGrp="1"/>
          </p:cNvSpPr>
          <p:nvPr>
            <p:ph type="body" sz="quarter" idx="13"/>
          </p:nvPr>
        </p:nvSpPr>
        <p:spPr>
          <a:xfrm>
            <a:off x="893073" y="4473774"/>
            <a:ext cx="7358063" cy="333742"/>
          </a:xfrm>
          <a:prstGeom prst="rect">
            <a:avLst/>
          </a:prstGeom>
        </p:spPr>
        <p:txBody>
          <a:bodyPr anchor="t">
            <a:spAutoFit/>
          </a:bodyPr>
          <a:lstStyle>
            <a:lvl1pPr marL="0" indent="0" algn="ctr">
              <a:spcBef>
                <a:spcPts val="0"/>
              </a:spcBef>
              <a:buSzTx/>
              <a:buNone/>
              <a:defRPr sz="1700" i="1"/>
            </a:lvl1pPr>
          </a:lstStyle>
          <a:p>
            <a:r>
              <a:t>–王大明</a:t>
            </a:r>
          </a:p>
        </p:txBody>
      </p:sp>
      <p:sp>
        <p:nvSpPr>
          <p:cNvPr id="94" name="「在此輸入名言語錄。」"/>
          <p:cNvSpPr txBox="1">
            <a:spLocks noGrp="1"/>
          </p:cNvSpPr>
          <p:nvPr>
            <p:ph type="body" sz="quarter" idx="14"/>
          </p:nvPr>
        </p:nvSpPr>
        <p:spPr>
          <a:xfrm>
            <a:off x="893073" y="2993957"/>
            <a:ext cx="7358063" cy="441463"/>
          </a:xfrm>
          <a:prstGeom prst="rect">
            <a:avLst/>
          </a:prstGeom>
        </p:spPr>
        <p:txBody>
          <a:bodyPr>
            <a:spAutoFit/>
          </a:bodyPr>
          <a:lstStyle>
            <a:lvl1pPr marL="0" indent="0" algn="ctr">
              <a:spcBef>
                <a:spcPts val="0"/>
              </a:spcBef>
              <a:buSzTx/>
              <a:buNone/>
              <a:defRPr sz="2400">
                <a:latin typeface="+mn-lt"/>
                <a:ea typeface="+mn-ea"/>
                <a:cs typeface="+mn-cs"/>
                <a:sym typeface="Helvetica Neue Medium"/>
              </a:defRPr>
            </a:lvl1pPr>
          </a:lstStyle>
          <a:p>
            <a:r>
              <a:t>「在此輸入名言語錄。」</a:t>
            </a:r>
          </a:p>
        </p:txBody>
      </p:sp>
      <p:sp>
        <p:nvSpPr>
          <p:cNvPr id="95" name="幻燈片編號"/>
          <p:cNvSpPr txBox="1">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type="tx">
  <p:cSld name="照片">
    <p:spTree>
      <p:nvGrpSpPr>
        <p:cNvPr id="1" name=""/>
        <p:cNvGrpSpPr/>
        <p:nvPr/>
      </p:nvGrpSpPr>
      <p:grpSpPr>
        <a:xfrm>
          <a:off x="0" y="0"/>
          <a:ext cx="0" cy="0"/>
          <a:chOff x="0" y="0"/>
          <a:chExt cx="0" cy="0"/>
        </a:xfrm>
      </p:grpSpPr>
      <p:sp>
        <p:nvSpPr>
          <p:cNvPr id="102" name="影像"/>
          <p:cNvSpPr>
            <a:spLocks noGrp="1"/>
          </p:cNvSpPr>
          <p:nvPr>
            <p:ph type="pic" idx="13"/>
          </p:nvPr>
        </p:nvSpPr>
        <p:spPr>
          <a:xfrm>
            <a:off x="0" y="0"/>
            <a:ext cx="9144000" cy="6858000"/>
          </a:xfrm>
          <a:prstGeom prst="rect">
            <a:avLst/>
          </a:prstGeom>
        </p:spPr>
        <p:txBody>
          <a:bodyPr lIns="63955" tIns="31965" rIns="63955" bIns="31965" anchor="t">
            <a:noAutofit/>
          </a:bodyPr>
          <a:lstStyle/>
          <a:p>
            <a:endParaRPr/>
          </a:p>
        </p:txBody>
      </p:sp>
      <p:sp>
        <p:nvSpPr>
          <p:cNvPr id="103" name="幻燈片編號"/>
          <p:cNvSpPr txBox="1">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type="tx">
  <p:cSld name="空白">
    <p:spTree>
      <p:nvGrpSpPr>
        <p:cNvPr id="1" name=""/>
        <p:cNvGrpSpPr/>
        <p:nvPr/>
      </p:nvGrpSpPr>
      <p:grpSpPr>
        <a:xfrm>
          <a:off x="0" y="0"/>
          <a:ext cx="0" cy="0"/>
          <a:chOff x="0" y="0"/>
          <a:chExt cx="0" cy="0"/>
        </a:xfrm>
      </p:grpSpPr>
      <p:sp>
        <p:nvSpPr>
          <p:cNvPr id="110" name="幻燈片編號"/>
          <p:cNvSpPr txBox="1">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章節標題">
    <p:spTree>
      <p:nvGrpSpPr>
        <p:cNvPr id="1" name=""/>
        <p:cNvGrpSpPr/>
        <p:nvPr/>
      </p:nvGrpSpPr>
      <p:grpSpPr>
        <a:xfrm>
          <a:off x="0" y="0"/>
          <a:ext cx="0" cy="0"/>
          <a:chOff x="0" y="0"/>
          <a:chExt cx="0" cy="0"/>
        </a:xfrm>
      </p:grpSpPr>
      <p:sp>
        <p:nvSpPr>
          <p:cNvPr id="2" name="標題 1"/>
          <p:cNvSpPr>
            <a:spLocks noGrp="1"/>
          </p:cNvSpPr>
          <p:nvPr>
            <p:ph type="title"/>
          </p:nvPr>
        </p:nvSpPr>
        <p:spPr>
          <a:xfrm>
            <a:off x="722313" y="4407005"/>
            <a:ext cx="7772400" cy="1362075"/>
          </a:xfrm>
        </p:spPr>
        <p:txBody>
          <a:bodyPr anchor="t"/>
          <a:lstStyle>
            <a:lvl1pPr algn="l">
              <a:defRPr sz="4000" b="1" cap="all"/>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722313" y="2906818"/>
            <a:ext cx="7772400" cy="1500187"/>
          </a:xfrm>
        </p:spPr>
        <p:txBody>
          <a:bodyPr anchor="b"/>
          <a:lstStyle>
            <a:lvl1pPr marL="0" indent="0">
              <a:buNone/>
              <a:defRPr sz="2000">
                <a:solidFill>
                  <a:schemeClr val="tx1">
                    <a:tint val="75000"/>
                  </a:schemeClr>
                </a:solidFill>
              </a:defRPr>
            </a:lvl1pPr>
            <a:lvl2pPr marL="454729" indent="0">
              <a:buNone/>
              <a:defRPr sz="1800">
                <a:solidFill>
                  <a:schemeClr val="tx1">
                    <a:tint val="75000"/>
                  </a:schemeClr>
                </a:solidFill>
              </a:defRPr>
            </a:lvl2pPr>
            <a:lvl3pPr marL="909489" indent="0">
              <a:buNone/>
              <a:defRPr sz="1600">
                <a:solidFill>
                  <a:schemeClr val="tx1">
                    <a:tint val="75000"/>
                  </a:schemeClr>
                </a:solidFill>
              </a:defRPr>
            </a:lvl3pPr>
            <a:lvl4pPr marL="1364250" indent="0">
              <a:buNone/>
              <a:defRPr sz="1400">
                <a:solidFill>
                  <a:schemeClr val="tx1">
                    <a:tint val="75000"/>
                  </a:schemeClr>
                </a:solidFill>
              </a:defRPr>
            </a:lvl4pPr>
            <a:lvl5pPr marL="1819001" indent="0">
              <a:buNone/>
              <a:defRPr sz="1400">
                <a:solidFill>
                  <a:schemeClr val="tx1">
                    <a:tint val="75000"/>
                  </a:schemeClr>
                </a:solidFill>
              </a:defRPr>
            </a:lvl5pPr>
            <a:lvl6pPr marL="2273771" indent="0">
              <a:buNone/>
              <a:defRPr sz="1400">
                <a:solidFill>
                  <a:schemeClr val="tx1">
                    <a:tint val="75000"/>
                  </a:schemeClr>
                </a:solidFill>
              </a:defRPr>
            </a:lvl6pPr>
            <a:lvl7pPr marL="2728500" indent="0">
              <a:buNone/>
              <a:defRPr sz="1400">
                <a:solidFill>
                  <a:schemeClr val="tx1">
                    <a:tint val="75000"/>
                  </a:schemeClr>
                </a:solidFill>
              </a:defRPr>
            </a:lvl7pPr>
            <a:lvl8pPr marL="3183249" indent="0">
              <a:buNone/>
              <a:defRPr sz="1400">
                <a:solidFill>
                  <a:schemeClr val="tx1">
                    <a:tint val="75000"/>
                  </a:schemeClr>
                </a:solidFill>
              </a:defRPr>
            </a:lvl8pPr>
            <a:lvl9pPr marL="3637982" indent="0">
              <a:buNone/>
              <a:defRPr sz="1400">
                <a:solidFill>
                  <a:schemeClr val="tx1">
                    <a:tint val="75000"/>
                  </a:schemeClr>
                </a:solidFill>
              </a:defRPr>
            </a:lvl9pPr>
          </a:lstStyle>
          <a:p>
            <a:pPr lvl="0"/>
            <a:r>
              <a:rPr lang="zh-TW" altLang="en-US" smtClean="0"/>
              <a:t>按一下以編輯母片文字樣式</a:t>
            </a:r>
          </a:p>
        </p:txBody>
      </p:sp>
      <p:sp>
        <p:nvSpPr>
          <p:cNvPr id="4" name="日期版面配置區 3"/>
          <p:cNvSpPr>
            <a:spLocks noGrp="1"/>
          </p:cNvSpPr>
          <p:nvPr>
            <p:ph type="dt" sz="half" idx="10"/>
          </p:nvPr>
        </p:nvSpPr>
        <p:spPr/>
        <p:txBody>
          <a:bodyPr/>
          <a:lstStyle/>
          <a:p>
            <a:fld id="{0946E90E-4A05-4D29-B676-ADFE5E9BC2B6}" type="datetimeFigureOut">
              <a:rPr lang="zh-TW" altLang="en-US" smtClean="0"/>
              <a:t>2018/2/3</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23059624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sz="half" idx="1"/>
          </p:nvPr>
        </p:nvSpPr>
        <p:spPr>
          <a:xfrm>
            <a:off x="457200" y="1600305"/>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內容版面配置區 3"/>
          <p:cNvSpPr>
            <a:spLocks noGrp="1"/>
          </p:cNvSpPr>
          <p:nvPr>
            <p:ph sz="half" idx="2"/>
          </p:nvPr>
        </p:nvSpPr>
        <p:spPr>
          <a:xfrm>
            <a:off x="4648200" y="1600305"/>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日期版面配置區 4"/>
          <p:cNvSpPr>
            <a:spLocks noGrp="1"/>
          </p:cNvSpPr>
          <p:nvPr>
            <p:ph type="dt" sz="half" idx="10"/>
          </p:nvPr>
        </p:nvSpPr>
        <p:spPr/>
        <p:txBody>
          <a:bodyPr/>
          <a:lstStyle/>
          <a:p>
            <a:fld id="{0946E90E-4A05-4D29-B676-ADFE5E9BC2B6}" type="datetimeFigureOut">
              <a:rPr lang="zh-TW" altLang="en-US" smtClean="0"/>
              <a:t>2018/2/3</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18611759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lvl1pPr>
              <a:defRPr/>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457200" y="1535113"/>
            <a:ext cx="4040188" cy="639762"/>
          </a:xfrm>
        </p:spPr>
        <p:txBody>
          <a:bodyPr anchor="b"/>
          <a:lstStyle>
            <a:lvl1pPr marL="0" indent="0">
              <a:buNone/>
              <a:defRPr sz="2400" b="1"/>
            </a:lvl1pPr>
            <a:lvl2pPr marL="454729" indent="0">
              <a:buNone/>
              <a:defRPr sz="2000" b="1"/>
            </a:lvl2pPr>
            <a:lvl3pPr marL="909489" indent="0">
              <a:buNone/>
              <a:defRPr sz="1800" b="1"/>
            </a:lvl3pPr>
            <a:lvl4pPr marL="1364250" indent="0">
              <a:buNone/>
              <a:defRPr sz="1600" b="1"/>
            </a:lvl4pPr>
            <a:lvl5pPr marL="1819001" indent="0">
              <a:buNone/>
              <a:defRPr sz="1600" b="1"/>
            </a:lvl5pPr>
            <a:lvl6pPr marL="2273771" indent="0">
              <a:buNone/>
              <a:defRPr sz="1600" b="1"/>
            </a:lvl6pPr>
            <a:lvl7pPr marL="2728500" indent="0">
              <a:buNone/>
              <a:defRPr sz="1600" b="1"/>
            </a:lvl7pPr>
            <a:lvl8pPr marL="3183249" indent="0">
              <a:buNone/>
              <a:defRPr sz="1600" b="1"/>
            </a:lvl8pPr>
            <a:lvl9pPr marL="3637982" indent="0">
              <a:buNone/>
              <a:defRPr sz="1600" b="1"/>
            </a:lvl9pPr>
          </a:lstStyle>
          <a:p>
            <a:pPr lvl="0"/>
            <a:r>
              <a:rPr lang="zh-TW" altLang="en-US" smtClean="0"/>
              <a:t>按一下以編輯母片文字樣式</a:t>
            </a:r>
          </a:p>
        </p:txBody>
      </p:sp>
      <p:sp>
        <p:nvSpPr>
          <p:cNvPr id="4" name="內容版面配置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文字版面配置區 4"/>
          <p:cNvSpPr>
            <a:spLocks noGrp="1"/>
          </p:cNvSpPr>
          <p:nvPr>
            <p:ph type="body" sz="quarter" idx="3"/>
          </p:nvPr>
        </p:nvSpPr>
        <p:spPr>
          <a:xfrm>
            <a:off x="4645026" y="1535113"/>
            <a:ext cx="4041775" cy="639762"/>
          </a:xfrm>
        </p:spPr>
        <p:txBody>
          <a:bodyPr anchor="b"/>
          <a:lstStyle>
            <a:lvl1pPr marL="0" indent="0">
              <a:buNone/>
              <a:defRPr sz="2400" b="1"/>
            </a:lvl1pPr>
            <a:lvl2pPr marL="454729" indent="0">
              <a:buNone/>
              <a:defRPr sz="2000" b="1"/>
            </a:lvl2pPr>
            <a:lvl3pPr marL="909489" indent="0">
              <a:buNone/>
              <a:defRPr sz="1800" b="1"/>
            </a:lvl3pPr>
            <a:lvl4pPr marL="1364250" indent="0">
              <a:buNone/>
              <a:defRPr sz="1600" b="1"/>
            </a:lvl4pPr>
            <a:lvl5pPr marL="1819001" indent="0">
              <a:buNone/>
              <a:defRPr sz="1600" b="1"/>
            </a:lvl5pPr>
            <a:lvl6pPr marL="2273771" indent="0">
              <a:buNone/>
              <a:defRPr sz="1600" b="1"/>
            </a:lvl6pPr>
            <a:lvl7pPr marL="2728500" indent="0">
              <a:buNone/>
              <a:defRPr sz="1600" b="1"/>
            </a:lvl7pPr>
            <a:lvl8pPr marL="3183249" indent="0">
              <a:buNone/>
              <a:defRPr sz="1600" b="1"/>
            </a:lvl8pPr>
            <a:lvl9pPr marL="3637982" indent="0">
              <a:buNone/>
              <a:defRPr sz="1600" b="1"/>
            </a:lvl9pPr>
          </a:lstStyle>
          <a:p>
            <a:pPr lvl="0"/>
            <a:r>
              <a:rPr lang="zh-TW" altLang="en-US" smtClean="0"/>
              <a:t>按一下以編輯母片文字樣式</a:t>
            </a:r>
          </a:p>
        </p:txBody>
      </p:sp>
      <p:sp>
        <p:nvSpPr>
          <p:cNvPr id="6" name="內容版面配置區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7" name="日期版面配置區 6"/>
          <p:cNvSpPr>
            <a:spLocks noGrp="1"/>
          </p:cNvSpPr>
          <p:nvPr>
            <p:ph type="dt" sz="half" idx="10"/>
          </p:nvPr>
        </p:nvSpPr>
        <p:spPr/>
        <p:txBody>
          <a:bodyPr/>
          <a:lstStyle/>
          <a:p>
            <a:fld id="{0946E90E-4A05-4D29-B676-ADFE5E9BC2B6}" type="datetimeFigureOut">
              <a:rPr lang="zh-TW" altLang="en-US" smtClean="0"/>
              <a:t>2018/2/3</a:t>
            </a:fld>
            <a:endParaRPr lang="zh-TW" altLang="en-US"/>
          </a:p>
        </p:txBody>
      </p:sp>
      <p:sp>
        <p:nvSpPr>
          <p:cNvPr id="8" name="頁尾版面配置區 7"/>
          <p:cNvSpPr>
            <a:spLocks noGrp="1"/>
          </p:cNvSpPr>
          <p:nvPr>
            <p:ph type="ftr" sz="quarter" idx="11"/>
          </p:nvPr>
        </p:nvSpPr>
        <p:spPr/>
        <p:txBody>
          <a:bodyPr/>
          <a:lstStyle/>
          <a:p>
            <a:endParaRPr lang="zh-TW" altLang="en-US"/>
          </a:p>
        </p:txBody>
      </p:sp>
      <p:sp>
        <p:nvSpPr>
          <p:cNvPr id="9" name="投影片編號版面配置區 8"/>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11840440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日期版面配置區 2"/>
          <p:cNvSpPr>
            <a:spLocks noGrp="1"/>
          </p:cNvSpPr>
          <p:nvPr>
            <p:ph type="dt" sz="half" idx="10"/>
          </p:nvPr>
        </p:nvSpPr>
        <p:spPr/>
        <p:txBody>
          <a:bodyPr/>
          <a:lstStyle/>
          <a:p>
            <a:fld id="{0946E90E-4A05-4D29-B676-ADFE5E9BC2B6}" type="datetimeFigureOut">
              <a:rPr lang="zh-TW" altLang="en-US" smtClean="0"/>
              <a:t>2018/2/3</a:t>
            </a:fld>
            <a:endParaRPr lang="zh-TW" altLang="en-US"/>
          </a:p>
        </p:txBody>
      </p:sp>
      <p:sp>
        <p:nvSpPr>
          <p:cNvPr id="4" name="頁尾版面配置區 3"/>
          <p:cNvSpPr>
            <a:spLocks noGrp="1"/>
          </p:cNvSpPr>
          <p:nvPr>
            <p:ph type="ftr" sz="quarter" idx="11"/>
          </p:nvPr>
        </p:nvSpPr>
        <p:spPr/>
        <p:txBody>
          <a:bodyPr/>
          <a:lstStyle/>
          <a:p>
            <a:endParaRPr lang="zh-TW" altLang="en-US"/>
          </a:p>
        </p:txBody>
      </p:sp>
      <p:sp>
        <p:nvSpPr>
          <p:cNvPr id="5" name="投影片編號版面配置區 4"/>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13194712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版面配置區 1"/>
          <p:cNvSpPr>
            <a:spLocks noGrp="1"/>
          </p:cNvSpPr>
          <p:nvPr>
            <p:ph type="dt" sz="half" idx="10"/>
          </p:nvPr>
        </p:nvSpPr>
        <p:spPr/>
        <p:txBody>
          <a:bodyPr/>
          <a:lstStyle/>
          <a:p>
            <a:fld id="{0946E90E-4A05-4D29-B676-ADFE5E9BC2B6}" type="datetimeFigureOut">
              <a:rPr lang="zh-TW" altLang="en-US" smtClean="0"/>
              <a:t>2018/2/3</a:t>
            </a:fld>
            <a:endParaRPr lang="zh-TW" altLang="en-US"/>
          </a:p>
        </p:txBody>
      </p:sp>
      <p:sp>
        <p:nvSpPr>
          <p:cNvPr id="3" name="頁尾版面配置區 2"/>
          <p:cNvSpPr>
            <a:spLocks noGrp="1"/>
          </p:cNvSpPr>
          <p:nvPr>
            <p:ph type="ftr" sz="quarter" idx="11"/>
          </p:nvPr>
        </p:nvSpPr>
        <p:spPr/>
        <p:txBody>
          <a:bodyPr/>
          <a:lstStyle/>
          <a:p>
            <a:endParaRPr lang="zh-TW" altLang="en-US"/>
          </a:p>
        </p:txBody>
      </p:sp>
      <p:sp>
        <p:nvSpPr>
          <p:cNvPr id="4" name="投影片編號版面配置區 3"/>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1952615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標題 1"/>
          <p:cNvSpPr>
            <a:spLocks noGrp="1"/>
          </p:cNvSpPr>
          <p:nvPr>
            <p:ph type="title"/>
          </p:nvPr>
        </p:nvSpPr>
        <p:spPr>
          <a:xfrm>
            <a:off x="457202" y="273050"/>
            <a:ext cx="3008313" cy="1162050"/>
          </a:xfrm>
        </p:spPr>
        <p:txBody>
          <a:bodyPr anchor="b"/>
          <a:lstStyle>
            <a:lvl1pPr algn="l">
              <a:defRPr sz="2000" b="1"/>
            </a:lvl1pPr>
          </a:lstStyle>
          <a:p>
            <a:r>
              <a:rPr lang="zh-TW" altLang="en-US" smtClean="0"/>
              <a:t>按一下以編輯母片標題樣式</a:t>
            </a:r>
            <a:endParaRPr lang="zh-TW" altLang="en-US"/>
          </a:p>
        </p:txBody>
      </p:sp>
      <p:sp>
        <p:nvSpPr>
          <p:cNvPr id="3" name="內容版面配置區 2"/>
          <p:cNvSpPr>
            <a:spLocks noGrp="1"/>
          </p:cNvSpPr>
          <p:nvPr>
            <p:ph idx="1"/>
          </p:nvPr>
        </p:nvSpPr>
        <p:spPr>
          <a:xfrm>
            <a:off x="3575050" y="273155"/>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文字版面配置區 3"/>
          <p:cNvSpPr>
            <a:spLocks noGrp="1"/>
          </p:cNvSpPr>
          <p:nvPr>
            <p:ph type="body" sz="half" idx="2"/>
          </p:nvPr>
        </p:nvSpPr>
        <p:spPr>
          <a:xfrm>
            <a:off x="457202" y="1435101"/>
            <a:ext cx="3008313" cy="4691063"/>
          </a:xfrm>
        </p:spPr>
        <p:txBody>
          <a:bodyPr/>
          <a:lstStyle>
            <a:lvl1pPr marL="0" indent="0">
              <a:buNone/>
              <a:defRPr sz="1400"/>
            </a:lvl1pPr>
            <a:lvl2pPr marL="454729" indent="0">
              <a:buNone/>
              <a:defRPr sz="1200"/>
            </a:lvl2pPr>
            <a:lvl3pPr marL="909489" indent="0">
              <a:buNone/>
              <a:defRPr sz="1000"/>
            </a:lvl3pPr>
            <a:lvl4pPr marL="1364250" indent="0">
              <a:buNone/>
              <a:defRPr sz="900"/>
            </a:lvl4pPr>
            <a:lvl5pPr marL="1819001" indent="0">
              <a:buNone/>
              <a:defRPr sz="900"/>
            </a:lvl5pPr>
            <a:lvl6pPr marL="2273771" indent="0">
              <a:buNone/>
              <a:defRPr sz="900"/>
            </a:lvl6pPr>
            <a:lvl7pPr marL="2728500" indent="0">
              <a:buNone/>
              <a:defRPr sz="900"/>
            </a:lvl7pPr>
            <a:lvl8pPr marL="3183249" indent="0">
              <a:buNone/>
              <a:defRPr sz="900"/>
            </a:lvl8pPr>
            <a:lvl9pPr marL="3637982" indent="0">
              <a:buNone/>
              <a:defRPr sz="900"/>
            </a:lvl9pPr>
          </a:lstStyle>
          <a:p>
            <a:pPr lvl="0"/>
            <a:r>
              <a:rPr lang="zh-TW" altLang="en-US" smtClean="0"/>
              <a:t>按一下以編輯母片文字樣式</a:t>
            </a:r>
          </a:p>
        </p:txBody>
      </p:sp>
      <p:sp>
        <p:nvSpPr>
          <p:cNvPr id="5" name="日期版面配置區 4"/>
          <p:cNvSpPr>
            <a:spLocks noGrp="1"/>
          </p:cNvSpPr>
          <p:nvPr>
            <p:ph type="dt" sz="half" idx="10"/>
          </p:nvPr>
        </p:nvSpPr>
        <p:spPr/>
        <p:txBody>
          <a:bodyPr/>
          <a:lstStyle/>
          <a:p>
            <a:fld id="{0946E90E-4A05-4D29-B676-ADFE5E9BC2B6}" type="datetimeFigureOut">
              <a:rPr lang="zh-TW" altLang="en-US" smtClean="0"/>
              <a:t>2018/2/3</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38094982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標題 1"/>
          <p:cNvSpPr>
            <a:spLocks noGrp="1"/>
          </p:cNvSpPr>
          <p:nvPr>
            <p:ph type="title"/>
          </p:nvPr>
        </p:nvSpPr>
        <p:spPr>
          <a:xfrm>
            <a:off x="1792288" y="4800600"/>
            <a:ext cx="5486400" cy="566738"/>
          </a:xfrm>
        </p:spPr>
        <p:txBody>
          <a:bodyPr anchor="b"/>
          <a:lstStyle>
            <a:lvl1pPr algn="l">
              <a:defRPr sz="2000" b="1"/>
            </a:lvl1pPr>
          </a:lstStyle>
          <a:p>
            <a:r>
              <a:rPr lang="zh-TW" altLang="en-US" smtClean="0"/>
              <a:t>按一下以編輯母片標題樣式</a:t>
            </a:r>
            <a:endParaRPr lang="zh-TW" altLang="en-US"/>
          </a:p>
        </p:txBody>
      </p:sp>
      <p:sp>
        <p:nvSpPr>
          <p:cNvPr id="3" name="圖片版面配置區 2"/>
          <p:cNvSpPr>
            <a:spLocks noGrp="1"/>
          </p:cNvSpPr>
          <p:nvPr>
            <p:ph type="pic" idx="1"/>
          </p:nvPr>
        </p:nvSpPr>
        <p:spPr>
          <a:xfrm>
            <a:off x="1792288" y="612775"/>
            <a:ext cx="5486400" cy="4114800"/>
          </a:xfrm>
        </p:spPr>
        <p:txBody>
          <a:bodyPr/>
          <a:lstStyle>
            <a:lvl1pPr marL="0" indent="0">
              <a:buNone/>
              <a:defRPr sz="3200"/>
            </a:lvl1pPr>
            <a:lvl2pPr marL="454729" indent="0">
              <a:buNone/>
              <a:defRPr sz="2800"/>
            </a:lvl2pPr>
            <a:lvl3pPr marL="909489" indent="0">
              <a:buNone/>
              <a:defRPr sz="2400"/>
            </a:lvl3pPr>
            <a:lvl4pPr marL="1364250" indent="0">
              <a:buNone/>
              <a:defRPr sz="2000"/>
            </a:lvl4pPr>
            <a:lvl5pPr marL="1819001" indent="0">
              <a:buNone/>
              <a:defRPr sz="2000"/>
            </a:lvl5pPr>
            <a:lvl6pPr marL="2273771" indent="0">
              <a:buNone/>
              <a:defRPr sz="2000"/>
            </a:lvl6pPr>
            <a:lvl7pPr marL="2728500" indent="0">
              <a:buNone/>
              <a:defRPr sz="2000"/>
            </a:lvl7pPr>
            <a:lvl8pPr marL="3183249" indent="0">
              <a:buNone/>
              <a:defRPr sz="2000"/>
            </a:lvl8pPr>
            <a:lvl9pPr marL="3637982" indent="0">
              <a:buNone/>
              <a:defRPr sz="2000"/>
            </a:lvl9pPr>
          </a:lstStyle>
          <a:p>
            <a:endParaRPr lang="zh-TW" altLang="en-US"/>
          </a:p>
        </p:txBody>
      </p:sp>
      <p:sp>
        <p:nvSpPr>
          <p:cNvPr id="4" name="文字版面配置區 3"/>
          <p:cNvSpPr>
            <a:spLocks noGrp="1"/>
          </p:cNvSpPr>
          <p:nvPr>
            <p:ph type="body" sz="half" idx="2"/>
          </p:nvPr>
        </p:nvSpPr>
        <p:spPr>
          <a:xfrm>
            <a:off x="1792288" y="5367338"/>
            <a:ext cx="5486400" cy="804862"/>
          </a:xfrm>
        </p:spPr>
        <p:txBody>
          <a:bodyPr/>
          <a:lstStyle>
            <a:lvl1pPr marL="0" indent="0">
              <a:buNone/>
              <a:defRPr sz="1400"/>
            </a:lvl1pPr>
            <a:lvl2pPr marL="454729" indent="0">
              <a:buNone/>
              <a:defRPr sz="1200"/>
            </a:lvl2pPr>
            <a:lvl3pPr marL="909489" indent="0">
              <a:buNone/>
              <a:defRPr sz="1000"/>
            </a:lvl3pPr>
            <a:lvl4pPr marL="1364250" indent="0">
              <a:buNone/>
              <a:defRPr sz="900"/>
            </a:lvl4pPr>
            <a:lvl5pPr marL="1819001" indent="0">
              <a:buNone/>
              <a:defRPr sz="900"/>
            </a:lvl5pPr>
            <a:lvl6pPr marL="2273771" indent="0">
              <a:buNone/>
              <a:defRPr sz="900"/>
            </a:lvl6pPr>
            <a:lvl7pPr marL="2728500" indent="0">
              <a:buNone/>
              <a:defRPr sz="900"/>
            </a:lvl7pPr>
            <a:lvl8pPr marL="3183249" indent="0">
              <a:buNone/>
              <a:defRPr sz="900"/>
            </a:lvl8pPr>
            <a:lvl9pPr marL="3637982" indent="0">
              <a:buNone/>
              <a:defRPr sz="900"/>
            </a:lvl9pPr>
          </a:lstStyle>
          <a:p>
            <a:pPr lvl="0"/>
            <a:r>
              <a:rPr lang="zh-TW" altLang="en-US" smtClean="0"/>
              <a:t>按一下以編輯母片文字樣式</a:t>
            </a:r>
          </a:p>
        </p:txBody>
      </p:sp>
      <p:sp>
        <p:nvSpPr>
          <p:cNvPr id="5" name="日期版面配置區 4"/>
          <p:cNvSpPr>
            <a:spLocks noGrp="1"/>
          </p:cNvSpPr>
          <p:nvPr>
            <p:ph type="dt" sz="half" idx="10"/>
          </p:nvPr>
        </p:nvSpPr>
        <p:spPr/>
        <p:txBody>
          <a:bodyPr/>
          <a:lstStyle/>
          <a:p>
            <a:fld id="{0946E90E-4A05-4D29-B676-ADFE5E9BC2B6}" type="datetimeFigureOut">
              <a:rPr lang="zh-TW" altLang="en-US" smtClean="0"/>
              <a:t>2018/2/3</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1776103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標題版面配置區 1"/>
          <p:cNvSpPr>
            <a:spLocks noGrp="1"/>
          </p:cNvSpPr>
          <p:nvPr>
            <p:ph type="title"/>
          </p:nvPr>
        </p:nvSpPr>
        <p:spPr>
          <a:xfrm>
            <a:off x="457200" y="274638"/>
            <a:ext cx="8229600" cy="1143000"/>
          </a:xfrm>
          <a:prstGeom prst="rect">
            <a:avLst/>
          </a:prstGeom>
        </p:spPr>
        <p:txBody>
          <a:bodyPr vert="horz" lIns="90942" tIns="45472" rIns="90942" bIns="45472" rtlCol="0" anchor="ctr">
            <a:normAutofit/>
          </a:body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457200" y="1600305"/>
            <a:ext cx="8229600" cy="4525963"/>
          </a:xfrm>
          <a:prstGeom prst="rect">
            <a:avLst/>
          </a:prstGeom>
        </p:spPr>
        <p:txBody>
          <a:bodyPr vert="horz" lIns="90942" tIns="45472" rIns="90942" bIns="45472" rtlCol="0">
            <a:normAutofit/>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2"/>
          </p:nvPr>
        </p:nvSpPr>
        <p:spPr>
          <a:xfrm>
            <a:off x="457200" y="6356455"/>
            <a:ext cx="2133600" cy="365125"/>
          </a:xfrm>
          <a:prstGeom prst="rect">
            <a:avLst/>
          </a:prstGeom>
        </p:spPr>
        <p:txBody>
          <a:bodyPr vert="horz" lIns="90942" tIns="45472" rIns="90942" bIns="45472" rtlCol="0" anchor="ctr"/>
          <a:lstStyle>
            <a:lvl1pPr algn="l">
              <a:defRPr sz="1200">
                <a:solidFill>
                  <a:schemeClr val="tx1">
                    <a:tint val="75000"/>
                  </a:schemeClr>
                </a:solidFill>
              </a:defRPr>
            </a:lvl1pPr>
          </a:lstStyle>
          <a:p>
            <a:fld id="{0946E90E-4A05-4D29-B676-ADFE5E9BC2B6}" type="datetimeFigureOut">
              <a:rPr lang="zh-TW" altLang="en-US" smtClean="0"/>
              <a:t>2018/2/3</a:t>
            </a:fld>
            <a:endParaRPr lang="zh-TW" altLang="en-US"/>
          </a:p>
        </p:txBody>
      </p:sp>
      <p:sp>
        <p:nvSpPr>
          <p:cNvPr id="5" name="頁尾版面配置區 4"/>
          <p:cNvSpPr>
            <a:spLocks noGrp="1"/>
          </p:cNvSpPr>
          <p:nvPr>
            <p:ph type="ftr" sz="quarter" idx="3"/>
          </p:nvPr>
        </p:nvSpPr>
        <p:spPr>
          <a:xfrm>
            <a:off x="3124201" y="6356455"/>
            <a:ext cx="2895600" cy="365125"/>
          </a:xfrm>
          <a:prstGeom prst="rect">
            <a:avLst/>
          </a:prstGeom>
        </p:spPr>
        <p:txBody>
          <a:bodyPr vert="horz" lIns="90942" tIns="45472" rIns="90942" bIns="45472" rtlCol="0" anchor="ctr"/>
          <a:lstStyle>
            <a:lvl1pPr algn="ctr">
              <a:defRPr sz="1200">
                <a:solidFill>
                  <a:schemeClr val="tx1">
                    <a:tint val="75000"/>
                  </a:schemeClr>
                </a:solidFill>
              </a:defRPr>
            </a:lvl1pPr>
          </a:lstStyle>
          <a:p>
            <a:endParaRPr lang="zh-TW" altLang="en-US"/>
          </a:p>
        </p:txBody>
      </p:sp>
      <p:sp>
        <p:nvSpPr>
          <p:cNvPr id="6" name="投影片編號版面配置區 5"/>
          <p:cNvSpPr>
            <a:spLocks noGrp="1"/>
          </p:cNvSpPr>
          <p:nvPr>
            <p:ph type="sldNum" sz="quarter" idx="4"/>
          </p:nvPr>
        </p:nvSpPr>
        <p:spPr>
          <a:xfrm>
            <a:off x="6553200" y="6356455"/>
            <a:ext cx="2133600" cy="365125"/>
          </a:xfrm>
          <a:prstGeom prst="rect">
            <a:avLst/>
          </a:prstGeom>
        </p:spPr>
        <p:txBody>
          <a:bodyPr vert="horz" lIns="90942" tIns="45472" rIns="90942" bIns="45472" rtlCol="0" anchor="ctr"/>
          <a:lstStyle>
            <a:lvl1pPr algn="r">
              <a:defRPr sz="1200">
                <a:solidFill>
                  <a:schemeClr val="tx1">
                    <a:tint val="75000"/>
                  </a:schemeClr>
                </a:solidFill>
              </a:defRPr>
            </a:lvl1p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19050377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09489" rtl="0" eaLnBrk="1" latinLnBrk="0" hangingPunct="1">
        <a:spcBef>
          <a:spcPct val="0"/>
        </a:spcBef>
        <a:buNone/>
        <a:defRPr sz="4400" kern="1200">
          <a:solidFill>
            <a:schemeClr val="tx1"/>
          </a:solidFill>
          <a:latin typeface="+mj-lt"/>
          <a:ea typeface="+mj-ea"/>
          <a:cs typeface="+mj-cs"/>
        </a:defRPr>
      </a:lvl1pPr>
    </p:titleStyle>
    <p:bodyStyle>
      <a:lvl1pPr marL="341082" indent="-341082" algn="l" defTabSz="909489"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38960" indent="-284253" algn="l" defTabSz="909489"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36882" indent="-227357" algn="l" defTabSz="909489"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591626" indent="-227357" algn="l" defTabSz="909489"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46377" indent="-227357" algn="l" defTabSz="909489"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01139" indent="-227357" algn="l" defTabSz="909489"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55868" indent="-227357" algn="l" defTabSz="909489"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10622" indent="-227357" algn="l" defTabSz="909489"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65350" indent="-227357" algn="l" defTabSz="909489"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TW"/>
      </a:defPPr>
      <a:lvl1pPr marL="0" algn="l" defTabSz="909489" rtl="0" eaLnBrk="1" latinLnBrk="0" hangingPunct="1">
        <a:defRPr sz="1800" kern="1200">
          <a:solidFill>
            <a:schemeClr val="tx1"/>
          </a:solidFill>
          <a:latin typeface="+mn-lt"/>
          <a:ea typeface="+mn-ea"/>
          <a:cs typeface="+mn-cs"/>
        </a:defRPr>
      </a:lvl1pPr>
      <a:lvl2pPr marL="454729" algn="l" defTabSz="909489" rtl="0" eaLnBrk="1" latinLnBrk="0" hangingPunct="1">
        <a:defRPr sz="1800" kern="1200">
          <a:solidFill>
            <a:schemeClr val="tx1"/>
          </a:solidFill>
          <a:latin typeface="+mn-lt"/>
          <a:ea typeface="+mn-ea"/>
          <a:cs typeface="+mn-cs"/>
        </a:defRPr>
      </a:lvl2pPr>
      <a:lvl3pPr marL="909489" algn="l" defTabSz="909489" rtl="0" eaLnBrk="1" latinLnBrk="0" hangingPunct="1">
        <a:defRPr sz="1800" kern="1200">
          <a:solidFill>
            <a:schemeClr val="tx1"/>
          </a:solidFill>
          <a:latin typeface="+mn-lt"/>
          <a:ea typeface="+mn-ea"/>
          <a:cs typeface="+mn-cs"/>
        </a:defRPr>
      </a:lvl3pPr>
      <a:lvl4pPr marL="1364250" algn="l" defTabSz="909489" rtl="0" eaLnBrk="1" latinLnBrk="0" hangingPunct="1">
        <a:defRPr sz="1800" kern="1200">
          <a:solidFill>
            <a:schemeClr val="tx1"/>
          </a:solidFill>
          <a:latin typeface="+mn-lt"/>
          <a:ea typeface="+mn-ea"/>
          <a:cs typeface="+mn-cs"/>
        </a:defRPr>
      </a:lvl4pPr>
      <a:lvl5pPr marL="1819001" algn="l" defTabSz="909489" rtl="0" eaLnBrk="1" latinLnBrk="0" hangingPunct="1">
        <a:defRPr sz="1800" kern="1200">
          <a:solidFill>
            <a:schemeClr val="tx1"/>
          </a:solidFill>
          <a:latin typeface="+mn-lt"/>
          <a:ea typeface="+mn-ea"/>
          <a:cs typeface="+mn-cs"/>
        </a:defRPr>
      </a:lvl5pPr>
      <a:lvl6pPr marL="2273771" algn="l" defTabSz="909489" rtl="0" eaLnBrk="1" latinLnBrk="0" hangingPunct="1">
        <a:defRPr sz="1800" kern="1200">
          <a:solidFill>
            <a:schemeClr val="tx1"/>
          </a:solidFill>
          <a:latin typeface="+mn-lt"/>
          <a:ea typeface="+mn-ea"/>
          <a:cs typeface="+mn-cs"/>
        </a:defRPr>
      </a:lvl6pPr>
      <a:lvl7pPr marL="2728500" algn="l" defTabSz="909489" rtl="0" eaLnBrk="1" latinLnBrk="0" hangingPunct="1">
        <a:defRPr sz="1800" kern="1200">
          <a:solidFill>
            <a:schemeClr val="tx1"/>
          </a:solidFill>
          <a:latin typeface="+mn-lt"/>
          <a:ea typeface="+mn-ea"/>
          <a:cs typeface="+mn-cs"/>
        </a:defRPr>
      </a:lvl7pPr>
      <a:lvl8pPr marL="3183249" algn="l" defTabSz="909489" rtl="0" eaLnBrk="1" latinLnBrk="0" hangingPunct="1">
        <a:defRPr sz="1800" kern="1200">
          <a:solidFill>
            <a:schemeClr val="tx1"/>
          </a:solidFill>
          <a:latin typeface="+mn-lt"/>
          <a:ea typeface="+mn-ea"/>
          <a:cs typeface="+mn-cs"/>
        </a:defRPr>
      </a:lvl8pPr>
      <a:lvl9pPr marL="3637982" algn="l" defTabSz="909489"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大標題文字"/>
          <p:cNvSpPr txBox="1">
            <a:spLocks noGrp="1"/>
          </p:cNvSpPr>
          <p:nvPr>
            <p:ph type="title"/>
          </p:nvPr>
        </p:nvSpPr>
        <p:spPr>
          <a:xfrm>
            <a:off x="669727" y="178594"/>
            <a:ext cx="7804547" cy="1518047"/>
          </a:xfrm>
          <a:prstGeom prst="rect">
            <a:avLst/>
          </a:prstGeom>
          <a:ln w="12700">
            <a:miter lim="400000"/>
          </a:ln>
          <a:extLst>
            <a:ext uri="{C572A759-6A51-4108-AA02-DFA0A04FC94B}">
              <ma14:wrappingTextBoxFlag xmlns="" xmlns:ma14="http://schemas.microsoft.com/office/mac/drawingml/2011/main" val="1"/>
            </a:ext>
          </a:extLst>
        </p:spPr>
        <p:txBody>
          <a:bodyPr lIns="35513" tIns="35513" rIns="35513" bIns="35513" anchor="ctr">
            <a:normAutofit/>
          </a:bodyPr>
          <a:lstStyle/>
          <a:p>
            <a:r>
              <a:t>大標題文字</a:t>
            </a:r>
          </a:p>
        </p:txBody>
      </p:sp>
      <p:sp>
        <p:nvSpPr>
          <p:cNvPr id="3" name="內文層級一…"/>
          <p:cNvSpPr txBox="1">
            <a:spLocks noGrp="1"/>
          </p:cNvSpPr>
          <p:nvPr>
            <p:ph type="body" idx="1"/>
          </p:nvPr>
        </p:nvSpPr>
        <p:spPr>
          <a:xfrm>
            <a:off x="669727" y="1821656"/>
            <a:ext cx="7804547" cy="4420195"/>
          </a:xfrm>
          <a:prstGeom prst="rect">
            <a:avLst/>
          </a:prstGeom>
          <a:ln w="12700">
            <a:miter lim="400000"/>
          </a:ln>
          <a:extLst>
            <a:ext uri="{C572A759-6A51-4108-AA02-DFA0A04FC94B}">
              <ma14:wrappingTextBoxFlag xmlns="" xmlns:ma14="http://schemas.microsoft.com/office/mac/drawingml/2011/main" val="1"/>
            </a:ext>
          </a:extLst>
        </p:spPr>
        <p:txBody>
          <a:bodyPr lIns="35513" tIns="35513" rIns="35513" bIns="35513" anchor="ctr">
            <a:normAutofit/>
          </a:bodyPr>
          <a:lstStyle/>
          <a:p>
            <a:r>
              <a:t>內文層級一</a:t>
            </a:r>
          </a:p>
          <a:p>
            <a:pPr lvl="1"/>
            <a:r>
              <a:t>內文層級二</a:t>
            </a:r>
          </a:p>
          <a:p>
            <a:pPr lvl="2"/>
            <a:r>
              <a:t>內文層級三</a:t>
            </a:r>
          </a:p>
          <a:p>
            <a:pPr lvl="3"/>
            <a:r>
              <a:t>內文層級四</a:t>
            </a:r>
          </a:p>
          <a:p>
            <a:pPr lvl="4"/>
            <a:r>
              <a:t>內文層級五</a:t>
            </a:r>
          </a:p>
        </p:txBody>
      </p:sp>
      <p:sp>
        <p:nvSpPr>
          <p:cNvPr id="4" name="幻燈片編號"/>
          <p:cNvSpPr txBox="1">
            <a:spLocks noGrp="1"/>
          </p:cNvSpPr>
          <p:nvPr>
            <p:ph type="sldNum" sz="quarter" idx="2"/>
          </p:nvPr>
        </p:nvSpPr>
        <p:spPr>
          <a:xfrm>
            <a:off x="4456082" y="6536635"/>
            <a:ext cx="227074" cy="245255"/>
          </a:xfrm>
          <a:prstGeom prst="rect">
            <a:avLst/>
          </a:prstGeom>
          <a:ln w="12700">
            <a:miter lim="400000"/>
          </a:ln>
        </p:spPr>
        <p:txBody>
          <a:bodyPr wrap="none" lIns="35513" tIns="35513" rIns="35513" bIns="35513">
            <a:spAutoFit/>
          </a:bodyPr>
          <a:lstStyle>
            <a:lvl1pPr>
              <a:defRPr sz="1100" b="0">
                <a:latin typeface="Helvetica Neue Light"/>
                <a:ea typeface="Helvetica Neue Light"/>
                <a:cs typeface="Helvetica Neue Light"/>
                <a:sym typeface="Helvetica Neue Light"/>
              </a:defRPr>
            </a:lvl1pPr>
          </a:lstStyle>
          <a:p>
            <a:pPr algn="ctr" defTabSz="408567" hangingPunct="0"/>
            <a:fld id="{86CB4B4D-7CA3-9044-876B-883B54F8677D}" type="slidenum">
              <a:rPr lang="uk-UA" kern="0" smtClean="0">
                <a:solidFill>
                  <a:srgbClr val="000000"/>
                </a:solidFill>
              </a:rPr>
              <a:pPr algn="ctr" defTabSz="408567" hangingPunct="0"/>
              <a:t>‹#›</a:t>
            </a:fld>
            <a:endParaRPr lang="uk-UA" kern="0">
              <a:solidFill>
                <a:srgbClr val="000000"/>
              </a:solidFill>
            </a:endParaRPr>
          </a:p>
        </p:txBody>
      </p:sp>
    </p:spTree>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transition spd="med"/>
  <p:txStyles>
    <p:titleStyle>
      <a:lvl1pPr marL="0" marR="0" indent="0" algn="ctr" defTabSz="408567" rtl="0" latinLnBrk="0">
        <a:lnSpc>
          <a:spcPct val="100000"/>
        </a:lnSpc>
        <a:spcBef>
          <a:spcPts val="0"/>
        </a:spcBef>
        <a:spcAft>
          <a:spcPts val="0"/>
        </a:spcAft>
        <a:buClrTx/>
        <a:buSzTx/>
        <a:buFontTx/>
        <a:buNone/>
        <a:tabLst/>
        <a:defRPr sz="5600" b="0" i="0" u="none" strike="noStrike" cap="none" spc="0" baseline="0">
          <a:ln>
            <a:noFill/>
          </a:ln>
          <a:solidFill>
            <a:srgbClr val="000000"/>
          </a:solidFill>
          <a:uFillTx/>
          <a:latin typeface="+mn-lt"/>
          <a:ea typeface="+mn-ea"/>
          <a:cs typeface="+mn-cs"/>
          <a:sym typeface="Helvetica Neue Medium"/>
        </a:defRPr>
      </a:lvl1pPr>
      <a:lvl2pPr marL="0" marR="0" indent="159887" algn="ctr" defTabSz="408567" rtl="0" latinLnBrk="0">
        <a:lnSpc>
          <a:spcPct val="100000"/>
        </a:lnSpc>
        <a:spcBef>
          <a:spcPts val="0"/>
        </a:spcBef>
        <a:spcAft>
          <a:spcPts val="0"/>
        </a:spcAft>
        <a:buClrTx/>
        <a:buSzTx/>
        <a:buFontTx/>
        <a:buNone/>
        <a:tabLst/>
        <a:defRPr sz="5600" b="0" i="0" u="none" strike="noStrike" cap="none" spc="0" baseline="0">
          <a:ln>
            <a:noFill/>
          </a:ln>
          <a:solidFill>
            <a:srgbClr val="000000"/>
          </a:solidFill>
          <a:uFillTx/>
          <a:latin typeface="+mn-lt"/>
          <a:ea typeface="+mn-ea"/>
          <a:cs typeface="+mn-cs"/>
          <a:sym typeface="Helvetica Neue Medium"/>
        </a:defRPr>
      </a:lvl2pPr>
      <a:lvl3pPr marL="0" marR="0" indent="319733" algn="ctr" defTabSz="408567" rtl="0" latinLnBrk="0">
        <a:lnSpc>
          <a:spcPct val="100000"/>
        </a:lnSpc>
        <a:spcBef>
          <a:spcPts val="0"/>
        </a:spcBef>
        <a:spcAft>
          <a:spcPts val="0"/>
        </a:spcAft>
        <a:buClrTx/>
        <a:buSzTx/>
        <a:buFontTx/>
        <a:buNone/>
        <a:tabLst/>
        <a:defRPr sz="5600" b="0" i="0" u="none" strike="noStrike" cap="none" spc="0" baseline="0">
          <a:ln>
            <a:noFill/>
          </a:ln>
          <a:solidFill>
            <a:srgbClr val="000000"/>
          </a:solidFill>
          <a:uFillTx/>
          <a:latin typeface="+mn-lt"/>
          <a:ea typeface="+mn-ea"/>
          <a:cs typeface="+mn-cs"/>
          <a:sym typeface="Helvetica Neue Medium"/>
        </a:defRPr>
      </a:lvl3pPr>
      <a:lvl4pPr marL="0" marR="0" indent="479637" algn="ctr" defTabSz="408567" rtl="0" latinLnBrk="0">
        <a:lnSpc>
          <a:spcPct val="100000"/>
        </a:lnSpc>
        <a:spcBef>
          <a:spcPts val="0"/>
        </a:spcBef>
        <a:spcAft>
          <a:spcPts val="0"/>
        </a:spcAft>
        <a:buClrTx/>
        <a:buSzTx/>
        <a:buFontTx/>
        <a:buNone/>
        <a:tabLst/>
        <a:defRPr sz="5600" b="0" i="0" u="none" strike="noStrike" cap="none" spc="0" baseline="0">
          <a:ln>
            <a:noFill/>
          </a:ln>
          <a:solidFill>
            <a:srgbClr val="000000"/>
          </a:solidFill>
          <a:uFillTx/>
          <a:latin typeface="+mn-lt"/>
          <a:ea typeface="+mn-ea"/>
          <a:cs typeface="+mn-cs"/>
          <a:sym typeface="Helvetica Neue Medium"/>
        </a:defRPr>
      </a:lvl4pPr>
      <a:lvl5pPr marL="0" marR="0" indent="639489" algn="ctr" defTabSz="408567" rtl="0" latinLnBrk="0">
        <a:lnSpc>
          <a:spcPct val="100000"/>
        </a:lnSpc>
        <a:spcBef>
          <a:spcPts val="0"/>
        </a:spcBef>
        <a:spcAft>
          <a:spcPts val="0"/>
        </a:spcAft>
        <a:buClrTx/>
        <a:buSzTx/>
        <a:buFontTx/>
        <a:buNone/>
        <a:tabLst/>
        <a:defRPr sz="5600" b="0" i="0" u="none" strike="noStrike" cap="none" spc="0" baseline="0">
          <a:ln>
            <a:noFill/>
          </a:ln>
          <a:solidFill>
            <a:srgbClr val="000000"/>
          </a:solidFill>
          <a:uFillTx/>
          <a:latin typeface="+mn-lt"/>
          <a:ea typeface="+mn-ea"/>
          <a:cs typeface="+mn-cs"/>
          <a:sym typeface="Helvetica Neue Medium"/>
        </a:defRPr>
      </a:lvl5pPr>
      <a:lvl6pPr marL="0" marR="0" indent="799379" algn="ctr" defTabSz="408567" rtl="0" latinLnBrk="0">
        <a:lnSpc>
          <a:spcPct val="100000"/>
        </a:lnSpc>
        <a:spcBef>
          <a:spcPts val="0"/>
        </a:spcBef>
        <a:spcAft>
          <a:spcPts val="0"/>
        </a:spcAft>
        <a:buClrTx/>
        <a:buSzTx/>
        <a:buFontTx/>
        <a:buNone/>
        <a:tabLst/>
        <a:defRPr sz="5600" b="0" i="0" u="none" strike="noStrike" cap="none" spc="0" baseline="0">
          <a:ln>
            <a:noFill/>
          </a:ln>
          <a:solidFill>
            <a:srgbClr val="000000"/>
          </a:solidFill>
          <a:uFillTx/>
          <a:latin typeface="+mn-lt"/>
          <a:ea typeface="+mn-ea"/>
          <a:cs typeface="+mn-cs"/>
          <a:sym typeface="Helvetica Neue Medium"/>
        </a:defRPr>
      </a:lvl6pPr>
      <a:lvl7pPr marL="0" marR="0" indent="959257" algn="ctr" defTabSz="408567" rtl="0" latinLnBrk="0">
        <a:lnSpc>
          <a:spcPct val="100000"/>
        </a:lnSpc>
        <a:spcBef>
          <a:spcPts val="0"/>
        </a:spcBef>
        <a:spcAft>
          <a:spcPts val="0"/>
        </a:spcAft>
        <a:buClrTx/>
        <a:buSzTx/>
        <a:buFontTx/>
        <a:buNone/>
        <a:tabLst/>
        <a:defRPr sz="5600" b="0" i="0" u="none" strike="noStrike" cap="none" spc="0" baseline="0">
          <a:ln>
            <a:noFill/>
          </a:ln>
          <a:solidFill>
            <a:srgbClr val="000000"/>
          </a:solidFill>
          <a:uFillTx/>
          <a:latin typeface="+mn-lt"/>
          <a:ea typeface="+mn-ea"/>
          <a:cs typeface="+mn-cs"/>
          <a:sym typeface="Helvetica Neue Medium"/>
        </a:defRPr>
      </a:lvl7pPr>
      <a:lvl8pPr marL="0" marR="0" indent="1119147" algn="ctr" defTabSz="408567" rtl="0" latinLnBrk="0">
        <a:lnSpc>
          <a:spcPct val="100000"/>
        </a:lnSpc>
        <a:spcBef>
          <a:spcPts val="0"/>
        </a:spcBef>
        <a:spcAft>
          <a:spcPts val="0"/>
        </a:spcAft>
        <a:buClrTx/>
        <a:buSzTx/>
        <a:buFontTx/>
        <a:buNone/>
        <a:tabLst/>
        <a:defRPr sz="5600" b="0" i="0" u="none" strike="noStrike" cap="none" spc="0" baseline="0">
          <a:ln>
            <a:noFill/>
          </a:ln>
          <a:solidFill>
            <a:srgbClr val="000000"/>
          </a:solidFill>
          <a:uFillTx/>
          <a:latin typeface="+mn-lt"/>
          <a:ea typeface="+mn-ea"/>
          <a:cs typeface="+mn-cs"/>
          <a:sym typeface="Helvetica Neue Medium"/>
        </a:defRPr>
      </a:lvl8pPr>
      <a:lvl9pPr marL="0" marR="0" indent="1278989" algn="ctr" defTabSz="408567" rtl="0" latinLnBrk="0">
        <a:lnSpc>
          <a:spcPct val="100000"/>
        </a:lnSpc>
        <a:spcBef>
          <a:spcPts val="0"/>
        </a:spcBef>
        <a:spcAft>
          <a:spcPts val="0"/>
        </a:spcAft>
        <a:buClrTx/>
        <a:buSzTx/>
        <a:buFontTx/>
        <a:buNone/>
        <a:tabLst/>
        <a:defRPr sz="5600" b="0" i="0" u="none" strike="noStrike" cap="none" spc="0" baseline="0">
          <a:ln>
            <a:noFill/>
          </a:ln>
          <a:solidFill>
            <a:srgbClr val="000000"/>
          </a:solidFill>
          <a:uFillTx/>
          <a:latin typeface="+mn-lt"/>
          <a:ea typeface="+mn-ea"/>
          <a:cs typeface="+mn-cs"/>
          <a:sym typeface="Helvetica Neue Medium"/>
        </a:defRPr>
      </a:lvl9pPr>
    </p:titleStyle>
    <p:bodyStyle>
      <a:lvl1pPr marL="310864" marR="0" indent="-310864" algn="l" defTabSz="408567" rtl="0" latinLnBrk="0">
        <a:lnSpc>
          <a:spcPct val="100000"/>
        </a:lnSpc>
        <a:spcBef>
          <a:spcPts val="2953"/>
        </a:spcBef>
        <a:spcAft>
          <a:spcPts val="0"/>
        </a:spcAft>
        <a:buClrTx/>
        <a:buSzPct val="145000"/>
        <a:buFontTx/>
        <a:buChar char="•"/>
        <a:tabLst/>
        <a:defRPr sz="2200" b="0" i="0" u="none" strike="noStrike" cap="none" spc="0" baseline="0">
          <a:ln>
            <a:noFill/>
          </a:ln>
          <a:solidFill>
            <a:srgbClr val="000000"/>
          </a:solidFill>
          <a:uFillTx/>
          <a:latin typeface="Helvetica Neue"/>
          <a:ea typeface="Helvetica Neue"/>
          <a:cs typeface="Helvetica Neue"/>
          <a:sym typeface="Helvetica Neue"/>
        </a:defRPr>
      </a:lvl1pPr>
      <a:lvl2pPr marL="621728" marR="0" indent="-310864" algn="l" defTabSz="408567" rtl="0" latinLnBrk="0">
        <a:lnSpc>
          <a:spcPct val="100000"/>
        </a:lnSpc>
        <a:spcBef>
          <a:spcPts val="2953"/>
        </a:spcBef>
        <a:spcAft>
          <a:spcPts val="0"/>
        </a:spcAft>
        <a:buClrTx/>
        <a:buSzPct val="145000"/>
        <a:buFontTx/>
        <a:buChar char="•"/>
        <a:tabLst/>
        <a:defRPr sz="2200" b="0" i="0" u="none" strike="noStrike" cap="none" spc="0" baseline="0">
          <a:ln>
            <a:noFill/>
          </a:ln>
          <a:solidFill>
            <a:srgbClr val="000000"/>
          </a:solidFill>
          <a:uFillTx/>
          <a:latin typeface="Helvetica Neue"/>
          <a:ea typeface="Helvetica Neue"/>
          <a:cs typeface="Helvetica Neue"/>
          <a:sym typeface="Helvetica Neue"/>
        </a:defRPr>
      </a:lvl2pPr>
      <a:lvl3pPr marL="932595" marR="0" indent="-310864" algn="l" defTabSz="408567" rtl="0" latinLnBrk="0">
        <a:lnSpc>
          <a:spcPct val="100000"/>
        </a:lnSpc>
        <a:spcBef>
          <a:spcPts val="2953"/>
        </a:spcBef>
        <a:spcAft>
          <a:spcPts val="0"/>
        </a:spcAft>
        <a:buClrTx/>
        <a:buSzPct val="145000"/>
        <a:buFontTx/>
        <a:buChar char="•"/>
        <a:tabLst/>
        <a:defRPr sz="2200" b="0" i="0" u="none" strike="noStrike" cap="none" spc="0" baseline="0">
          <a:ln>
            <a:noFill/>
          </a:ln>
          <a:solidFill>
            <a:srgbClr val="000000"/>
          </a:solidFill>
          <a:uFillTx/>
          <a:latin typeface="Helvetica Neue"/>
          <a:ea typeface="Helvetica Neue"/>
          <a:cs typeface="Helvetica Neue"/>
          <a:sym typeface="Helvetica Neue"/>
        </a:defRPr>
      </a:lvl3pPr>
      <a:lvl4pPr marL="1243458" marR="0" indent="-310864" algn="l" defTabSz="408567" rtl="0" latinLnBrk="0">
        <a:lnSpc>
          <a:spcPct val="100000"/>
        </a:lnSpc>
        <a:spcBef>
          <a:spcPts val="2953"/>
        </a:spcBef>
        <a:spcAft>
          <a:spcPts val="0"/>
        </a:spcAft>
        <a:buClrTx/>
        <a:buSzPct val="145000"/>
        <a:buFontTx/>
        <a:buChar char="•"/>
        <a:tabLst/>
        <a:defRPr sz="2200" b="0" i="0" u="none" strike="noStrike" cap="none" spc="0" baseline="0">
          <a:ln>
            <a:noFill/>
          </a:ln>
          <a:solidFill>
            <a:srgbClr val="000000"/>
          </a:solidFill>
          <a:uFillTx/>
          <a:latin typeface="Helvetica Neue"/>
          <a:ea typeface="Helvetica Neue"/>
          <a:cs typeface="Helvetica Neue"/>
          <a:sym typeface="Helvetica Neue"/>
        </a:defRPr>
      </a:lvl4pPr>
      <a:lvl5pPr marL="1554338" marR="0" indent="-310864" algn="l" defTabSz="408567" rtl="0" latinLnBrk="0">
        <a:lnSpc>
          <a:spcPct val="100000"/>
        </a:lnSpc>
        <a:spcBef>
          <a:spcPts val="2953"/>
        </a:spcBef>
        <a:spcAft>
          <a:spcPts val="0"/>
        </a:spcAft>
        <a:buClrTx/>
        <a:buSzPct val="145000"/>
        <a:buFontTx/>
        <a:buChar char="•"/>
        <a:tabLst/>
        <a:defRPr sz="2200" b="0" i="0" u="none" strike="noStrike" cap="none" spc="0" baseline="0">
          <a:ln>
            <a:noFill/>
          </a:ln>
          <a:solidFill>
            <a:srgbClr val="000000"/>
          </a:solidFill>
          <a:uFillTx/>
          <a:latin typeface="Helvetica Neue"/>
          <a:ea typeface="Helvetica Neue"/>
          <a:cs typeface="Helvetica Neue"/>
          <a:sym typeface="Helvetica Neue"/>
        </a:defRPr>
      </a:lvl5pPr>
      <a:lvl6pPr marL="1865219" marR="0" indent="-310864" algn="l" defTabSz="408567" rtl="0" latinLnBrk="0">
        <a:lnSpc>
          <a:spcPct val="100000"/>
        </a:lnSpc>
        <a:spcBef>
          <a:spcPts val="2953"/>
        </a:spcBef>
        <a:spcAft>
          <a:spcPts val="0"/>
        </a:spcAft>
        <a:buClrTx/>
        <a:buSzPct val="145000"/>
        <a:buFontTx/>
        <a:buChar char="•"/>
        <a:tabLst/>
        <a:defRPr sz="2200" b="0" i="0" u="none" strike="noStrike" cap="none" spc="0" baseline="0">
          <a:ln>
            <a:noFill/>
          </a:ln>
          <a:solidFill>
            <a:srgbClr val="000000"/>
          </a:solidFill>
          <a:uFillTx/>
          <a:latin typeface="Helvetica Neue"/>
          <a:ea typeface="Helvetica Neue"/>
          <a:cs typeface="Helvetica Neue"/>
          <a:sym typeface="Helvetica Neue"/>
        </a:defRPr>
      </a:lvl6pPr>
      <a:lvl7pPr marL="2176087" marR="0" indent="-310864" algn="l" defTabSz="408567" rtl="0" latinLnBrk="0">
        <a:lnSpc>
          <a:spcPct val="100000"/>
        </a:lnSpc>
        <a:spcBef>
          <a:spcPts val="2953"/>
        </a:spcBef>
        <a:spcAft>
          <a:spcPts val="0"/>
        </a:spcAft>
        <a:buClrTx/>
        <a:buSzPct val="145000"/>
        <a:buFontTx/>
        <a:buChar char="•"/>
        <a:tabLst/>
        <a:defRPr sz="2200" b="0" i="0" u="none" strike="noStrike" cap="none" spc="0" baseline="0">
          <a:ln>
            <a:noFill/>
          </a:ln>
          <a:solidFill>
            <a:srgbClr val="000000"/>
          </a:solidFill>
          <a:uFillTx/>
          <a:latin typeface="Helvetica Neue"/>
          <a:ea typeface="Helvetica Neue"/>
          <a:cs typeface="Helvetica Neue"/>
          <a:sym typeface="Helvetica Neue"/>
        </a:defRPr>
      </a:lvl7pPr>
      <a:lvl8pPr marL="2486929" marR="0" indent="-310864" algn="l" defTabSz="408567" rtl="0" latinLnBrk="0">
        <a:lnSpc>
          <a:spcPct val="100000"/>
        </a:lnSpc>
        <a:spcBef>
          <a:spcPts val="2953"/>
        </a:spcBef>
        <a:spcAft>
          <a:spcPts val="0"/>
        </a:spcAft>
        <a:buClrTx/>
        <a:buSzPct val="145000"/>
        <a:buFontTx/>
        <a:buChar char="•"/>
        <a:tabLst/>
        <a:defRPr sz="2200" b="0" i="0" u="none" strike="noStrike" cap="none" spc="0" baseline="0">
          <a:ln>
            <a:noFill/>
          </a:ln>
          <a:solidFill>
            <a:srgbClr val="000000"/>
          </a:solidFill>
          <a:uFillTx/>
          <a:latin typeface="Helvetica Neue"/>
          <a:ea typeface="Helvetica Neue"/>
          <a:cs typeface="Helvetica Neue"/>
          <a:sym typeface="Helvetica Neue"/>
        </a:defRPr>
      </a:lvl8pPr>
      <a:lvl9pPr marL="2797811" marR="0" indent="-310864" algn="l" defTabSz="408567" rtl="0" latinLnBrk="0">
        <a:lnSpc>
          <a:spcPct val="100000"/>
        </a:lnSpc>
        <a:spcBef>
          <a:spcPts val="2953"/>
        </a:spcBef>
        <a:spcAft>
          <a:spcPts val="0"/>
        </a:spcAft>
        <a:buClrTx/>
        <a:buSzPct val="145000"/>
        <a:buFontTx/>
        <a:buChar char="•"/>
        <a:tabLst/>
        <a:defRPr sz="2200" b="0" i="0" u="none" strike="noStrike" cap="none" spc="0" baseline="0">
          <a:ln>
            <a:noFill/>
          </a:ln>
          <a:solidFill>
            <a:srgbClr val="000000"/>
          </a:solidFill>
          <a:uFillTx/>
          <a:latin typeface="Helvetica Neue"/>
          <a:ea typeface="Helvetica Neue"/>
          <a:cs typeface="Helvetica Neue"/>
          <a:sym typeface="Helvetica Neue"/>
        </a:defRPr>
      </a:lvl9pPr>
    </p:bodyStyle>
    <p:otherStyle>
      <a:lvl1pPr marL="0" marR="0" indent="0" algn="ctr" defTabSz="408567" rtl="0" latinLnBrk="0">
        <a:lnSpc>
          <a:spcPct val="100000"/>
        </a:lnSpc>
        <a:spcBef>
          <a:spcPts val="0"/>
        </a:spcBef>
        <a:spcAft>
          <a:spcPts val="0"/>
        </a:spcAft>
        <a:buClrTx/>
        <a:buSzTx/>
        <a:buFontTx/>
        <a:buNone/>
        <a:tabLst/>
        <a:defRPr sz="1100" b="0" i="0" u="none" strike="noStrike" cap="none" spc="0" baseline="0">
          <a:ln>
            <a:noFill/>
          </a:ln>
          <a:solidFill>
            <a:schemeClr val="tx1"/>
          </a:solidFill>
          <a:uFillTx/>
          <a:latin typeface="+mn-lt"/>
          <a:ea typeface="+mn-ea"/>
          <a:cs typeface="+mn-cs"/>
          <a:sym typeface="Helvetica Neue Light"/>
        </a:defRPr>
      </a:lvl1pPr>
      <a:lvl2pPr marL="0" marR="0" indent="159887" algn="ctr" defTabSz="408567" rtl="0" latinLnBrk="0">
        <a:lnSpc>
          <a:spcPct val="100000"/>
        </a:lnSpc>
        <a:spcBef>
          <a:spcPts val="0"/>
        </a:spcBef>
        <a:spcAft>
          <a:spcPts val="0"/>
        </a:spcAft>
        <a:buClrTx/>
        <a:buSzTx/>
        <a:buFontTx/>
        <a:buNone/>
        <a:tabLst/>
        <a:defRPr sz="1100" b="0" i="0" u="none" strike="noStrike" cap="none" spc="0" baseline="0">
          <a:ln>
            <a:noFill/>
          </a:ln>
          <a:solidFill>
            <a:schemeClr val="tx1"/>
          </a:solidFill>
          <a:uFillTx/>
          <a:latin typeface="+mn-lt"/>
          <a:ea typeface="+mn-ea"/>
          <a:cs typeface="+mn-cs"/>
          <a:sym typeface="Helvetica Neue Light"/>
        </a:defRPr>
      </a:lvl2pPr>
      <a:lvl3pPr marL="0" marR="0" indent="319733" algn="ctr" defTabSz="408567" rtl="0" latinLnBrk="0">
        <a:lnSpc>
          <a:spcPct val="100000"/>
        </a:lnSpc>
        <a:spcBef>
          <a:spcPts val="0"/>
        </a:spcBef>
        <a:spcAft>
          <a:spcPts val="0"/>
        </a:spcAft>
        <a:buClrTx/>
        <a:buSzTx/>
        <a:buFontTx/>
        <a:buNone/>
        <a:tabLst/>
        <a:defRPr sz="1100" b="0" i="0" u="none" strike="noStrike" cap="none" spc="0" baseline="0">
          <a:ln>
            <a:noFill/>
          </a:ln>
          <a:solidFill>
            <a:schemeClr val="tx1"/>
          </a:solidFill>
          <a:uFillTx/>
          <a:latin typeface="+mn-lt"/>
          <a:ea typeface="+mn-ea"/>
          <a:cs typeface="+mn-cs"/>
          <a:sym typeface="Helvetica Neue Light"/>
        </a:defRPr>
      </a:lvl3pPr>
      <a:lvl4pPr marL="0" marR="0" indent="479637" algn="ctr" defTabSz="408567" rtl="0" latinLnBrk="0">
        <a:lnSpc>
          <a:spcPct val="100000"/>
        </a:lnSpc>
        <a:spcBef>
          <a:spcPts val="0"/>
        </a:spcBef>
        <a:spcAft>
          <a:spcPts val="0"/>
        </a:spcAft>
        <a:buClrTx/>
        <a:buSzTx/>
        <a:buFontTx/>
        <a:buNone/>
        <a:tabLst/>
        <a:defRPr sz="1100" b="0" i="0" u="none" strike="noStrike" cap="none" spc="0" baseline="0">
          <a:ln>
            <a:noFill/>
          </a:ln>
          <a:solidFill>
            <a:schemeClr val="tx1"/>
          </a:solidFill>
          <a:uFillTx/>
          <a:latin typeface="+mn-lt"/>
          <a:ea typeface="+mn-ea"/>
          <a:cs typeface="+mn-cs"/>
          <a:sym typeface="Helvetica Neue Light"/>
        </a:defRPr>
      </a:lvl4pPr>
      <a:lvl5pPr marL="0" marR="0" indent="639489" algn="ctr" defTabSz="408567" rtl="0" latinLnBrk="0">
        <a:lnSpc>
          <a:spcPct val="100000"/>
        </a:lnSpc>
        <a:spcBef>
          <a:spcPts val="0"/>
        </a:spcBef>
        <a:spcAft>
          <a:spcPts val="0"/>
        </a:spcAft>
        <a:buClrTx/>
        <a:buSzTx/>
        <a:buFontTx/>
        <a:buNone/>
        <a:tabLst/>
        <a:defRPr sz="1100" b="0" i="0" u="none" strike="noStrike" cap="none" spc="0" baseline="0">
          <a:ln>
            <a:noFill/>
          </a:ln>
          <a:solidFill>
            <a:schemeClr val="tx1"/>
          </a:solidFill>
          <a:uFillTx/>
          <a:latin typeface="+mn-lt"/>
          <a:ea typeface="+mn-ea"/>
          <a:cs typeface="+mn-cs"/>
          <a:sym typeface="Helvetica Neue Light"/>
        </a:defRPr>
      </a:lvl5pPr>
      <a:lvl6pPr marL="0" marR="0" indent="799379" algn="ctr" defTabSz="408567" rtl="0" latinLnBrk="0">
        <a:lnSpc>
          <a:spcPct val="100000"/>
        </a:lnSpc>
        <a:spcBef>
          <a:spcPts val="0"/>
        </a:spcBef>
        <a:spcAft>
          <a:spcPts val="0"/>
        </a:spcAft>
        <a:buClrTx/>
        <a:buSzTx/>
        <a:buFontTx/>
        <a:buNone/>
        <a:tabLst/>
        <a:defRPr sz="1100" b="0" i="0" u="none" strike="noStrike" cap="none" spc="0" baseline="0">
          <a:ln>
            <a:noFill/>
          </a:ln>
          <a:solidFill>
            <a:schemeClr val="tx1"/>
          </a:solidFill>
          <a:uFillTx/>
          <a:latin typeface="+mn-lt"/>
          <a:ea typeface="+mn-ea"/>
          <a:cs typeface="+mn-cs"/>
          <a:sym typeface="Helvetica Neue Light"/>
        </a:defRPr>
      </a:lvl6pPr>
      <a:lvl7pPr marL="0" marR="0" indent="959257" algn="ctr" defTabSz="408567" rtl="0" latinLnBrk="0">
        <a:lnSpc>
          <a:spcPct val="100000"/>
        </a:lnSpc>
        <a:spcBef>
          <a:spcPts val="0"/>
        </a:spcBef>
        <a:spcAft>
          <a:spcPts val="0"/>
        </a:spcAft>
        <a:buClrTx/>
        <a:buSzTx/>
        <a:buFontTx/>
        <a:buNone/>
        <a:tabLst/>
        <a:defRPr sz="1100" b="0" i="0" u="none" strike="noStrike" cap="none" spc="0" baseline="0">
          <a:ln>
            <a:noFill/>
          </a:ln>
          <a:solidFill>
            <a:schemeClr val="tx1"/>
          </a:solidFill>
          <a:uFillTx/>
          <a:latin typeface="+mn-lt"/>
          <a:ea typeface="+mn-ea"/>
          <a:cs typeface="+mn-cs"/>
          <a:sym typeface="Helvetica Neue Light"/>
        </a:defRPr>
      </a:lvl7pPr>
      <a:lvl8pPr marL="0" marR="0" indent="1119147" algn="ctr" defTabSz="408567" rtl="0" latinLnBrk="0">
        <a:lnSpc>
          <a:spcPct val="100000"/>
        </a:lnSpc>
        <a:spcBef>
          <a:spcPts val="0"/>
        </a:spcBef>
        <a:spcAft>
          <a:spcPts val="0"/>
        </a:spcAft>
        <a:buClrTx/>
        <a:buSzTx/>
        <a:buFontTx/>
        <a:buNone/>
        <a:tabLst/>
        <a:defRPr sz="1100" b="0" i="0" u="none" strike="noStrike" cap="none" spc="0" baseline="0">
          <a:ln>
            <a:noFill/>
          </a:ln>
          <a:solidFill>
            <a:schemeClr val="tx1"/>
          </a:solidFill>
          <a:uFillTx/>
          <a:latin typeface="+mn-lt"/>
          <a:ea typeface="+mn-ea"/>
          <a:cs typeface="+mn-cs"/>
          <a:sym typeface="Helvetica Neue Light"/>
        </a:defRPr>
      </a:lvl8pPr>
      <a:lvl9pPr marL="0" marR="0" indent="1278989" algn="ctr" defTabSz="408567" rtl="0" latinLnBrk="0">
        <a:lnSpc>
          <a:spcPct val="100000"/>
        </a:lnSpc>
        <a:spcBef>
          <a:spcPts val="0"/>
        </a:spcBef>
        <a:spcAft>
          <a:spcPts val="0"/>
        </a:spcAft>
        <a:buClrTx/>
        <a:buSzTx/>
        <a:buFontTx/>
        <a:buNone/>
        <a:tabLst/>
        <a:defRPr sz="1100" b="0" i="0" u="none" strike="noStrike" cap="none" spc="0" baseline="0">
          <a:ln>
            <a:noFill/>
          </a:ln>
          <a:solidFill>
            <a:schemeClr val="tx1"/>
          </a:solidFill>
          <a:uFillTx/>
          <a:latin typeface="+mn-lt"/>
          <a:ea typeface="+mn-ea"/>
          <a:cs typeface="+mn-cs"/>
          <a:sym typeface="Helvetica Neue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tiff"/><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microsoft.com/office/2007/relationships/hdphoto" Target="../media/hdphoto3.wdp"/></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圖片 3"/>
          <p:cNvPicPr>
            <a:picLocks noChangeAspect="1"/>
          </p:cNvPicPr>
          <p:nvPr/>
        </p:nvPicPr>
        <p:blipFill>
          <a:blip r:embed="rId3"/>
          <a:stretch>
            <a:fillRect/>
          </a:stretch>
        </p:blipFill>
        <p:spPr>
          <a:xfrm>
            <a:off x="0" y="0"/>
            <a:ext cx="9143999" cy="6858000"/>
          </a:xfrm>
          <a:prstGeom prst="rect">
            <a:avLst/>
          </a:prstGeom>
        </p:spPr>
      </p:pic>
      <p:sp>
        <p:nvSpPr>
          <p:cNvPr id="3" name="矩形 2"/>
          <p:cNvSpPr/>
          <p:nvPr/>
        </p:nvSpPr>
        <p:spPr>
          <a:xfrm>
            <a:off x="0" y="548680"/>
            <a:ext cx="9138796" cy="1728192"/>
          </a:xfrm>
          <a:prstGeom prst="rect">
            <a:avLst/>
          </a:prstGeom>
          <a:solidFill>
            <a:srgbClr val="4F622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90942" tIns="45472" rIns="90942" bIns="45472" rtlCol="0" anchor="ctr"/>
          <a:lstStyle/>
          <a:p>
            <a:pPr algn="ctr"/>
            <a:r>
              <a:rPr lang="zh-TW" altLang="en-US" sz="3200" b="1" dirty="0" smtClean="0">
                <a:latin typeface="微軟正黑體" panose="020B0604030504040204" pitchFamily="34" charset="-120"/>
                <a:ea typeface="微軟正黑體" panose="020B0604030504040204" pitchFamily="34" charset="-120"/>
              </a:rPr>
              <a:t>江西省</a:t>
            </a:r>
            <a:r>
              <a:rPr lang="en-US" altLang="zh-TW" sz="3200" b="1" dirty="0" smtClean="0">
                <a:latin typeface="微軟正黑體" panose="020B0604030504040204" pitchFamily="34" charset="-120"/>
                <a:ea typeface="微軟正黑體" panose="020B0604030504040204" pitchFamily="34" charset="-120"/>
              </a:rPr>
              <a:t>-RTC</a:t>
            </a:r>
            <a:r>
              <a:rPr lang="zh-TW" altLang="en-US" sz="3200" b="1" dirty="0" smtClean="0">
                <a:latin typeface="微軟正黑體" panose="020B0604030504040204" pitchFamily="34" charset="-120"/>
                <a:ea typeface="微軟正黑體" panose="020B0604030504040204" pitchFamily="34" charset="-120"/>
              </a:rPr>
              <a:t>重點案例</a:t>
            </a:r>
            <a:r>
              <a:rPr lang="zh-CN" altLang="zh-TW" sz="3200" b="1" dirty="0" smtClean="0">
                <a:latin typeface="微軟正黑體" panose="020B0604030504040204" pitchFamily="34" charset="-120"/>
                <a:ea typeface="微軟正黑體" panose="020B0604030504040204" pitchFamily="34" charset="-120"/>
              </a:rPr>
              <a:t>參考</a:t>
            </a:r>
            <a:r>
              <a:rPr lang="zh-CN" altLang="zh-TW" sz="3200" b="1" dirty="0">
                <a:latin typeface="微軟正黑體" panose="020B0604030504040204" pitchFamily="34" charset="-120"/>
                <a:ea typeface="微軟正黑體" panose="020B0604030504040204" pitchFamily="34" charset="-120"/>
              </a:rPr>
              <a:t>資料</a:t>
            </a:r>
            <a:endParaRPr lang="en-US" altLang="zh-CN" sz="3200" b="1" dirty="0">
              <a:latin typeface="微軟正黑體" panose="020B0604030504040204" pitchFamily="34" charset="-120"/>
              <a:ea typeface="微軟正黑體" panose="020B0604030504040204" pitchFamily="34" charset="-120"/>
            </a:endParaRPr>
          </a:p>
          <a:p>
            <a:pPr algn="r"/>
            <a:endParaRPr lang="en-US" altLang="zh-TW" sz="2400" dirty="0">
              <a:latin typeface="微軟正黑體" panose="020B0604030504040204" pitchFamily="34" charset="-120"/>
              <a:ea typeface="微軟正黑體" panose="020B0604030504040204" pitchFamily="34" charset="-120"/>
            </a:endParaRPr>
          </a:p>
          <a:p>
            <a:pPr algn="r"/>
            <a:r>
              <a:rPr lang="zh-TW" altLang="en-US" sz="2400" b="1" dirty="0">
                <a:latin typeface="微軟正黑體" panose="020B0604030504040204" pitchFamily="34" charset="-120"/>
                <a:ea typeface="微軟正黑體" panose="020B0604030504040204" pitchFamily="34" charset="-120"/>
              </a:rPr>
              <a:t>播打日期 </a:t>
            </a:r>
            <a:r>
              <a:rPr lang="en-US" altLang="zh-TW" sz="2400" b="1" dirty="0" smtClean="0">
                <a:latin typeface="微軟正黑體" panose="020B0604030504040204" pitchFamily="34" charset="-120"/>
                <a:ea typeface="微軟正黑體" panose="020B0604030504040204" pitchFamily="34" charset="-120"/>
              </a:rPr>
              <a:t>:2018/2/5(</a:t>
            </a:r>
            <a:r>
              <a:rPr lang="zh-TW" altLang="en-US" sz="2400" b="1" dirty="0" smtClean="0">
                <a:latin typeface="微軟正黑體" panose="020B0604030504040204" pitchFamily="34" charset="-120"/>
                <a:ea typeface="微軟正黑體" panose="020B0604030504040204" pitchFamily="34" charset="-120"/>
              </a:rPr>
              <a:t>連續打兩周</a:t>
            </a:r>
            <a:r>
              <a:rPr lang="en-US" altLang="zh-TW" sz="2400" b="1" dirty="0" smtClean="0">
                <a:latin typeface="微軟正黑體" panose="020B0604030504040204" pitchFamily="34" charset="-120"/>
                <a:ea typeface="微軟正黑體" panose="020B0604030504040204" pitchFamily="34" charset="-120"/>
              </a:rPr>
              <a:t>)</a:t>
            </a:r>
            <a:endParaRPr lang="zh-TW" altLang="en-US" sz="2400"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141635906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 name="矩形 5"/>
          <p:cNvSpPr txBox="1"/>
          <p:nvPr/>
        </p:nvSpPr>
        <p:spPr>
          <a:xfrm>
            <a:off x="318740" y="100356"/>
            <a:ext cx="6237209" cy="768930"/>
          </a:xfrm>
          <a:prstGeom prst="rect">
            <a:avLst/>
          </a:prstGeom>
          <a:ln w="12700">
            <a:miter lim="400000"/>
          </a:ln>
          <a:extLst>
            <a:ext uri="{C572A759-6A51-4108-AA02-DFA0A04FC94B}">
              <ma14:wrappingTextBoxFlag xmlns="" xmlns:ma14="http://schemas.microsoft.com/office/mac/drawingml/2011/main" val="1"/>
            </a:ext>
          </a:extLst>
        </p:spPr>
        <p:txBody>
          <a:bodyPr wrap="none" lIns="45467" tIns="45467" rIns="45467" bIns="45467">
            <a:spAutoFit/>
          </a:bodyPr>
          <a:lstStyle>
            <a:lvl1pPr algn="l" defTabSz="1300480">
              <a:defRPr sz="4400">
                <a:solidFill>
                  <a:srgbClr val="FFFFFF"/>
                </a:solidFill>
                <a:latin typeface="微軟正黑體"/>
                <a:ea typeface="微軟正黑體"/>
                <a:cs typeface="微軟正黑體"/>
                <a:sym typeface="微軟正黑體"/>
              </a:defRPr>
            </a:lvl1pPr>
          </a:lstStyle>
          <a:p>
            <a:pPr hangingPunct="0"/>
            <a:r>
              <a:rPr b="1" kern="0"/>
              <a:t>11-3. XX市官員惡報實例</a:t>
            </a:r>
          </a:p>
        </p:txBody>
      </p:sp>
      <p:grpSp>
        <p:nvGrpSpPr>
          <p:cNvPr id="155" name="矩形 3"/>
          <p:cNvGrpSpPr/>
          <p:nvPr/>
        </p:nvGrpSpPr>
        <p:grpSpPr>
          <a:xfrm>
            <a:off x="13399" y="-29995"/>
            <a:ext cx="9130603" cy="808422"/>
            <a:chOff x="-1" y="-47690"/>
            <a:chExt cx="12985745" cy="1285377"/>
          </a:xfrm>
        </p:grpSpPr>
        <p:sp>
          <p:nvSpPr>
            <p:cNvPr id="153" name="矩形"/>
            <p:cNvSpPr/>
            <p:nvPr/>
          </p:nvSpPr>
          <p:spPr>
            <a:xfrm>
              <a:off x="-1" y="-2"/>
              <a:ext cx="12985745" cy="1189997"/>
            </a:xfrm>
            <a:prstGeom prst="rect">
              <a:avLst/>
            </a:prstGeom>
            <a:solidFill>
              <a:srgbClr val="000000"/>
            </a:solidFill>
            <a:ln w="12700" cap="flat">
              <a:noFill/>
              <a:miter lim="400000"/>
            </a:ln>
            <a:effectLst/>
          </p:spPr>
          <p:txBody>
            <a:bodyPr wrap="square" lIns="65022" tIns="65022" rIns="65022" bIns="65022" numCol="1" anchor="ctr">
              <a:noAutofit/>
            </a:bodyPr>
            <a:lstStyle/>
            <a:p>
              <a:pPr defTabSz="909411" hangingPunct="0">
                <a:defRPr sz="4400">
                  <a:solidFill>
                    <a:srgbClr val="FFFFFF"/>
                  </a:solidFill>
                  <a:latin typeface="微軟正黑體"/>
                  <a:ea typeface="微軟正黑體"/>
                  <a:cs typeface="微軟正黑體"/>
                  <a:sym typeface="微軟正黑體"/>
                </a:defRPr>
              </a:pPr>
              <a:endParaRPr sz="3100" b="1" kern="0">
                <a:solidFill>
                  <a:srgbClr val="FFFFFF"/>
                </a:solidFill>
                <a:latin typeface="微軟正黑體"/>
                <a:ea typeface="微軟正黑體"/>
                <a:cs typeface="微軟正黑體"/>
                <a:sym typeface="微軟正黑體"/>
              </a:endParaRPr>
            </a:p>
          </p:txBody>
        </p:sp>
        <p:sp>
          <p:nvSpPr>
            <p:cNvPr id="154" name="9-3. 株洲市官員惡報實例"/>
            <p:cNvSpPr txBox="1"/>
            <p:nvPr/>
          </p:nvSpPr>
          <p:spPr>
            <a:xfrm>
              <a:off x="-1" y="-47690"/>
              <a:ext cx="12985745" cy="128537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65022" tIns="65022" rIns="65022" bIns="65022" numCol="1" anchor="ctr">
              <a:spAutoFit/>
            </a:bodyPr>
            <a:lstStyle>
              <a:lvl1pPr algn="l" defTabSz="1300480">
                <a:defRPr sz="4400">
                  <a:solidFill>
                    <a:srgbClr val="FFFFFF"/>
                  </a:solidFill>
                  <a:latin typeface="微軟正黑體"/>
                  <a:ea typeface="微軟正黑體"/>
                  <a:cs typeface="微軟正黑體"/>
                  <a:sym typeface="微軟正黑體"/>
                </a:defRPr>
              </a:lvl1pPr>
            </a:lstStyle>
            <a:p>
              <a:pPr hangingPunct="0"/>
              <a:r>
                <a:rPr b="1" kern="0" dirty="0"/>
                <a:t> </a:t>
              </a:r>
              <a:r>
                <a:rPr lang="en-US" sz="3200" b="1" kern="0" dirty="0" smtClean="0"/>
                <a:t>7-3</a:t>
              </a:r>
              <a:r>
                <a:rPr sz="3600" b="1" kern="0" dirty="0" smtClean="0"/>
                <a:t>.</a:t>
              </a:r>
              <a:r>
                <a:rPr lang="zh-TW" altLang="en-US" sz="3600" b="1" dirty="0" smtClean="0">
                  <a:sym typeface="PingFang TC Semibold"/>
                </a:rPr>
                <a:t>南昌市</a:t>
              </a:r>
              <a:endParaRPr sz="3600" b="1" kern="0" dirty="0"/>
            </a:p>
          </p:txBody>
        </p:sp>
      </p:grpSp>
      <p:sp>
        <p:nvSpPr>
          <p:cNvPr id="160" name="矩形 4"/>
          <p:cNvSpPr/>
          <p:nvPr/>
        </p:nvSpPr>
        <p:spPr>
          <a:xfrm>
            <a:off x="94737" y="768983"/>
            <a:ext cx="9000060" cy="2834537"/>
          </a:xfrm>
          <a:prstGeom prst="rect">
            <a:avLst/>
          </a:prstGeom>
          <a:ln>
            <a:solidFill>
              <a:srgbClr val="984807"/>
            </a:solidFill>
          </a:ln>
          <a:extLst>
            <a:ext uri="{C572A759-6A51-4108-AA02-DFA0A04FC94B}">
              <ma14:wrappingTextBoxFlag xmlns="" xmlns:ma14="http://schemas.microsoft.com/office/mac/drawingml/2011/main" val="1"/>
            </a:ext>
          </a:extLst>
        </p:spPr>
        <p:txBody>
          <a:bodyPr lIns="31962" tIns="31962" rIns="31962" bIns="31962">
            <a:spAutoFit/>
          </a:bodyPr>
          <a:lstStyle/>
          <a:p>
            <a:pPr defTabSz="639423" hangingPunct="0">
              <a:defRPr sz="2000" b="0">
                <a:solidFill>
                  <a:srgbClr val="C00000"/>
                </a:solidFill>
                <a:latin typeface="PingFang TC Semibold"/>
                <a:ea typeface="PingFang TC Semibold"/>
                <a:cs typeface="PingFang TC Semibold"/>
                <a:sym typeface="PingFang TC Semibold"/>
              </a:defRPr>
            </a:pPr>
            <a:r>
              <a:rPr lang="zh-TW" altLang="en-US" sz="2000" b="1" dirty="0" smtClean="0">
                <a:latin typeface="Microsoft JhengHei" charset="-120"/>
                <a:ea typeface="Microsoft JhengHei" charset="-120"/>
                <a:cs typeface="Microsoft JhengHei" charset="-120"/>
                <a:sym typeface="PingFang TC Semibold"/>
              </a:rPr>
              <a:t>江西南昌市進賢縣三里鄉惡人</a:t>
            </a:r>
            <a:r>
              <a:rPr lang="zh-TW" altLang="en-US" sz="2000" b="1" dirty="0" smtClean="0">
                <a:solidFill>
                  <a:srgbClr val="00B050"/>
                </a:solidFill>
                <a:latin typeface="Microsoft JhengHei" charset="-120"/>
                <a:ea typeface="Microsoft JhengHei" charset="-120"/>
                <a:cs typeface="Microsoft JhengHei" charset="-120"/>
                <a:sym typeface="PingFang TC Semibold"/>
              </a:rPr>
              <a:t>熊新福</a:t>
            </a:r>
            <a:r>
              <a:rPr lang="zh-TW" altLang="en-US" sz="2000" b="1" dirty="0" smtClean="0">
                <a:latin typeface="Microsoft JhengHei" charset="-120"/>
                <a:ea typeface="Microsoft JhengHei" charset="-120"/>
                <a:cs typeface="Microsoft JhengHei" charset="-120"/>
                <a:sym typeface="PingFang TC Semibold"/>
              </a:rPr>
              <a:t>遭惡報</a:t>
            </a:r>
            <a:endParaRPr lang="en-US" altLang="zh-TW" sz="2000" b="1" dirty="0" smtClean="0">
              <a:latin typeface="Microsoft JhengHei" charset="-120"/>
              <a:ea typeface="Microsoft JhengHei" charset="-120"/>
              <a:cs typeface="Microsoft JhengHei" charset="-120"/>
              <a:sym typeface="PingFang TC Semibold"/>
            </a:endParaRPr>
          </a:p>
          <a:p>
            <a:pPr defTabSz="639423" hangingPunct="0">
              <a:defRPr sz="2000" b="0">
                <a:solidFill>
                  <a:srgbClr val="C00000"/>
                </a:solidFill>
                <a:latin typeface="PingFang TC Semibold"/>
                <a:ea typeface="PingFang TC Semibold"/>
                <a:cs typeface="PingFang TC Semibold"/>
                <a:sym typeface="PingFang TC Semibold"/>
              </a:defRPr>
            </a:pPr>
            <a:endParaRPr lang="en-US" altLang="zh-TW" sz="2000" dirty="0" smtClean="0">
              <a:solidFill>
                <a:schemeClr val="bg2"/>
              </a:solidFill>
              <a:latin typeface="Microsoft JhengHei" charset="-120"/>
              <a:ea typeface="Microsoft JhengHei" charset="-120"/>
              <a:cs typeface="Microsoft JhengHei" charset="-120"/>
              <a:sym typeface="PingFang TC Semibold"/>
            </a:endParaRPr>
          </a:p>
          <a:p>
            <a:pPr fontAlgn="base"/>
            <a:r>
              <a:rPr lang="en-US" altLang="zh-TW" sz="2000" dirty="0" smtClean="0">
                <a:solidFill>
                  <a:srgbClr val="202020"/>
                </a:solidFill>
                <a:latin typeface="Microsoft JhengHei" charset="-120"/>
                <a:ea typeface="Microsoft JhengHei" charset="-120"/>
                <a:cs typeface="Microsoft JhengHei" charset="-120"/>
              </a:rPr>
              <a:t>2009</a:t>
            </a:r>
            <a:r>
              <a:rPr lang="zh-TW" altLang="en-US" sz="2000" dirty="0" smtClean="0">
                <a:solidFill>
                  <a:srgbClr val="202020"/>
                </a:solidFill>
                <a:latin typeface="Microsoft JhengHei" charset="-120"/>
                <a:ea typeface="Microsoft JhengHei" charset="-120"/>
                <a:cs typeface="Microsoft JhengHei" charset="-120"/>
              </a:rPr>
              <a:t>年</a:t>
            </a:r>
            <a:r>
              <a:rPr lang="en-US" altLang="zh-TW" sz="2000" dirty="0" smtClean="0">
                <a:solidFill>
                  <a:srgbClr val="202020"/>
                </a:solidFill>
                <a:latin typeface="Microsoft JhengHei" charset="-120"/>
                <a:ea typeface="Microsoft JhengHei" charset="-120"/>
                <a:cs typeface="Microsoft JhengHei" charset="-120"/>
              </a:rPr>
              <a:t>3</a:t>
            </a:r>
            <a:r>
              <a:rPr lang="zh-TW" altLang="en-US" sz="2000" dirty="0" smtClean="0">
                <a:solidFill>
                  <a:srgbClr val="202020"/>
                </a:solidFill>
                <a:latin typeface="Microsoft JhengHei" charset="-120"/>
                <a:ea typeface="Microsoft JhengHei" charset="-120"/>
                <a:cs typeface="Microsoft JhengHei" charset="-120"/>
              </a:rPr>
              <a:t>月</a:t>
            </a:r>
            <a:r>
              <a:rPr lang="en-US" altLang="zh-TW" sz="2000" dirty="0" smtClean="0">
                <a:solidFill>
                  <a:srgbClr val="202020"/>
                </a:solidFill>
                <a:latin typeface="Microsoft JhengHei" charset="-120"/>
                <a:ea typeface="Microsoft JhengHei" charset="-120"/>
                <a:cs typeface="Microsoft JhengHei" charset="-120"/>
              </a:rPr>
              <a:t>24</a:t>
            </a:r>
            <a:r>
              <a:rPr lang="zh-TW" altLang="en-US" sz="2000" dirty="0" smtClean="0">
                <a:solidFill>
                  <a:srgbClr val="202020"/>
                </a:solidFill>
                <a:latin typeface="Microsoft JhengHei" charset="-120"/>
                <a:ea typeface="Microsoft JhengHei" charset="-120"/>
                <a:cs typeface="Microsoft JhengHei" charset="-120"/>
              </a:rPr>
              <a:t>日</a:t>
            </a:r>
            <a:r>
              <a:rPr lang="zh-TW" altLang="en-US" sz="2000" dirty="0">
                <a:solidFill>
                  <a:srgbClr val="202020"/>
                </a:solidFill>
                <a:latin typeface="Microsoft JhengHei" charset="-120"/>
                <a:ea typeface="Microsoft JhengHei" charset="-120"/>
                <a:cs typeface="Microsoft JhengHei" charset="-120"/>
              </a:rPr>
              <a:t>，法輪功學員</a:t>
            </a:r>
            <a:r>
              <a:rPr lang="zh-TW" altLang="en-US" sz="2000" dirty="0">
                <a:solidFill>
                  <a:srgbClr val="0070C0"/>
                </a:solidFill>
                <a:latin typeface="Microsoft JhengHei" charset="-120"/>
                <a:ea typeface="Microsoft JhengHei" charset="-120"/>
                <a:cs typeface="Microsoft JhengHei" charset="-120"/>
              </a:rPr>
              <a:t>萬桃英</a:t>
            </a:r>
            <a:r>
              <a:rPr lang="zh-TW" altLang="en-US" sz="2000" dirty="0">
                <a:solidFill>
                  <a:srgbClr val="202020"/>
                </a:solidFill>
                <a:latin typeface="Microsoft JhengHei" charset="-120"/>
                <a:ea typeface="Microsoft JhengHei" charset="-120"/>
                <a:cs typeface="Microsoft JhengHei" charset="-120"/>
              </a:rPr>
              <a:t>在進賢三里鄉給世人講大法真相</a:t>
            </a:r>
            <a:r>
              <a:rPr lang="zh-TW" altLang="en-US" sz="2000" dirty="0" smtClean="0">
                <a:solidFill>
                  <a:srgbClr val="202020"/>
                </a:solidFill>
                <a:latin typeface="Microsoft JhengHei" charset="-120"/>
                <a:ea typeface="Microsoft JhengHei" charset="-120"/>
                <a:cs typeface="Microsoft JhengHei" charset="-120"/>
              </a:rPr>
              <a:t>，</a:t>
            </a:r>
            <a:endParaRPr lang="en-US" altLang="zh-TW" sz="2000" dirty="0" smtClean="0">
              <a:solidFill>
                <a:srgbClr val="202020"/>
              </a:solidFill>
              <a:latin typeface="Microsoft JhengHei" charset="-120"/>
              <a:ea typeface="Microsoft JhengHei" charset="-120"/>
              <a:cs typeface="Microsoft JhengHei" charset="-120"/>
            </a:endParaRPr>
          </a:p>
          <a:p>
            <a:pPr fontAlgn="base"/>
            <a:r>
              <a:rPr lang="zh-TW" altLang="en-US" sz="2000" dirty="0">
                <a:latin typeface="Microsoft JhengHei" charset="-120"/>
                <a:ea typeface="Microsoft JhengHei" charset="-120"/>
                <a:cs typeface="Microsoft JhengHei" charset="-120"/>
              </a:rPr>
              <a:t>江西南昌市進賢縣三里鄉惡人</a:t>
            </a:r>
            <a:r>
              <a:rPr lang="zh-TW" altLang="en-US" sz="2000" dirty="0">
                <a:solidFill>
                  <a:srgbClr val="00B050"/>
                </a:solidFill>
                <a:latin typeface="Microsoft JhengHei" charset="-120"/>
                <a:ea typeface="Microsoft JhengHei" charset="-120"/>
                <a:cs typeface="Microsoft JhengHei" charset="-120"/>
              </a:rPr>
              <a:t>熊新福</a:t>
            </a:r>
            <a:r>
              <a:rPr lang="zh-TW" altLang="en-US" sz="2000" dirty="0">
                <a:solidFill>
                  <a:srgbClr val="202020"/>
                </a:solidFill>
                <a:latin typeface="Microsoft JhengHei" charset="-120"/>
                <a:ea typeface="Microsoft JhengHei" charset="-120"/>
                <a:cs typeface="Microsoft JhengHei" charset="-120"/>
              </a:rPr>
              <a:t>先將</a:t>
            </a:r>
            <a:r>
              <a:rPr lang="zh-TW" altLang="en-US" sz="2000" dirty="0">
                <a:solidFill>
                  <a:srgbClr val="0070C0"/>
                </a:solidFill>
                <a:latin typeface="Microsoft JhengHei" charset="-120"/>
                <a:ea typeface="Microsoft JhengHei" charset="-120"/>
                <a:cs typeface="Microsoft JhengHei" charset="-120"/>
              </a:rPr>
              <a:t>萬桃英</a:t>
            </a:r>
            <a:r>
              <a:rPr lang="zh-TW" altLang="en-US" sz="2000" dirty="0">
                <a:solidFill>
                  <a:srgbClr val="202020"/>
                </a:solidFill>
                <a:latin typeface="Microsoft JhengHei" charset="-120"/>
                <a:ea typeface="Microsoft JhengHei" charset="-120"/>
                <a:cs typeface="Microsoft JhengHei" charset="-120"/>
              </a:rPr>
              <a:t>舉報給三里鄉派出所</a:t>
            </a:r>
            <a:r>
              <a:rPr lang="zh-TW" altLang="en-US" sz="2000" dirty="0" smtClean="0">
                <a:solidFill>
                  <a:srgbClr val="202020"/>
                </a:solidFill>
                <a:latin typeface="Microsoft JhengHei" charset="-120"/>
                <a:ea typeface="Microsoft JhengHei" charset="-120"/>
                <a:cs typeface="Microsoft JhengHei" charset="-120"/>
              </a:rPr>
              <a:t>，</a:t>
            </a:r>
            <a:endParaRPr lang="en-US" altLang="zh-TW" sz="2000" dirty="0" smtClean="0">
              <a:solidFill>
                <a:srgbClr val="202020"/>
              </a:solidFill>
              <a:latin typeface="Microsoft JhengHei" charset="-120"/>
              <a:ea typeface="Microsoft JhengHei" charset="-120"/>
              <a:cs typeface="Microsoft JhengHei" charset="-120"/>
            </a:endParaRPr>
          </a:p>
          <a:p>
            <a:pPr fontAlgn="base"/>
            <a:r>
              <a:rPr lang="zh-TW" altLang="en-US" sz="2000" dirty="0" smtClean="0">
                <a:solidFill>
                  <a:srgbClr val="202020"/>
                </a:solidFill>
                <a:latin typeface="Microsoft JhengHei" charset="-120"/>
                <a:ea typeface="Microsoft JhengHei" charset="-120"/>
                <a:cs typeface="Microsoft JhengHei" charset="-120"/>
              </a:rPr>
              <a:t>後</a:t>
            </a:r>
            <a:r>
              <a:rPr lang="zh-TW" altLang="en-US" sz="2000" dirty="0">
                <a:solidFill>
                  <a:srgbClr val="202020"/>
                </a:solidFill>
                <a:latin typeface="Microsoft JhengHei" charset="-120"/>
                <a:ea typeface="Microsoft JhengHei" charset="-120"/>
                <a:cs typeface="Microsoft JhengHei" charset="-120"/>
              </a:rPr>
              <a:t>又給國保隊、「六一零</a:t>
            </a:r>
            <a:r>
              <a:rPr lang="zh-TW" altLang="en-US" sz="2000" dirty="0" smtClean="0">
                <a:solidFill>
                  <a:srgbClr val="202020"/>
                </a:solidFill>
                <a:latin typeface="Microsoft JhengHei" charset="-120"/>
                <a:ea typeface="Microsoft JhengHei" charset="-120"/>
                <a:cs typeface="Microsoft JhengHei" charset="-120"/>
              </a:rPr>
              <a:t>」做</a:t>
            </a:r>
            <a:r>
              <a:rPr lang="zh-TW" altLang="en-US" sz="2000" dirty="0">
                <a:solidFill>
                  <a:srgbClr val="202020"/>
                </a:solidFill>
                <a:latin typeface="Microsoft JhengHei" charset="-120"/>
                <a:ea typeface="Microsoft JhengHei" charset="-120"/>
                <a:cs typeface="Microsoft JhengHei" charset="-120"/>
              </a:rPr>
              <a:t>偽證，致使法輪功學員</a:t>
            </a:r>
            <a:r>
              <a:rPr lang="zh-TW" altLang="en-US" sz="2000" dirty="0">
                <a:solidFill>
                  <a:srgbClr val="0070C0"/>
                </a:solidFill>
                <a:latin typeface="Microsoft JhengHei" charset="-120"/>
                <a:ea typeface="Microsoft JhengHei" charset="-120"/>
                <a:cs typeface="Microsoft JhengHei" charset="-120"/>
              </a:rPr>
              <a:t>萬桃英</a:t>
            </a:r>
            <a:r>
              <a:rPr lang="zh-TW" altLang="en-US" sz="2000" dirty="0">
                <a:latin typeface="Microsoft JhengHei" charset="-120"/>
                <a:ea typeface="Microsoft JhengHei" charset="-120"/>
                <a:cs typeface="Microsoft JhengHei" charset="-120"/>
              </a:rPr>
              <a:t>被非法勞教一年半。</a:t>
            </a:r>
          </a:p>
          <a:p>
            <a:pPr fontAlgn="base"/>
            <a:endParaRPr lang="en-US" altLang="zh-TW" sz="2000" dirty="0" smtClean="0">
              <a:solidFill>
                <a:srgbClr val="202020"/>
              </a:solidFill>
              <a:latin typeface="Microsoft JhengHei" charset="-120"/>
              <a:ea typeface="Microsoft JhengHei" charset="-120"/>
              <a:cs typeface="Microsoft JhengHei" charset="-120"/>
            </a:endParaRPr>
          </a:p>
          <a:p>
            <a:pPr fontAlgn="base"/>
            <a:r>
              <a:rPr lang="en-US" altLang="zh-TW" sz="2000" dirty="0" smtClean="0">
                <a:solidFill>
                  <a:srgbClr val="202020"/>
                </a:solidFill>
                <a:latin typeface="Microsoft JhengHei" charset="-120"/>
                <a:ea typeface="Microsoft JhengHei" charset="-120"/>
                <a:cs typeface="Microsoft JhengHei" charset="-120"/>
              </a:rPr>
              <a:t>2009</a:t>
            </a:r>
            <a:r>
              <a:rPr lang="zh-TW" altLang="en-US" sz="2000" dirty="0" smtClean="0">
                <a:solidFill>
                  <a:srgbClr val="202020"/>
                </a:solidFill>
                <a:latin typeface="Microsoft JhengHei" charset="-120"/>
                <a:ea typeface="Microsoft JhengHei" charset="-120"/>
                <a:cs typeface="Microsoft JhengHei" charset="-120"/>
              </a:rPr>
              <a:t>年</a:t>
            </a:r>
            <a:r>
              <a:rPr lang="en-US" altLang="zh-TW" sz="2000" dirty="0" smtClean="0">
                <a:solidFill>
                  <a:srgbClr val="202020"/>
                </a:solidFill>
                <a:latin typeface="Microsoft JhengHei" charset="-120"/>
                <a:ea typeface="Microsoft JhengHei" charset="-120"/>
                <a:cs typeface="Microsoft JhengHei" charset="-120"/>
              </a:rPr>
              <a:t>9</a:t>
            </a:r>
            <a:r>
              <a:rPr lang="zh-TW" altLang="en-US" sz="2000" dirty="0" smtClean="0">
                <a:solidFill>
                  <a:srgbClr val="202020"/>
                </a:solidFill>
                <a:latin typeface="Microsoft JhengHei" charset="-120"/>
                <a:ea typeface="Microsoft JhengHei" charset="-120"/>
                <a:cs typeface="Microsoft JhengHei" charset="-120"/>
              </a:rPr>
              <a:t>月</a:t>
            </a:r>
            <a:r>
              <a:rPr lang="en-US" altLang="zh-TW" sz="2000" dirty="0" smtClean="0">
                <a:solidFill>
                  <a:srgbClr val="202020"/>
                </a:solidFill>
                <a:latin typeface="Microsoft JhengHei" charset="-120"/>
                <a:ea typeface="Microsoft JhengHei" charset="-120"/>
                <a:cs typeface="Microsoft JhengHei" charset="-120"/>
              </a:rPr>
              <a:t>27</a:t>
            </a:r>
            <a:r>
              <a:rPr lang="zh-TW" altLang="en-US" sz="2000" dirty="0" smtClean="0">
                <a:solidFill>
                  <a:srgbClr val="202020"/>
                </a:solidFill>
                <a:latin typeface="Microsoft JhengHei" charset="-120"/>
                <a:ea typeface="Microsoft JhengHei" charset="-120"/>
                <a:cs typeface="Microsoft JhengHei" charset="-120"/>
              </a:rPr>
              <a:t>日</a:t>
            </a:r>
            <a:r>
              <a:rPr lang="zh-TW" altLang="en-US" sz="2000" dirty="0">
                <a:solidFill>
                  <a:srgbClr val="202020"/>
                </a:solidFill>
                <a:latin typeface="Microsoft JhengHei" charset="-120"/>
                <a:ea typeface="Microsoft JhengHei" charset="-120"/>
                <a:cs typeface="Microsoft JhengHei" charset="-120"/>
              </a:rPr>
              <a:t>，熊新福</a:t>
            </a:r>
            <a:r>
              <a:rPr lang="zh-TW" altLang="en-US" sz="2000" dirty="0">
                <a:solidFill>
                  <a:srgbClr val="FF0000"/>
                </a:solidFill>
                <a:latin typeface="Microsoft JhengHei" charset="-120"/>
                <a:ea typeface="Microsoft JhengHei" charset="-120"/>
                <a:cs typeface="Microsoft JhengHei" charset="-120"/>
              </a:rPr>
              <a:t>突然死亡</a:t>
            </a:r>
            <a:r>
              <a:rPr lang="zh-TW" altLang="en-US" sz="2000" dirty="0">
                <a:solidFill>
                  <a:srgbClr val="202020"/>
                </a:solidFill>
                <a:latin typeface="Microsoft JhengHei" charset="-120"/>
                <a:ea typeface="Microsoft JhengHei" charset="-120"/>
                <a:cs typeface="Microsoft JhengHei" charset="-120"/>
              </a:rPr>
              <a:t>，死狀極其難看，七竅流血而死</a:t>
            </a:r>
            <a:r>
              <a:rPr lang="zh-TW" altLang="en-US" sz="2000" dirty="0" smtClean="0">
                <a:solidFill>
                  <a:srgbClr val="202020"/>
                </a:solidFill>
                <a:latin typeface="Microsoft JhengHei" charset="-120"/>
                <a:ea typeface="Microsoft JhengHei" charset="-120"/>
                <a:cs typeface="Microsoft JhengHei" charset="-120"/>
              </a:rPr>
              <a:t>。</a:t>
            </a:r>
            <a:endParaRPr lang="en-US" altLang="zh-TW" sz="2000" dirty="0" smtClean="0">
              <a:solidFill>
                <a:srgbClr val="202020"/>
              </a:solidFill>
              <a:latin typeface="Microsoft JhengHei" charset="-120"/>
              <a:ea typeface="Microsoft JhengHei" charset="-120"/>
              <a:cs typeface="Microsoft JhengHei" charset="-120"/>
            </a:endParaRPr>
          </a:p>
          <a:p>
            <a:pPr fontAlgn="base"/>
            <a:r>
              <a:rPr lang="zh-TW" altLang="en-US" sz="2000" dirty="0" smtClean="0">
                <a:solidFill>
                  <a:srgbClr val="202020"/>
                </a:solidFill>
                <a:latin typeface="Microsoft JhengHei" charset="-120"/>
                <a:ea typeface="Microsoft JhengHei" charset="-120"/>
                <a:cs typeface="Microsoft JhengHei" charset="-120"/>
              </a:rPr>
              <a:t>從</a:t>
            </a:r>
            <a:r>
              <a:rPr lang="zh-TW" altLang="en-US" sz="2000" dirty="0">
                <a:solidFill>
                  <a:srgbClr val="202020"/>
                </a:solidFill>
                <a:latin typeface="Microsoft JhengHei" charset="-120"/>
                <a:ea typeface="Microsoft JhengHei" charset="-120"/>
                <a:cs typeface="Microsoft JhengHei" charset="-120"/>
              </a:rPr>
              <a:t>其追隨惡黨迫害善良法輪功學員到死期，</a:t>
            </a:r>
            <a:r>
              <a:rPr lang="zh-TW" altLang="en-US" sz="2000" dirty="0">
                <a:solidFill>
                  <a:srgbClr val="FF0000"/>
                </a:solidFill>
                <a:latin typeface="Microsoft JhengHei" charset="-120"/>
                <a:ea typeface="Microsoft JhengHei" charset="-120"/>
                <a:cs typeface="Microsoft JhengHei" charset="-120"/>
              </a:rPr>
              <a:t>只有</a:t>
            </a:r>
            <a:r>
              <a:rPr lang="zh-TW" altLang="en-US" sz="2000" dirty="0" smtClean="0">
                <a:solidFill>
                  <a:srgbClr val="FF0000"/>
                </a:solidFill>
                <a:latin typeface="Microsoft JhengHei" charset="-120"/>
                <a:ea typeface="Microsoft JhengHei" charset="-120"/>
                <a:cs typeface="Microsoft JhengHei" charset="-120"/>
              </a:rPr>
              <a:t>短短</a:t>
            </a:r>
            <a:r>
              <a:rPr lang="en-US" altLang="zh-TW" sz="2000" dirty="0" smtClean="0">
                <a:solidFill>
                  <a:srgbClr val="FF0000"/>
                </a:solidFill>
                <a:latin typeface="Microsoft JhengHei" charset="-120"/>
                <a:ea typeface="Microsoft JhengHei" charset="-120"/>
                <a:cs typeface="Microsoft JhengHei" charset="-120"/>
              </a:rPr>
              <a:t>6</a:t>
            </a:r>
            <a:r>
              <a:rPr lang="zh-TW" altLang="en-US" sz="2000" dirty="0" smtClean="0">
                <a:solidFill>
                  <a:srgbClr val="FF0000"/>
                </a:solidFill>
                <a:latin typeface="Microsoft JhengHei" charset="-120"/>
                <a:ea typeface="Microsoft JhengHei" charset="-120"/>
                <a:cs typeface="Microsoft JhengHei" charset="-120"/>
              </a:rPr>
              <a:t>個月</a:t>
            </a:r>
            <a:r>
              <a:rPr lang="en-US" altLang="zh-TW" sz="2000" dirty="0">
                <a:solidFill>
                  <a:srgbClr val="FF0000"/>
                </a:solidFill>
                <a:latin typeface="Microsoft JhengHei" charset="-120"/>
                <a:ea typeface="Microsoft JhengHei" charset="-120"/>
                <a:cs typeface="Microsoft JhengHei" charset="-120"/>
              </a:rPr>
              <a:t>3</a:t>
            </a:r>
            <a:r>
              <a:rPr lang="zh-TW" altLang="en-US" sz="2000" dirty="0" smtClean="0">
                <a:solidFill>
                  <a:srgbClr val="FF0000"/>
                </a:solidFill>
                <a:latin typeface="Microsoft JhengHei" charset="-120"/>
                <a:ea typeface="Microsoft JhengHei" charset="-120"/>
                <a:cs typeface="Microsoft JhengHei" charset="-120"/>
              </a:rPr>
              <a:t>天</a:t>
            </a:r>
            <a:r>
              <a:rPr lang="zh-TW" altLang="en-US" sz="2000" dirty="0" smtClean="0">
                <a:solidFill>
                  <a:srgbClr val="202020"/>
                </a:solidFill>
                <a:latin typeface="Microsoft JhengHei" charset="-120"/>
                <a:ea typeface="Microsoft JhengHei" charset="-120"/>
                <a:cs typeface="Microsoft JhengHei" charset="-120"/>
              </a:rPr>
              <a:t>。</a:t>
            </a:r>
            <a:endParaRPr lang="en-US" altLang="zh-TW" sz="2000" dirty="0" smtClean="0">
              <a:solidFill>
                <a:srgbClr val="202020"/>
              </a:solidFill>
              <a:latin typeface="Microsoft JhengHei" charset="-120"/>
              <a:ea typeface="Microsoft JhengHei" charset="-120"/>
              <a:cs typeface="Microsoft JhengHei" charset="-120"/>
            </a:endParaRPr>
          </a:p>
          <a:p>
            <a:pPr fontAlgn="base"/>
            <a:r>
              <a:rPr lang="en-US" altLang="zh-TW" sz="2000" dirty="0">
                <a:solidFill>
                  <a:srgbClr val="202020"/>
                </a:solidFill>
                <a:latin typeface="Microsoft JhengHei" charset="-120"/>
                <a:ea typeface="Microsoft JhengHei" charset="-120"/>
                <a:cs typeface="Microsoft JhengHei" charset="-120"/>
              </a:rPr>
              <a:t>【</a:t>
            </a:r>
            <a:r>
              <a:rPr lang="zh-TW" altLang="en-US" sz="2000" dirty="0">
                <a:solidFill>
                  <a:srgbClr val="202020"/>
                </a:solidFill>
                <a:latin typeface="Microsoft JhengHei" charset="-120"/>
                <a:ea typeface="Microsoft JhengHei" charset="-120"/>
                <a:cs typeface="Microsoft JhengHei" charset="-120"/>
              </a:rPr>
              <a:t>明慧網</a:t>
            </a:r>
            <a:r>
              <a:rPr lang="en-US" altLang="zh-TW" sz="2000" dirty="0">
                <a:solidFill>
                  <a:srgbClr val="202020"/>
                </a:solidFill>
                <a:latin typeface="Microsoft JhengHei" charset="-120"/>
                <a:ea typeface="Microsoft JhengHei" charset="-120"/>
                <a:cs typeface="Microsoft JhengHei" charset="-120"/>
              </a:rPr>
              <a:t>2011</a:t>
            </a:r>
            <a:r>
              <a:rPr lang="zh-TW" altLang="en-US" sz="2000" dirty="0">
                <a:solidFill>
                  <a:srgbClr val="202020"/>
                </a:solidFill>
                <a:latin typeface="Microsoft JhengHei" charset="-120"/>
                <a:ea typeface="Microsoft JhengHei" charset="-120"/>
                <a:cs typeface="Microsoft JhengHei" charset="-120"/>
              </a:rPr>
              <a:t>年</a:t>
            </a:r>
            <a:r>
              <a:rPr lang="en-US" altLang="zh-TW" sz="2000" dirty="0">
                <a:solidFill>
                  <a:srgbClr val="202020"/>
                </a:solidFill>
                <a:latin typeface="Microsoft JhengHei" charset="-120"/>
                <a:ea typeface="Microsoft JhengHei" charset="-120"/>
                <a:cs typeface="Microsoft JhengHei" charset="-120"/>
              </a:rPr>
              <a:t>6</a:t>
            </a:r>
            <a:r>
              <a:rPr lang="zh-TW" altLang="en-US" sz="2000" dirty="0">
                <a:solidFill>
                  <a:srgbClr val="202020"/>
                </a:solidFill>
                <a:latin typeface="Microsoft JhengHei" charset="-120"/>
                <a:ea typeface="Microsoft JhengHei" charset="-120"/>
                <a:cs typeface="Microsoft JhengHei" charset="-120"/>
              </a:rPr>
              <a:t>月</a:t>
            </a:r>
            <a:r>
              <a:rPr lang="en-US" altLang="zh-TW" sz="2000" dirty="0">
                <a:solidFill>
                  <a:srgbClr val="202020"/>
                </a:solidFill>
                <a:latin typeface="Microsoft JhengHei" charset="-120"/>
                <a:ea typeface="Microsoft JhengHei" charset="-120"/>
                <a:cs typeface="Microsoft JhengHei" charset="-120"/>
              </a:rPr>
              <a:t>29</a:t>
            </a:r>
            <a:r>
              <a:rPr lang="zh-TW" altLang="en-US" sz="2000" dirty="0">
                <a:solidFill>
                  <a:srgbClr val="202020"/>
                </a:solidFill>
                <a:latin typeface="Microsoft JhengHei" charset="-120"/>
                <a:ea typeface="Microsoft JhengHei" charset="-120"/>
                <a:cs typeface="Microsoft JhengHei" charset="-120"/>
              </a:rPr>
              <a:t>日</a:t>
            </a:r>
            <a:r>
              <a:rPr lang="en-US" altLang="zh-TW" sz="2000" dirty="0" smtClean="0">
                <a:solidFill>
                  <a:srgbClr val="202020"/>
                </a:solidFill>
                <a:latin typeface="Microsoft JhengHei" charset="-120"/>
                <a:ea typeface="Microsoft JhengHei" charset="-120"/>
                <a:cs typeface="Microsoft JhengHei" charset="-120"/>
              </a:rPr>
              <a:t>】</a:t>
            </a:r>
            <a:endParaRPr lang="en-US" altLang="zh-TW" sz="2000" dirty="0">
              <a:solidFill>
                <a:srgbClr val="202020"/>
              </a:solidFill>
              <a:latin typeface="Microsoft JhengHei" charset="-120"/>
              <a:ea typeface="Microsoft JhengHei" charset="-120"/>
              <a:cs typeface="Microsoft JhengHei" charset="-120"/>
            </a:endParaRPr>
          </a:p>
        </p:txBody>
      </p:sp>
      <p:sp>
        <p:nvSpPr>
          <p:cNvPr id="13" name="矩形"/>
          <p:cNvSpPr/>
          <p:nvPr/>
        </p:nvSpPr>
        <p:spPr>
          <a:xfrm>
            <a:off x="7452320" y="34195"/>
            <a:ext cx="1559914" cy="680042"/>
          </a:xfrm>
          <a:prstGeom prst="rect">
            <a:avLst/>
          </a:prstGeom>
          <a:solidFill>
            <a:srgbClr val="FFFFFF"/>
          </a:solidFill>
          <a:ln w="38100" cap="flat">
            <a:solidFill>
              <a:srgbClr val="000000"/>
            </a:solidFill>
            <a:prstDash val="solid"/>
            <a:round/>
          </a:ln>
          <a:effectLst/>
        </p:spPr>
        <p:txBody>
          <a:bodyPr wrap="square" lIns="65022" tIns="65022" rIns="65022" bIns="65022" numCol="1" anchor="ctr">
            <a:noAutofit/>
          </a:bodyPr>
          <a:lstStyle/>
          <a:p>
            <a:pPr algn="ctr" defTabSz="909458">
              <a:defRPr sz="5600">
                <a:latin typeface="微軟正黑體"/>
                <a:ea typeface="微軟正黑體"/>
                <a:cs typeface="微軟正黑體"/>
                <a:sym typeface="微軟正黑體"/>
              </a:defRPr>
            </a:pPr>
            <a:r>
              <a:rPr lang="zh-TW" altLang="en-US" sz="3600" b="1" dirty="0" smtClean="0"/>
              <a:t>惡報</a:t>
            </a:r>
            <a:r>
              <a:rPr lang="en-US" altLang="zh-TW" sz="3600" b="1" dirty="0" smtClean="0"/>
              <a:t>1</a:t>
            </a:r>
            <a:endParaRPr lang="en-US" altLang="zh-TW" sz="3600" b="1" dirty="0"/>
          </a:p>
        </p:txBody>
      </p:sp>
      <p:sp>
        <p:nvSpPr>
          <p:cNvPr id="11" name="矩形 4"/>
          <p:cNvSpPr/>
          <p:nvPr/>
        </p:nvSpPr>
        <p:spPr>
          <a:xfrm>
            <a:off x="78670" y="3715686"/>
            <a:ext cx="9000060" cy="3111536"/>
          </a:xfrm>
          <a:prstGeom prst="rect">
            <a:avLst/>
          </a:prstGeom>
          <a:ln>
            <a:solidFill>
              <a:srgbClr val="984807"/>
            </a:solidFill>
          </a:ln>
          <a:extLst>
            <a:ext uri="{C572A759-6A51-4108-AA02-DFA0A04FC94B}">
              <ma14:wrappingTextBoxFlag xmlns="" xmlns:ma14="http://schemas.microsoft.com/office/mac/drawingml/2011/main" val="1"/>
            </a:ext>
          </a:extLst>
        </p:spPr>
        <p:txBody>
          <a:bodyPr lIns="31962" tIns="31962" rIns="31962" bIns="31962">
            <a:spAutoFit/>
          </a:bodyPr>
          <a:lstStyle/>
          <a:p>
            <a:pPr defTabSz="639423" hangingPunct="0">
              <a:defRPr sz="2000" b="0">
                <a:solidFill>
                  <a:srgbClr val="C00000"/>
                </a:solidFill>
                <a:latin typeface="PingFang TC Semibold"/>
                <a:ea typeface="PingFang TC Semibold"/>
                <a:cs typeface="PingFang TC Semibold"/>
                <a:sym typeface="PingFang TC Semibold"/>
              </a:defRPr>
            </a:pPr>
            <a:r>
              <a:rPr lang="zh-TW" altLang="en-US" sz="2000" b="1" dirty="0" smtClean="0">
                <a:latin typeface="Microsoft JhengHei" charset="-120"/>
                <a:ea typeface="Microsoft JhengHei" charset="-120"/>
                <a:cs typeface="Microsoft JhengHei" charset="-120"/>
                <a:sym typeface="PingFang TC Semibold"/>
              </a:rPr>
              <a:t>南昌市京山派出所副所長</a:t>
            </a:r>
            <a:r>
              <a:rPr lang="zh-TW" altLang="en-US" sz="2000" b="1" dirty="0" smtClean="0">
                <a:solidFill>
                  <a:srgbClr val="00B050"/>
                </a:solidFill>
                <a:latin typeface="Microsoft JhengHei" charset="-120"/>
                <a:ea typeface="Microsoft JhengHei" charset="-120"/>
                <a:cs typeface="Microsoft JhengHei" charset="-120"/>
                <a:sym typeface="PingFang TC Semibold"/>
              </a:rPr>
              <a:t>湯正雄</a:t>
            </a:r>
            <a:r>
              <a:rPr lang="zh-TW" altLang="en-US" sz="2000" b="1" dirty="0" smtClean="0">
                <a:latin typeface="Microsoft JhengHei" charset="-120"/>
                <a:ea typeface="Microsoft JhengHei" charset="-120"/>
                <a:cs typeface="Microsoft JhengHei" charset="-120"/>
                <a:sym typeface="PingFang TC Semibold"/>
              </a:rPr>
              <a:t>葬身湖底</a:t>
            </a:r>
            <a:endParaRPr lang="en-US" altLang="zh-TW" sz="2000" b="1" dirty="0" smtClean="0">
              <a:latin typeface="Microsoft JhengHei" charset="-120"/>
              <a:ea typeface="Microsoft JhengHei" charset="-120"/>
              <a:cs typeface="Microsoft JhengHei" charset="-120"/>
              <a:sym typeface="PingFang TC Semibold"/>
            </a:endParaRPr>
          </a:p>
          <a:p>
            <a:pPr defTabSz="639423" hangingPunct="0">
              <a:defRPr sz="2000" b="0">
                <a:solidFill>
                  <a:srgbClr val="C00000"/>
                </a:solidFill>
                <a:latin typeface="PingFang TC Semibold"/>
                <a:ea typeface="PingFang TC Semibold"/>
                <a:cs typeface="PingFang TC Semibold"/>
                <a:sym typeface="PingFang TC Semibold"/>
              </a:defRPr>
            </a:pPr>
            <a:endParaRPr lang="en-US" altLang="zh-TW" sz="2000" b="1" dirty="0" smtClean="0">
              <a:solidFill>
                <a:srgbClr val="C00000"/>
              </a:solidFill>
              <a:latin typeface="Microsoft JhengHei" charset="-120"/>
              <a:ea typeface="Microsoft JhengHei" charset="-120"/>
              <a:cs typeface="Microsoft JhengHei" charset="-120"/>
              <a:sym typeface="PingFang TC Semibold"/>
            </a:endParaRPr>
          </a:p>
          <a:p>
            <a:pPr fontAlgn="base"/>
            <a:r>
              <a:rPr lang="zh-TW" altLang="en-US" sz="2000" dirty="0">
                <a:solidFill>
                  <a:srgbClr val="202020"/>
                </a:solidFill>
                <a:latin typeface="Microsoft JhengHei" charset="-120"/>
                <a:ea typeface="Microsoft JhengHei" charset="-120"/>
                <a:cs typeface="Microsoft JhengHei" charset="-120"/>
              </a:rPr>
              <a:t>江西省南昌市公安局京山派出所副所長、惡警</a:t>
            </a:r>
            <a:r>
              <a:rPr lang="zh-TW" altLang="en-US" sz="2000" dirty="0">
                <a:solidFill>
                  <a:srgbClr val="00B050"/>
                </a:solidFill>
                <a:latin typeface="Microsoft JhengHei" charset="-120"/>
                <a:ea typeface="Microsoft JhengHei" charset="-120"/>
                <a:cs typeface="Microsoft JhengHei" charset="-120"/>
              </a:rPr>
              <a:t>湯正雄</a:t>
            </a:r>
            <a:r>
              <a:rPr lang="zh-TW" altLang="en-US" sz="2000" dirty="0" smtClean="0">
                <a:solidFill>
                  <a:srgbClr val="202020"/>
                </a:solidFill>
                <a:latin typeface="Microsoft JhengHei" charset="-120"/>
                <a:ea typeface="Microsoft JhengHei" charset="-120"/>
                <a:cs typeface="Microsoft JhengHei" charset="-120"/>
              </a:rPr>
              <a:t>，</a:t>
            </a:r>
            <a:endParaRPr lang="en-US" altLang="zh-TW" sz="2000" dirty="0" smtClean="0">
              <a:solidFill>
                <a:srgbClr val="202020"/>
              </a:solidFill>
              <a:latin typeface="Microsoft JhengHei" charset="-120"/>
              <a:ea typeface="Microsoft JhengHei" charset="-120"/>
              <a:cs typeface="Microsoft JhengHei" charset="-120"/>
            </a:endParaRPr>
          </a:p>
          <a:p>
            <a:pPr fontAlgn="base"/>
            <a:r>
              <a:rPr lang="en-US" altLang="zh-TW" sz="2000" dirty="0" smtClean="0">
                <a:solidFill>
                  <a:srgbClr val="202020"/>
                </a:solidFill>
                <a:latin typeface="Microsoft JhengHei" charset="-120"/>
                <a:ea typeface="Microsoft JhengHei" charset="-120"/>
                <a:cs typeface="Microsoft JhengHei" charset="-120"/>
              </a:rPr>
              <a:t>2004</a:t>
            </a:r>
            <a:r>
              <a:rPr lang="zh-TW" altLang="en-US" sz="2000" dirty="0">
                <a:solidFill>
                  <a:srgbClr val="202020"/>
                </a:solidFill>
                <a:latin typeface="Microsoft JhengHei" charset="-120"/>
                <a:ea typeface="Microsoft JhengHei" charset="-120"/>
                <a:cs typeface="Microsoft JhengHei" charset="-120"/>
              </a:rPr>
              <a:t>年因迫害法輪功賣力，被邪黨惡頭周永康接見</a:t>
            </a:r>
            <a:r>
              <a:rPr lang="zh-TW" altLang="en-US" sz="2000" dirty="0" smtClean="0">
                <a:solidFill>
                  <a:srgbClr val="202020"/>
                </a:solidFill>
                <a:latin typeface="Microsoft JhengHei" charset="-120"/>
                <a:ea typeface="Microsoft JhengHei" charset="-120"/>
                <a:cs typeface="Microsoft JhengHei" charset="-120"/>
              </a:rPr>
              <a:t>，之後</a:t>
            </a:r>
            <a:r>
              <a:rPr lang="zh-TW" altLang="en-US" sz="2000" dirty="0">
                <a:solidFill>
                  <a:srgbClr val="202020"/>
                </a:solidFill>
                <a:latin typeface="Microsoft JhengHei" charset="-120"/>
                <a:ea typeface="Microsoft JhengHei" charset="-120"/>
                <a:cs typeface="Microsoft JhengHei" charset="-120"/>
              </a:rPr>
              <a:t>他更死心塌地為中共邪黨</a:t>
            </a:r>
            <a:r>
              <a:rPr lang="zh-TW" altLang="en-US" sz="2000" dirty="0" smtClean="0">
                <a:solidFill>
                  <a:srgbClr val="202020"/>
                </a:solidFill>
                <a:latin typeface="Microsoft JhengHei" charset="-120"/>
                <a:ea typeface="Microsoft JhengHei" charset="-120"/>
                <a:cs typeface="Microsoft JhengHei" charset="-120"/>
              </a:rPr>
              <a:t>賣命。</a:t>
            </a:r>
            <a:r>
              <a:rPr lang="en-US" altLang="zh-TW" sz="2000" dirty="0" smtClean="0">
                <a:solidFill>
                  <a:srgbClr val="202020"/>
                </a:solidFill>
                <a:latin typeface="Microsoft JhengHei" charset="-120"/>
                <a:ea typeface="Microsoft JhengHei" charset="-120"/>
                <a:cs typeface="Microsoft JhengHei" charset="-120"/>
              </a:rPr>
              <a:t>2006</a:t>
            </a:r>
            <a:r>
              <a:rPr lang="zh-TW" altLang="en-US" sz="2000" dirty="0">
                <a:solidFill>
                  <a:srgbClr val="202020"/>
                </a:solidFill>
                <a:latin typeface="Microsoft JhengHei" charset="-120"/>
                <a:ea typeface="Microsoft JhengHei" charset="-120"/>
                <a:cs typeface="Microsoft JhengHei" charset="-120"/>
              </a:rPr>
              <a:t>年</a:t>
            </a:r>
            <a:r>
              <a:rPr lang="en-US" altLang="zh-TW" sz="2000" dirty="0">
                <a:solidFill>
                  <a:srgbClr val="202020"/>
                </a:solidFill>
                <a:latin typeface="Microsoft JhengHei" charset="-120"/>
                <a:ea typeface="Microsoft JhengHei" charset="-120"/>
                <a:cs typeface="Microsoft JhengHei" charset="-120"/>
              </a:rPr>
              <a:t>8</a:t>
            </a:r>
            <a:r>
              <a:rPr lang="zh-TW" altLang="en-US" sz="2000" dirty="0">
                <a:solidFill>
                  <a:srgbClr val="202020"/>
                </a:solidFill>
                <a:latin typeface="Microsoft JhengHei" charset="-120"/>
                <a:ea typeface="Microsoft JhengHei" charset="-120"/>
                <a:cs typeface="Microsoft JhengHei" charset="-120"/>
              </a:rPr>
              <a:t>月調入京山派出所後，迫害多名大法弟子。</a:t>
            </a:r>
          </a:p>
          <a:p>
            <a:pPr fontAlgn="base"/>
            <a:endParaRPr lang="en-US" altLang="zh-TW" sz="2000" dirty="0" smtClean="0">
              <a:solidFill>
                <a:srgbClr val="202020"/>
              </a:solidFill>
              <a:latin typeface="Microsoft JhengHei" charset="-120"/>
              <a:ea typeface="Microsoft JhengHei" charset="-120"/>
              <a:cs typeface="Microsoft JhengHei" charset="-120"/>
            </a:endParaRPr>
          </a:p>
          <a:p>
            <a:pPr fontAlgn="base"/>
            <a:r>
              <a:rPr lang="en-US" altLang="zh-TW" sz="2000" dirty="0" smtClean="0">
                <a:solidFill>
                  <a:srgbClr val="202020"/>
                </a:solidFill>
                <a:latin typeface="Microsoft JhengHei" charset="-120"/>
                <a:ea typeface="Microsoft JhengHei" charset="-120"/>
                <a:cs typeface="Microsoft JhengHei" charset="-120"/>
              </a:rPr>
              <a:t>2007</a:t>
            </a:r>
            <a:r>
              <a:rPr lang="zh-TW" altLang="en-US" sz="2000" dirty="0">
                <a:solidFill>
                  <a:srgbClr val="202020"/>
                </a:solidFill>
                <a:latin typeface="Microsoft JhengHei" charset="-120"/>
                <a:ea typeface="Microsoft JhengHei" charset="-120"/>
                <a:cs typeface="Microsoft JhengHei" charset="-120"/>
              </a:rPr>
              <a:t>年</a:t>
            </a:r>
            <a:r>
              <a:rPr lang="en-US" altLang="zh-TW" sz="2000" dirty="0">
                <a:solidFill>
                  <a:srgbClr val="202020"/>
                </a:solidFill>
                <a:latin typeface="Microsoft JhengHei" charset="-120"/>
                <a:ea typeface="Microsoft JhengHei" charset="-120"/>
                <a:cs typeface="Microsoft JhengHei" charset="-120"/>
              </a:rPr>
              <a:t>4</a:t>
            </a:r>
            <a:r>
              <a:rPr lang="zh-TW" altLang="en-US" sz="2000" dirty="0">
                <a:solidFill>
                  <a:srgbClr val="202020"/>
                </a:solidFill>
                <a:latin typeface="Microsoft JhengHei" charset="-120"/>
                <a:ea typeface="Microsoft JhengHei" charset="-120"/>
                <a:cs typeface="Microsoft JhengHei" charset="-120"/>
              </a:rPr>
              <a:t>月</a:t>
            </a:r>
            <a:r>
              <a:rPr lang="en-US" altLang="zh-TW" sz="2000" dirty="0">
                <a:solidFill>
                  <a:srgbClr val="202020"/>
                </a:solidFill>
                <a:latin typeface="Microsoft JhengHei" charset="-120"/>
                <a:ea typeface="Microsoft JhengHei" charset="-120"/>
                <a:cs typeface="Microsoft JhengHei" charset="-120"/>
              </a:rPr>
              <a:t>17</a:t>
            </a:r>
            <a:r>
              <a:rPr lang="zh-TW" altLang="en-US" sz="2000" dirty="0">
                <a:solidFill>
                  <a:srgbClr val="202020"/>
                </a:solidFill>
                <a:latin typeface="Microsoft JhengHei" charset="-120"/>
                <a:ea typeface="Microsoft JhengHei" charset="-120"/>
                <a:cs typeface="Microsoft JhengHei" charset="-120"/>
              </a:rPr>
              <a:t>日上午</a:t>
            </a:r>
            <a:r>
              <a:rPr lang="en-US" altLang="zh-TW" sz="2000" dirty="0">
                <a:solidFill>
                  <a:srgbClr val="202020"/>
                </a:solidFill>
                <a:latin typeface="Microsoft JhengHei" charset="-120"/>
                <a:ea typeface="Microsoft JhengHei" charset="-120"/>
                <a:cs typeface="Microsoft JhengHei" charset="-120"/>
              </a:rPr>
              <a:t>10</a:t>
            </a:r>
            <a:r>
              <a:rPr lang="zh-TW" altLang="en-US" sz="2000" dirty="0">
                <a:solidFill>
                  <a:srgbClr val="202020"/>
                </a:solidFill>
                <a:latin typeface="Microsoft JhengHei" charset="-120"/>
                <a:ea typeface="Microsoft JhengHei" charset="-120"/>
                <a:cs typeface="Microsoft JhengHei" charset="-120"/>
              </a:rPr>
              <a:t>時，惡警</a:t>
            </a:r>
            <a:r>
              <a:rPr lang="zh-TW" altLang="en-US" sz="2000" dirty="0">
                <a:solidFill>
                  <a:srgbClr val="00B050"/>
                </a:solidFill>
                <a:latin typeface="Microsoft JhengHei" charset="-120"/>
                <a:ea typeface="Microsoft JhengHei" charset="-120"/>
                <a:cs typeface="Microsoft JhengHei" charset="-120"/>
              </a:rPr>
              <a:t>湯正雄</a:t>
            </a:r>
            <a:r>
              <a:rPr lang="zh-TW" altLang="en-US" sz="2000" dirty="0">
                <a:solidFill>
                  <a:srgbClr val="202020"/>
                </a:solidFill>
                <a:latin typeface="Microsoft JhengHei" charset="-120"/>
                <a:ea typeface="Microsoft JhengHei" charset="-120"/>
                <a:cs typeface="Microsoft JhengHei" charset="-120"/>
              </a:rPr>
              <a:t>乘車行至像湖風景區一座五孔拱橋上時，汽車突然失控墜入</a:t>
            </a:r>
            <a:r>
              <a:rPr lang="en-US" altLang="zh-TW" sz="2000" dirty="0">
                <a:solidFill>
                  <a:srgbClr val="202020"/>
                </a:solidFill>
                <a:latin typeface="Microsoft JhengHei" charset="-120"/>
                <a:ea typeface="Microsoft JhengHei" charset="-120"/>
                <a:cs typeface="Microsoft JhengHei" charset="-120"/>
              </a:rPr>
              <a:t>3</a:t>
            </a:r>
            <a:r>
              <a:rPr lang="zh-TW" altLang="en-US" sz="2000" dirty="0">
                <a:solidFill>
                  <a:srgbClr val="202020"/>
                </a:solidFill>
                <a:latin typeface="Microsoft JhengHei" charset="-120"/>
                <a:ea typeface="Microsoft JhengHei" charset="-120"/>
                <a:cs typeface="Microsoft JhengHei" charset="-120"/>
              </a:rPr>
              <a:t>米深的湖中，同行司機水底逃生</a:t>
            </a:r>
            <a:r>
              <a:rPr lang="zh-TW" altLang="en-US" sz="2000" dirty="0" smtClean="0">
                <a:solidFill>
                  <a:srgbClr val="202020"/>
                </a:solidFill>
                <a:latin typeface="Microsoft JhengHei" charset="-120"/>
                <a:ea typeface="Microsoft JhengHei" charset="-120"/>
                <a:cs typeface="Microsoft JhengHei" charset="-120"/>
              </a:rPr>
              <a:t>，</a:t>
            </a:r>
            <a:endParaRPr lang="en-US" altLang="zh-TW" sz="2000" dirty="0" smtClean="0">
              <a:solidFill>
                <a:srgbClr val="202020"/>
              </a:solidFill>
              <a:latin typeface="Microsoft JhengHei" charset="-120"/>
              <a:ea typeface="Microsoft JhengHei" charset="-120"/>
              <a:cs typeface="Microsoft JhengHei" charset="-120"/>
            </a:endParaRPr>
          </a:p>
          <a:p>
            <a:pPr fontAlgn="base"/>
            <a:r>
              <a:rPr lang="zh-TW" altLang="en-US" sz="2000" dirty="0" smtClean="0">
                <a:solidFill>
                  <a:srgbClr val="00B050"/>
                </a:solidFill>
                <a:latin typeface="Microsoft JhengHei" charset="-120"/>
                <a:ea typeface="Microsoft JhengHei" charset="-120"/>
                <a:cs typeface="Microsoft JhengHei" charset="-120"/>
              </a:rPr>
              <a:t>湯正雄</a:t>
            </a:r>
            <a:r>
              <a:rPr lang="zh-TW" altLang="en-US" sz="2000" dirty="0">
                <a:solidFill>
                  <a:srgbClr val="202020"/>
                </a:solidFill>
                <a:latin typeface="Microsoft JhengHei" charset="-120"/>
                <a:ea typeface="Microsoft JhengHei" charset="-120"/>
                <a:cs typeface="Microsoft JhengHei" charset="-120"/>
              </a:rPr>
              <a:t>卻</a:t>
            </a:r>
            <a:r>
              <a:rPr lang="zh-TW" altLang="en-US" sz="2000" dirty="0">
                <a:solidFill>
                  <a:srgbClr val="FF0000"/>
                </a:solidFill>
                <a:latin typeface="Microsoft JhengHei" charset="-120"/>
                <a:ea typeface="Microsoft JhengHei" charset="-120"/>
                <a:cs typeface="Microsoft JhengHei" charset="-120"/>
              </a:rPr>
              <a:t>葬身湖底，死時不過</a:t>
            </a:r>
            <a:r>
              <a:rPr lang="en-US" altLang="zh-TW" sz="2000" dirty="0">
                <a:solidFill>
                  <a:srgbClr val="FF0000"/>
                </a:solidFill>
                <a:latin typeface="Microsoft JhengHei" charset="-120"/>
                <a:ea typeface="Microsoft JhengHei" charset="-120"/>
                <a:cs typeface="Microsoft JhengHei" charset="-120"/>
              </a:rPr>
              <a:t>35</a:t>
            </a:r>
            <a:r>
              <a:rPr lang="zh-TW" altLang="en-US" sz="2000" dirty="0">
                <a:solidFill>
                  <a:srgbClr val="FF0000"/>
                </a:solidFill>
                <a:latin typeface="Microsoft JhengHei" charset="-120"/>
                <a:ea typeface="Microsoft JhengHei" charset="-120"/>
                <a:cs typeface="Microsoft JhengHei" charset="-120"/>
              </a:rPr>
              <a:t>歲左右</a:t>
            </a:r>
            <a:r>
              <a:rPr lang="zh-TW" altLang="en-US" sz="2000" dirty="0" smtClean="0">
                <a:solidFill>
                  <a:srgbClr val="202020"/>
                </a:solidFill>
                <a:latin typeface="Microsoft JhengHei" charset="-120"/>
                <a:ea typeface="Microsoft JhengHei" charset="-120"/>
                <a:cs typeface="Microsoft JhengHei" charset="-120"/>
              </a:rPr>
              <a:t>。</a:t>
            </a:r>
            <a:endParaRPr lang="en-US" altLang="zh-TW" sz="2000" dirty="0" smtClean="0">
              <a:solidFill>
                <a:srgbClr val="202020"/>
              </a:solidFill>
              <a:latin typeface="Microsoft JhengHei" charset="-120"/>
              <a:ea typeface="Microsoft JhengHei" charset="-120"/>
              <a:cs typeface="Microsoft JhengHei" charset="-120"/>
            </a:endParaRPr>
          </a:p>
          <a:p>
            <a:pPr fontAlgn="base"/>
            <a:r>
              <a:rPr lang="en-US" altLang="zh-TW" dirty="0">
                <a:solidFill>
                  <a:srgbClr val="202020"/>
                </a:solidFill>
                <a:latin typeface="Microsoft JhengHei" charset="-120"/>
                <a:ea typeface="Microsoft JhengHei" charset="-120"/>
                <a:cs typeface="Microsoft JhengHei" charset="-120"/>
              </a:rPr>
              <a:t>【</a:t>
            </a:r>
            <a:r>
              <a:rPr lang="zh-TW" altLang="en-US" dirty="0">
                <a:solidFill>
                  <a:srgbClr val="202020"/>
                </a:solidFill>
                <a:latin typeface="Microsoft JhengHei" charset="-120"/>
                <a:ea typeface="Microsoft JhengHei" charset="-120"/>
                <a:cs typeface="Microsoft JhengHei" charset="-120"/>
              </a:rPr>
              <a:t>明慧網</a:t>
            </a:r>
            <a:r>
              <a:rPr lang="en-US" altLang="zh-TW" dirty="0">
                <a:solidFill>
                  <a:srgbClr val="202020"/>
                </a:solidFill>
                <a:latin typeface="Microsoft JhengHei" charset="-120"/>
                <a:ea typeface="Microsoft JhengHei" charset="-120"/>
                <a:cs typeface="Microsoft JhengHei" charset="-120"/>
              </a:rPr>
              <a:t>2007</a:t>
            </a:r>
            <a:r>
              <a:rPr lang="zh-TW" altLang="en-US" dirty="0">
                <a:solidFill>
                  <a:srgbClr val="202020"/>
                </a:solidFill>
                <a:latin typeface="Microsoft JhengHei" charset="-120"/>
                <a:ea typeface="Microsoft JhengHei" charset="-120"/>
                <a:cs typeface="Microsoft JhengHei" charset="-120"/>
              </a:rPr>
              <a:t>年</a:t>
            </a:r>
            <a:r>
              <a:rPr lang="en-US" altLang="zh-TW" dirty="0">
                <a:solidFill>
                  <a:srgbClr val="202020"/>
                </a:solidFill>
                <a:latin typeface="Microsoft JhengHei" charset="-120"/>
                <a:ea typeface="Microsoft JhengHei" charset="-120"/>
                <a:cs typeface="Microsoft JhengHei" charset="-120"/>
              </a:rPr>
              <a:t>4</a:t>
            </a:r>
            <a:r>
              <a:rPr lang="zh-TW" altLang="en-US" dirty="0">
                <a:solidFill>
                  <a:srgbClr val="202020"/>
                </a:solidFill>
                <a:latin typeface="Microsoft JhengHei" charset="-120"/>
                <a:ea typeface="Microsoft JhengHei" charset="-120"/>
                <a:cs typeface="Microsoft JhengHei" charset="-120"/>
              </a:rPr>
              <a:t>月</a:t>
            </a:r>
            <a:r>
              <a:rPr lang="en-US" altLang="zh-TW" dirty="0">
                <a:solidFill>
                  <a:srgbClr val="202020"/>
                </a:solidFill>
                <a:latin typeface="Microsoft JhengHei" charset="-120"/>
                <a:ea typeface="Microsoft JhengHei" charset="-120"/>
                <a:cs typeface="Microsoft JhengHei" charset="-120"/>
              </a:rPr>
              <a:t>25</a:t>
            </a:r>
            <a:r>
              <a:rPr lang="zh-TW" altLang="en-US" dirty="0">
                <a:solidFill>
                  <a:srgbClr val="202020"/>
                </a:solidFill>
                <a:latin typeface="Microsoft JhengHei" charset="-120"/>
                <a:ea typeface="Microsoft JhengHei" charset="-120"/>
                <a:cs typeface="Microsoft JhengHei" charset="-120"/>
              </a:rPr>
              <a:t>日</a:t>
            </a:r>
            <a:r>
              <a:rPr lang="en-US" altLang="zh-TW" dirty="0" smtClean="0">
                <a:solidFill>
                  <a:srgbClr val="202020"/>
                </a:solidFill>
                <a:latin typeface="Microsoft JhengHei" charset="-120"/>
                <a:ea typeface="Microsoft JhengHei" charset="-120"/>
                <a:cs typeface="Microsoft JhengHei" charset="-120"/>
              </a:rPr>
              <a:t>】</a:t>
            </a:r>
            <a:endParaRPr lang="en-US" altLang="zh-TW" dirty="0">
              <a:solidFill>
                <a:srgbClr val="202020"/>
              </a:solidFill>
              <a:latin typeface="Microsoft JhengHei" charset="-120"/>
              <a:ea typeface="Microsoft JhengHei" charset="-120"/>
              <a:cs typeface="Microsoft JhengHei" charset="-120"/>
            </a:endParaRPr>
          </a:p>
        </p:txBody>
      </p:sp>
    </p:spTree>
    <p:extLst>
      <p:ext uri="{BB962C8B-B14F-4D97-AF65-F5344CB8AC3E}">
        <p14:creationId xmlns:p14="http://schemas.microsoft.com/office/powerpoint/2010/main" val="2216971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 name="矩形 5"/>
          <p:cNvSpPr txBox="1"/>
          <p:nvPr/>
        </p:nvSpPr>
        <p:spPr>
          <a:xfrm>
            <a:off x="318740" y="184312"/>
            <a:ext cx="6237213" cy="768935"/>
          </a:xfrm>
          <a:prstGeom prst="rect">
            <a:avLst/>
          </a:prstGeom>
          <a:ln w="12700">
            <a:miter lim="400000"/>
          </a:ln>
          <a:extLst>
            <a:ext uri="{C572A759-6A51-4108-AA02-DFA0A04FC94B}">
              <ma14:wrappingTextBoxFlag xmlns="" xmlns:ma14="http://schemas.microsoft.com/office/mac/drawingml/2011/main" val="1"/>
            </a:ext>
          </a:extLst>
        </p:spPr>
        <p:txBody>
          <a:bodyPr wrap="none" lIns="45469" tIns="45469" rIns="45469" bIns="45469">
            <a:spAutoFit/>
          </a:bodyPr>
          <a:lstStyle>
            <a:lvl1pPr algn="l" defTabSz="1300480">
              <a:defRPr sz="4400">
                <a:solidFill>
                  <a:srgbClr val="FFFFFF"/>
                </a:solidFill>
                <a:latin typeface="微軟正黑體"/>
                <a:ea typeface="微軟正黑體"/>
                <a:cs typeface="微軟正黑體"/>
                <a:sym typeface="微軟正黑體"/>
              </a:defRPr>
            </a:lvl1pPr>
          </a:lstStyle>
          <a:p>
            <a:pPr hangingPunct="0"/>
            <a:r>
              <a:rPr b="1" kern="0"/>
              <a:t>11-3. XX市官員惡報實例</a:t>
            </a:r>
          </a:p>
        </p:txBody>
      </p:sp>
      <p:grpSp>
        <p:nvGrpSpPr>
          <p:cNvPr id="169" name="矩形 3"/>
          <p:cNvGrpSpPr/>
          <p:nvPr/>
        </p:nvGrpSpPr>
        <p:grpSpPr>
          <a:xfrm>
            <a:off x="13399" y="-2"/>
            <a:ext cx="9130603" cy="836718"/>
            <a:chOff x="-1" y="-2"/>
            <a:chExt cx="12985745" cy="1189997"/>
          </a:xfrm>
          <a:solidFill>
            <a:srgbClr val="EF7F7F"/>
          </a:solidFill>
        </p:grpSpPr>
        <p:sp>
          <p:nvSpPr>
            <p:cNvPr id="167" name="矩形"/>
            <p:cNvSpPr/>
            <p:nvPr/>
          </p:nvSpPr>
          <p:spPr>
            <a:xfrm>
              <a:off x="-1" y="-2"/>
              <a:ext cx="12985745" cy="1189997"/>
            </a:xfrm>
            <a:prstGeom prst="rect">
              <a:avLst/>
            </a:prstGeom>
            <a:grpFill/>
            <a:ln w="12700" cap="flat">
              <a:noFill/>
              <a:miter lim="400000"/>
            </a:ln>
            <a:effectLst/>
          </p:spPr>
          <p:txBody>
            <a:bodyPr wrap="square" lIns="65022" tIns="65022" rIns="65022" bIns="65022" numCol="1" anchor="ctr">
              <a:noAutofit/>
            </a:bodyPr>
            <a:lstStyle/>
            <a:p>
              <a:pPr defTabSz="909458" hangingPunct="0">
                <a:defRPr sz="4400">
                  <a:solidFill>
                    <a:srgbClr val="FFFFFF"/>
                  </a:solidFill>
                  <a:latin typeface="微軟正黑體"/>
                  <a:ea typeface="微軟正黑體"/>
                  <a:cs typeface="微軟正黑體"/>
                  <a:sym typeface="微軟正黑體"/>
                </a:defRPr>
              </a:pPr>
              <a:endParaRPr sz="3100" b="1" kern="0">
                <a:solidFill>
                  <a:srgbClr val="FFFFFF"/>
                </a:solidFill>
                <a:latin typeface="微軟正黑體"/>
                <a:ea typeface="微軟正黑體"/>
                <a:cs typeface="微軟正黑體"/>
                <a:sym typeface="微軟正黑體"/>
              </a:endParaRPr>
            </a:p>
          </p:txBody>
        </p:sp>
        <p:sp>
          <p:nvSpPr>
            <p:cNvPr id="168" name="9-3. 株洲市官員惡報實例"/>
            <p:cNvSpPr txBox="1"/>
            <p:nvPr/>
          </p:nvSpPr>
          <p:spPr>
            <a:xfrm>
              <a:off x="-1" y="107665"/>
              <a:ext cx="12985745" cy="974664"/>
            </a:xfrm>
            <a:prstGeom prst="rect">
              <a:avLst/>
            </a:prstGeom>
            <a:grpFill/>
            <a:ln w="12700" cap="flat">
              <a:noFill/>
              <a:miter lim="400000"/>
            </a:ln>
            <a:effectLst/>
            <a:extLst>
              <a:ext uri="{C572A759-6A51-4108-AA02-DFA0A04FC94B}">
                <ma14:wrappingTextBoxFlag xmlns="" xmlns:ma14="http://schemas.microsoft.com/office/mac/drawingml/2011/main" val="1"/>
              </a:ext>
            </a:extLst>
          </p:spPr>
          <p:txBody>
            <a:bodyPr wrap="square" lIns="65022" tIns="65022" rIns="65022" bIns="65022" numCol="1" anchor="ctr">
              <a:spAutoFit/>
            </a:bodyPr>
            <a:lstStyle>
              <a:lvl1pPr algn="l" defTabSz="1300480">
                <a:defRPr sz="4400">
                  <a:solidFill>
                    <a:srgbClr val="FFFFFF"/>
                  </a:solidFill>
                  <a:latin typeface="微軟正黑體"/>
                  <a:ea typeface="微軟正黑體"/>
                  <a:cs typeface="微軟正黑體"/>
                  <a:sym typeface="微軟正黑體"/>
                </a:defRPr>
              </a:lvl1pPr>
            </a:lstStyle>
            <a:p>
              <a:pPr hangingPunct="0"/>
              <a:r>
                <a:rPr lang="en-US" sz="3600" b="1" kern="0" dirty="0"/>
                <a:t>7</a:t>
              </a:r>
              <a:r>
                <a:rPr sz="3600" b="1" kern="0" dirty="0" smtClean="0"/>
                <a:t>-</a:t>
              </a:r>
              <a:r>
                <a:rPr lang="en-US" sz="3600" b="1" kern="0" dirty="0"/>
                <a:t>4</a:t>
              </a:r>
              <a:r>
                <a:rPr sz="3600" b="1" kern="0" dirty="0" smtClean="0"/>
                <a:t>.</a:t>
              </a:r>
              <a:r>
                <a:rPr lang="zh-TW" altLang="en-US" sz="3600" b="1" dirty="0" smtClean="0">
                  <a:sym typeface="PingFang TC Semibold"/>
                </a:rPr>
                <a:t>南昌市</a:t>
              </a:r>
              <a:endParaRPr lang="zh-TW" altLang="en-US" sz="3600" b="1" kern="0" dirty="0"/>
            </a:p>
          </p:txBody>
        </p:sp>
      </p:grpSp>
      <p:sp>
        <p:nvSpPr>
          <p:cNvPr id="170" name="矩形"/>
          <p:cNvSpPr/>
          <p:nvPr/>
        </p:nvSpPr>
        <p:spPr>
          <a:xfrm>
            <a:off x="7380312" y="100504"/>
            <a:ext cx="1631922" cy="648076"/>
          </a:xfrm>
          <a:prstGeom prst="rect">
            <a:avLst/>
          </a:prstGeom>
          <a:solidFill>
            <a:srgbClr val="FFFFFF"/>
          </a:solidFill>
          <a:ln w="38100" cap="flat">
            <a:solidFill>
              <a:srgbClr val="EF7F7F"/>
            </a:solidFill>
            <a:prstDash val="solid"/>
            <a:round/>
          </a:ln>
          <a:effectLst/>
        </p:spPr>
        <p:txBody>
          <a:bodyPr wrap="square" lIns="65022" tIns="65022" rIns="65022" bIns="65022" numCol="1" anchor="ctr">
            <a:noAutofit/>
          </a:bodyPr>
          <a:lstStyle/>
          <a:p>
            <a:pPr algn="ctr" defTabSz="909458" hangingPunct="0">
              <a:defRPr sz="5600">
                <a:latin typeface="微軟正黑體"/>
                <a:ea typeface="微軟正黑體"/>
                <a:cs typeface="微軟正黑體"/>
                <a:sym typeface="微軟正黑體"/>
              </a:defRPr>
            </a:pPr>
            <a:r>
              <a:rPr lang="ja-JP" altLang="en-US" sz="4000" b="1" kern="0" dirty="0" smtClean="0">
                <a:solidFill>
                  <a:srgbClr val="EF7F7F"/>
                </a:solidFill>
              </a:rPr>
              <a:t>善報</a:t>
            </a:r>
            <a:r>
              <a:rPr lang="en-US" altLang="ja-JP" sz="4000" b="1" kern="0" dirty="0" smtClean="0">
                <a:solidFill>
                  <a:srgbClr val="EF7F7F"/>
                </a:solidFill>
              </a:rPr>
              <a:t>1</a:t>
            </a:r>
            <a:endParaRPr lang="en-US" altLang="ja-JP" sz="4000" b="1" kern="0" dirty="0">
              <a:solidFill>
                <a:srgbClr val="EF7F7F"/>
              </a:solidFill>
            </a:endParaRPr>
          </a:p>
        </p:txBody>
      </p:sp>
      <p:sp>
        <p:nvSpPr>
          <p:cNvPr id="173" name="矩形 4"/>
          <p:cNvSpPr/>
          <p:nvPr/>
        </p:nvSpPr>
        <p:spPr>
          <a:xfrm>
            <a:off x="78671" y="881963"/>
            <a:ext cx="9000060" cy="5829207"/>
          </a:xfrm>
          <a:prstGeom prst="rect">
            <a:avLst/>
          </a:prstGeom>
          <a:ln>
            <a:solidFill>
              <a:srgbClr val="984807"/>
            </a:solidFill>
          </a:ln>
          <a:extLst>
            <a:ext uri="{C572A759-6A51-4108-AA02-DFA0A04FC94B}">
              <ma14:wrappingTextBoxFlag xmlns="" xmlns:ma14="http://schemas.microsoft.com/office/mac/drawingml/2011/main" val="1"/>
            </a:ext>
          </a:extLst>
        </p:spPr>
        <p:txBody>
          <a:bodyPr lIns="31964" tIns="31964" rIns="31964" bIns="31964">
            <a:spAutoFit/>
          </a:bodyPr>
          <a:lstStyle/>
          <a:p>
            <a:pPr algn="ctr" defTabSz="8929" hangingPunct="0">
              <a:lnSpc>
                <a:spcPct val="110000"/>
              </a:lnSpc>
              <a:tabLst>
                <a:tab pos="248670" algn="l"/>
                <a:tab pos="497334" algn="l"/>
                <a:tab pos="746068" algn="l"/>
                <a:tab pos="994734" algn="l"/>
                <a:tab pos="1243394" algn="l"/>
                <a:tab pos="1492100" algn="l"/>
                <a:tab pos="1740726" algn="l"/>
                <a:tab pos="1989465" algn="l"/>
                <a:tab pos="2238140" algn="l"/>
                <a:tab pos="2486801" algn="l"/>
                <a:tab pos="2735518" algn="l"/>
                <a:tab pos="2984173" algn="l"/>
              </a:tabLst>
              <a:defRPr>
                <a:solidFill>
                  <a:srgbClr val="0433FF"/>
                </a:solidFill>
              </a:defRPr>
            </a:pPr>
            <a:r>
              <a:rPr lang="zh-TW" altLang="en-US" sz="2400" b="1" dirty="0" smtClean="0">
                <a:solidFill>
                  <a:srgbClr val="00B0F0"/>
                </a:solidFill>
                <a:latin typeface="Microsoft JhengHei" charset="-120"/>
                <a:ea typeface="Microsoft JhengHei" charset="-120"/>
                <a:cs typeface="Microsoft JhengHei" charset="-120"/>
              </a:rPr>
              <a:t>人明真相 天賜吉祥</a:t>
            </a:r>
            <a:r>
              <a:rPr lang="en-US" altLang="zh-TW" sz="2000" dirty="0" smtClean="0">
                <a:solidFill>
                  <a:srgbClr val="00B0F0"/>
                </a:solidFill>
                <a:latin typeface="Microsoft JhengHei" charset="-120"/>
                <a:ea typeface="Microsoft JhengHei" charset="-120"/>
                <a:cs typeface="Microsoft JhengHei" charset="-120"/>
              </a:rPr>
              <a:t>【</a:t>
            </a:r>
            <a:r>
              <a:rPr lang="zh-TW" altLang="en-US" sz="2000" dirty="0" smtClean="0">
                <a:solidFill>
                  <a:srgbClr val="00B0F0"/>
                </a:solidFill>
                <a:latin typeface="Microsoft JhengHei" charset="-120"/>
                <a:ea typeface="Microsoft JhengHei" charset="-120"/>
                <a:cs typeface="Microsoft JhengHei" charset="-120"/>
              </a:rPr>
              <a:t>明慧網</a:t>
            </a:r>
            <a:r>
              <a:rPr lang="en-US" altLang="zh-TW" sz="2000" dirty="0" smtClean="0">
                <a:solidFill>
                  <a:srgbClr val="00B0F0"/>
                </a:solidFill>
                <a:latin typeface="Microsoft JhengHei" charset="-120"/>
                <a:ea typeface="Microsoft JhengHei" charset="-120"/>
                <a:cs typeface="Microsoft JhengHei" charset="-120"/>
              </a:rPr>
              <a:t>2009</a:t>
            </a:r>
            <a:r>
              <a:rPr lang="zh-TW" altLang="en-US" sz="2000" dirty="0" smtClean="0">
                <a:solidFill>
                  <a:srgbClr val="00B0F0"/>
                </a:solidFill>
                <a:latin typeface="Microsoft JhengHei" charset="-120"/>
                <a:ea typeface="Microsoft JhengHei" charset="-120"/>
                <a:cs typeface="Microsoft JhengHei" charset="-120"/>
              </a:rPr>
              <a:t>年</a:t>
            </a:r>
            <a:r>
              <a:rPr lang="en-US" altLang="zh-TW" sz="2000" dirty="0">
                <a:solidFill>
                  <a:srgbClr val="00B0F0"/>
                </a:solidFill>
                <a:latin typeface="Microsoft JhengHei" charset="-120"/>
                <a:ea typeface="Microsoft JhengHei" charset="-120"/>
                <a:cs typeface="Microsoft JhengHei" charset="-120"/>
              </a:rPr>
              <a:t>2</a:t>
            </a:r>
            <a:r>
              <a:rPr lang="zh-TW" altLang="en-US" sz="2000" dirty="0" smtClean="0">
                <a:solidFill>
                  <a:srgbClr val="00B0F0"/>
                </a:solidFill>
                <a:latin typeface="Microsoft JhengHei" charset="-120"/>
                <a:ea typeface="Microsoft JhengHei" charset="-120"/>
                <a:cs typeface="Microsoft JhengHei" charset="-120"/>
              </a:rPr>
              <a:t>月</a:t>
            </a:r>
            <a:r>
              <a:rPr lang="en-US" altLang="zh-TW" sz="2000" dirty="0">
                <a:solidFill>
                  <a:srgbClr val="00B0F0"/>
                </a:solidFill>
                <a:latin typeface="Microsoft JhengHei" charset="-120"/>
                <a:ea typeface="Microsoft JhengHei" charset="-120"/>
                <a:cs typeface="Microsoft JhengHei" charset="-120"/>
              </a:rPr>
              <a:t>6</a:t>
            </a:r>
            <a:r>
              <a:rPr lang="zh-TW" altLang="en-US" sz="2000" dirty="0" smtClean="0">
                <a:solidFill>
                  <a:srgbClr val="00B0F0"/>
                </a:solidFill>
                <a:latin typeface="Microsoft JhengHei" charset="-120"/>
                <a:ea typeface="Microsoft JhengHei" charset="-120"/>
                <a:cs typeface="Microsoft JhengHei" charset="-120"/>
              </a:rPr>
              <a:t>日</a:t>
            </a:r>
            <a:r>
              <a:rPr lang="en-US" altLang="zh-TW" sz="2000" dirty="0" smtClean="0">
                <a:solidFill>
                  <a:srgbClr val="00B0F0"/>
                </a:solidFill>
                <a:latin typeface="Microsoft JhengHei" charset="-120"/>
                <a:ea typeface="Microsoft JhengHei" charset="-120"/>
                <a:cs typeface="Microsoft JhengHei" charset="-120"/>
              </a:rPr>
              <a:t>】</a:t>
            </a:r>
          </a:p>
          <a:p>
            <a:pPr defTabSz="8929" hangingPunct="0">
              <a:lnSpc>
                <a:spcPct val="110000"/>
              </a:lnSpc>
              <a:tabLst>
                <a:tab pos="248670" algn="l"/>
                <a:tab pos="497334" algn="l"/>
                <a:tab pos="746068" algn="l"/>
                <a:tab pos="994734" algn="l"/>
                <a:tab pos="1243394" algn="l"/>
                <a:tab pos="1492100" algn="l"/>
                <a:tab pos="1740726" algn="l"/>
                <a:tab pos="1989465" algn="l"/>
                <a:tab pos="2238140" algn="l"/>
                <a:tab pos="2486801" algn="l"/>
                <a:tab pos="2735518" algn="l"/>
                <a:tab pos="2984173" algn="l"/>
              </a:tabLst>
              <a:defRPr>
                <a:solidFill>
                  <a:srgbClr val="0433FF"/>
                </a:solidFill>
              </a:defRPr>
            </a:pPr>
            <a:endParaRPr lang="en-US" sz="2200" kern="0" dirty="0" smtClean="0">
              <a:solidFill>
                <a:srgbClr val="0070C0"/>
              </a:solidFill>
              <a:latin typeface="Microsoft JhengHei" charset="-120"/>
              <a:ea typeface="Microsoft JhengHei" charset="-120"/>
              <a:cs typeface="Microsoft JhengHei" charset="-120"/>
              <a:sym typeface="Helvetica Neue"/>
            </a:endParaRPr>
          </a:p>
          <a:p>
            <a:pPr fontAlgn="base"/>
            <a:r>
              <a:rPr lang="zh-TW" altLang="en-US" sz="2000" dirty="0">
                <a:solidFill>
                  <a:srgbClr val="202020"/>
                </a:solidFill>
                <a:latin typeface="Microsoft JhengHei" charset="-120"/>
                <a:ea typeface="Microsoft JhengHei" charset="-120"/>
                <a:cs typeface="Microsoft JhengHei" charset="-120"/>
              </a:rPr>
              <a:t>江西南昌市有一位</a:t>
            </a:r>
            <a:r>
              <a:rPr lang="zh-TW" altLang="en-US" sz="2000" dirty="0">
                <a:latin typeface="Microsoft JhengHei" charset="-120"/>
                <a:ea typeface="Microsoft JhengHei" charset="-120"/>
                <a:cs typeface="Microsoft JhengHei" charset="-120"/>
              </a:rPr>
              <a:t>退休老警察</a:t>
            </a:r>
            <a:r>
              <a:rPr lang="zh-TW" altLang="en-US" sz="2000" dirty="0">
                <a:solidFill>
                  <a:srgbClr val="202020"/>
                </a:solidFill>
                <a:latin typeface="Microsoft JhengHei" charset="-120"/>
                <a:ea typeface="Microsoft JhengHei" charset="-120"/>
                <a:cs typeface="Microsoft JhengHei" charset="-120"/>
              </a:rPr>
              <a:t>，三、四年前</a:t>
            </a:r>
            <a:r>
              <a:rPr lang="zh-TW" altLang="en-US" sz="2000" dirty="0" smtClean="0">
                <a:solidFill>
                  <a:srgbClr val="202020"/>
                </a:solidFill>
                <a:latin typeface="Microsoft JhengHei" charset="-120"/>
                <a:ea typeface="Microsoft JhengHei" charset="-120"/>
                <a:cs typeface="Microsoft JhengHei" charset="-120"/>
              </a:rPr>
              <a:t>，法</a:t>
            </a:r>
            <a:r>
              <a:rPr lang="zh-TW" altLang="en-US" sz="2000" dirty="0">
                <a:solidFill>
                  <a:srgbClr val="202020"/>
                </a:solidFill>
                <a:latin typeface="Microsoft JhengHei" charset="-120"/>
                <a:ea typeface="Microsoft JhengHei" charset="-120"/>
                <a:cs typeface="Microsoft JhengHei" charset="-120"/>
              </a:rPr>
              <a:t>輪功學員對他講真相</a:t>
            </a:r>
            <a:r>
              <a:rPr lang="zh-TW" altLang="en-US" sz="2000" dirty="0" smtClean="0">
                <a:solidFill>
                  <a:srgbClr val="202020"/>
                </a:solidFill>
                <a:latin typeface="Microsoft JhengHei" charset="-120"/>
                <a:ea typeface="Microsoft JhengHei" charset="-120"/>
                <a:cs typeface="Microsoft JhengHei" charset="-120"/>
              </a:rPr>
              <a:t>，</a:t>
            </a:r>
            <a:endParaRPr lang="en-US" altLang="zh-TW" sz="2000" dirty="0" smtClean="0">
              <a:solidFill>
                <a:srgbClr val="202020"/>
              </a:solidFill>
              <a:latin typeface="Microsoft JhengHei" charset="-120"/>
              <a:ea typeface="Microsoft JhengHei" charset="-120"/>
              <a:cs typeface="Microsoft JhengHei" charset="-120"/>
            </a:endParaRPr>
          </a:p>
          <a:p>
            <a:pPr fontAlgn="base"/>
            <a:r>
              <a:rPr lang="zh-TW" altLang="en-US" sz="2000" dirty="0" smtClean="0">
                <a:solidFill>
                  <a:srgbClr val="202020"/>
                </a:solidFill>
                <a:latin typeface="Microsoft JhengHei" charset="-120"/>
                <a:ea typeface="Microsoft JhengHei" charset="-120"/>
                <a:cs typeface="Microsoft JhengHei" charset="-120"/>
              </a:rPr>
              <a:t>他明白</a:t>
            </a:r>
            <a:r>
              <a:rPr lang="zh-TW" altLang="en-US" sz="2000" dirty="0">
                <a:solidFill>
                  <a:srgbClr val="202020"/>
                </a:solidFill>
                <a:latin typeface="Microsoft JhengHei" charset="-120"/>
                <a:ea typeface="Microsoft JhengHei" charset="-120"/>
                <a:cs typeface="Microsoft JhengHei" charset="-120"/>
              </a:rPr>
              <a:t>了法輪大法好，並</a:t>
            </a:r>
            <a:r>
              <a:rPr lang="zh-TW" altLang="en-US" sz="2000" dirty="0" smtClean="0">
                <a:solidFill>
                  <a:srgbClr val="202020"/>
                </a:solidFill>
                <a:latin typeface="Microsoft JhengHei" charset="-120"/>
                <a:ea typeface="Microsoft JhengHei" charset="-120"/>
                <a:cs typeface="Microsoft JhengHei" charset="-120"/>
              </a:rPr>
              <a:t>開始修煉</a:t>
            </a:r>
            <a:r>
              <a:rPr lang="zh-TW" altLang="en-US" sz="2000" dirty="0">
                <a:solidFill>
                  <a:srgbClr val="202020"/>
                </a:solidFill>
                <a:latin typeface="Microsoft JhengHei" charset="-120"/>
                <a:ea typeface="Microsoft JhengHei" charset="-120"/>
                <a:cs typeface="Microsoft JhengHei" charset="-120"/>
              </a:rPr>
              <a:t>，還主動勸親友退出中共邪黨（團隊）組織。修煉大法使他身心受益，</a:t>
            </a:r>
            <a:r>
              <a:rPr lang="zh-TW" altLang="en-US" sz="2000" b="1" dirty="0">
                <a:solidFill>
                  <a:srgbClr val="00B0F0"/>
                </a:solidFill>
                <a:latin typeface="Microsoft JhengHei" charset="-120"/>
                <a:ea typeface="Microsoft JhengHei" charset="-120"/>
                <a:cs typeface="Microsoft JhengHei" charset="-120"/>
              </a:rPr>
              <a:t>嚴重的糖尿病好了，臉歪斜的中風症狀也消失了。</a:t>
            </a:r>
          </a:p>
          <a:p>
            <a:pPr fontAlgn="base"/>
            <a:endParaRPr lang="en-US" altLang="zh-TW" sz="2000" dirty="0" smtClean="0">
              <a:solidFill>
                <a:srgbClr val="202020"/>
              </a:solidFill>
              <a:latin typeface="Microsoft JhengHei" charset="-120"/>
              <a:ea typeface="Microsoft JhengHei" charset="-120"/>
              <a:cs typeface="Microsoft JhengHei" charset="-120"/>
            </a:endParaRPr>
          </a:p>
          <a:p>
            <a:pPr fontAlgn="base"/>
            <a:r>
              <a:rPr lang="en-US" altLang="zh-TW" sz="2000" dirty="0" smtClean="0">
                <a:solidFill>
                  <a:srgbClr val="202020"/>
                </a:solidFill>
                <a:latin typeface="Microsoft JhengHei" charset="-120"/>
                <a:ea typeface="Microsoft JhengHei" charset="-120"/>
                <a:cs typeface="Microsoft JhengHei" charset="-120"/>
              </a:rPr>
              <a:t>2008</a:t>
            </a:r>
            <a:r>
              <a:rPr lang="zh-TW" altLang="en-US" sz="2000" dirty="0" smtClean="0">
                <a:solidFill>
                  <a:srgbClr val="202020"/>
                </a:solidFill>
                <a:latin typeface="Microsoft JhengHei" charset="-120"/>
                <a:ea typeface="Microsoft JhengHei" charset="-120"/>
                <a:cs typeface="Microsoft JhengHei" charset="-120"/>
              </a:rPr>
              <a:t>年</a:t>
            </a:r>
            <a:r>
              <a:rPr lang="zh-TW" altLang="en-US" sz="2000" dirty="0">
                <a:solidFill>
                  <a:srgbClr val="202020"/>
                </a:solidFill>
                <a:latin typeface="Microsoft JhengHei" charset="-120"/>
                <a:ea typeface="Microsoft JhengHei" charset="-120"/>
                <a:cs typeface="Microsoft JhengHei" charset="-120"/>
              </a:rPr>
              <a:t>夏天，這位退休老警察的一位兒媳婦，在</a:t>
            </a:r>
            <a:r>
              <a:rPr lang="zh-TW" altLang="en-US" sz="2000" dirty="0" smtClean="0">
                <a:solidFill>
                  <a:srgbClr val="202020"/>
                </a:solidFill>
                <a:latin typeface="Microsoft JhengHei" charset="-120"/>
                <a:ea typeface="Microsoft JhengHei" charset="-120"/>
                <a:cs typeface="Microsoft JhengHei" charset="-120"/>
              </a:rPr>
              <a:t>懷孕</a:t>
            </a:r>
            <a:r>
              <a:rPr lang="en-US" altLang="zh-TW" sz="2000" dirty="0" smtClean="0">
                <a:solidFill>
                  <a:srgbClr val="202020"/>
                </a:solidFill>
                <a:latin typeface="Microsoft JhengHei" charset="-120"/>
                <a:ea typeface="Microsoft JhengHei" charset="-120"/>
                <a:cs typeface="Microsoft JhengHei" charset="-120"/>
              </a:rPr>
              <a:t>5</a:t>
            </a:r>
            <a:r>
              <a:rPr lang="zh-TW" altLang="en-US" sz="2000" dirty="0" smtClean="0">
                <a:solidFill>
                  <a:srgbClr val="202020"/>
                </a:solidFill>
                <a:latin typeface="Microsoft JhengHei" charset="-120"/>
                <a:ea typeface="Microsoft JhengHei" charset="-120"/>
                <a:cs typeface="Microsoft JhengHei" charset="-120"/>
              </a:rPr>
              <a:t>、</a:t>
            </a:r>
            <a:r>
              <a:rPr lang="en-US" altLang="zh-TW" sz="2000" dirty="0" smtClean="0">
                <a:solidFill>
                  <a:srgbClr val="202020"/>
                </a:solidFill>
                <a:latin typeface="Microsoft JhengHei" charset="-120"/>
                <a:ea typeface="Microsoft JhengHei" charset="-120"/>
                <a:cs typeface="Microsoft JhengHei" charset="-120"/>
              </a:rPr>
              <a:t>6</a:t>
            </a:r>
            <a:r>
              <a:rPr lang="zh-TW" altLang="en-US" sz="2000" dirty="0" smtClean="0">
                <a:solidFill>
                  <a:srgbClr val="202020"/>
                </a:solidFill>
                <a:latin typeface="Microsoft JhengHei" charset="-120"/>
                <a:ea typeface="Microsoft JhengHei" charset="-120"/>
                <a:cs typeface="Microsoft JhengHei" charset="-120"/>
              </a:rPr>
              <a:t>個</a:t>
            </a:r>
            <a:r>
              <a:rPr lang="zh-TW" altLang="en-US" sz="2000" dirty="0">
                <a:solidFill>
                  <a:srgbClr val="202020"/>
                </a:solidFill>
                <a:latin typeface="Microsoft JhengHei" charset="-120"/>
                <a:ea typeface="Microsoft JhengHei" charset="-120"/>
                <a:cs typeface="Microsoft JhengHei" charset="-120"/>
              </a:rPr>
              <a:t>月時去醫院檢查，照</a:t>
            </a:r>
            <a:r>
              <a:rPr lang="en-US" altLang="zh-TW" sz="2000" dirty="0">
                <a:solidFill>
                  <a:srgbClr val="202020"/>
                </a:solidFill>
                <a:latin typeface="Microsoft JhengHei" charset="-120"/>
                <a:ea typeface="Microsoft JhengHei" charset="-120"/>
                <a:cs typeface="Microsoft JhengHei" charset="-120"/>
              </a:rPr>
              <a:t>B</a:t>
            </a:r>
            <a:r>
              <a:rPr lang="zh-TW" altLang="en-US" sz="2000" dirty="0">
                <a:solidFill>
                  <a:srgbClr val="202020"/>
                </a:solidFill>
                <a:latin typeface="Microsoft JhengHei" charset="-120"/>
                <a:ea typeface="Microsoft JhengHei" charset="-120"/>
                <a:cs typeface="Microsoft JhengHei" charset="-120"/>
              </a:rPr>
              <a:t>超時發現：胎兒有腦積水症狀，醫生建議再去</a:t>
            </a:r>
            <a:r>
              <a:rPr lang="zh-TW" altLang="en-US" sz="2000" dirty="0" smtClean="0">
                <a:solidFill>
                  <a:srgbClr val="202020"/>
                </a:solidFill>
                <a:latin typeface="Microsoft JhengHei" charset="-120"/>
                <a:ea typeface="Microsoft JhengHei" charset="-120"/>
                <a:cs typeface="Microsoft JhengHei" charset="-120"/>
              </a:rPr>
              <a:t>其它醫院</a:t>
            </a:r>
            <a:r>
              <a:rPr lang="zh-TW" altLang="en-US" sz="2000" dirty="0">
                <a:solidFill>
                  <a:srgbClr val="202020"/>
                </a:solidFill>
                <a:latin typeface="Microsoft JhengHei" charset="-120"/>
                <a:ea typeface="Microsoft JhengHei" charset="-120"/>
                <a:cs typeface="Microsoft JhengHei" charset="-120"/>
              </a:rPr>
              <a:t>檢查</a:t>
            </a:r>
            <a:r>
              <a:rPr lang="zh-TW" altLang="en-US" sz="2000" dirty="0" smtClean="0">
                <a:solidFill>
                  <a:srgbClr val="202020"/>
                </a:solidFill>
                <a:latin typeface="Microsoft JhengHei" charset="-120"/>
                <a:ea typeface="Microsoft JhengHei" charset="-120"/>
                <a:cs typeface="Microsoft JhengHei" charset="-120"/>
              </a:rPr>
              <a:t>證實</a:t>
            </a:r>
            <a:r>
              <a:rPr lang="zh-TW" altLang="en-US" sz="2000" dirty="0">
                <a:solidFill>
                  <a:srgbClr val="202020"/>
                </a:solidFill>
                <a:latin typeface="Microsoft JhengHei" charset="-120"/>
                <a:ea typeface="Microsoft JhengHei" charset="-120"/>
                <a:cs typeface="Microsoft JhengHei" charset="-120"/>
              </a:rPr>
              <a:t>和</a:t>
            </a:r>
            <a:r>
              <a:rPr lang="zh-TW" altLang="en-US" sz="2000" dirty="0" smtClean="0">
                <a:solidFill>
                  <a:srgbClr val="202020"/>
                </a:solidFill>
                <a:latin typeface="Microsoft JhengHei" charset="-120"/>
                <a:ea typeface="Microsoft JhengHei" charset="-120"/>
                <a:cs typeface="Microsoft JhengHei" charset="-120"/>
              </a:rPr>
              <a:t>墮胎。</a:t>
            </a:r>
            <a:endParaRPr lang="en-US" altLang="zh-TW" sz="2000" dirty="0" smtClean="0">
              <a:solidFill>
                <a:srgbClr val="202020"/>
              </a:solidFill>
              <a:latin typeface="Microsoft JhengHei" charset="-120"/>
              <a:ea typeface="Microsoft JhengHei" charset="-120"/>
              <a:cs typeface="Microsoft JhengHei" charset="-120"/>
            </a:endParaRPr>
          </a:p>
          <a:p>
            <a:pPr fontAlgn="base"/>
            <a:r>
              <a:rPr lang="zh-TW" altLang="en-US" sz="2000" dirty="0" smtClean="0">
                <a:solidFill>
                  <a:srgbClr val="202020"/>
                </a:solidFill>
                <a:latin typeface="Microsoft JhengHei" charset="-120"/>
                <a:ea typeface="Microsoft JhengHei" charset="-120"/>
                <a:cs typeface="Microsoft JhengHei" charset="-120"/>
              </a:rPr>
              <a:t>退休</a:t>
            </a:r>
            <a:r>
              <a:rPr lang="zh-TW" altLang="en-US" sz="2000" dirty="0">
                <a:solidFill>
                  <a:srgbClr val="202020"/>
                </a:solidFill>
                <a:latin typeface="Microsoft JhengHei" charset="-120"/>
                <a:ea typeface="Microsoft JhengHei" charset="-120"/>
                <a:cs typeface="Microsoft JhengHei" charset="-120"/>
              </a:rPr>
              <a:t>老</a:t>
            </a:r>
            <a:r>
              <a:rPr lang="zh-TW" altLang="en-US" sz="2000" dirty="0" smtClean="0">
                <a:solidFill>
                  <a:srgbClr val="202020"/>
                </a:solidFill>
                <a:latin typeface="Microsoft JhengHei" charset="-120"/>
                <a:ea typeface="Microsoft JhengHei" charset="-120"/>
                <a:cs typeface="Microsoft JhengHei" charset="-120"/>
              </a:rPr>
              <a:t>警察與</a:t>
            </a:r>
            <a:r>
              <a:rPr lang="zh-TW" altLang="en-US" sz="2000" dirty="0">
                <a:solidFill>
                  <a:srgbClr val="202020"/>
                </a:solidFill>
                <a:latin typeface="Microsoft JhengHei" charset="-120"/>
                <a:ea typeface="Microsoft JhengHei" charset="-120"/>
                <a:cs typeface="Microsoft JhengHei" charset="-120"/>
              </a:rPr>
              <a:t>別的法輪功學員</a:t>
            </a:r>
            <a:r>
              <a:rPr lang="zh-TW" altLang="en-US" sz="2000" dirty="0" smtClean="0">
                <a:solidFill>
                  <a:srgbClr val="202020"/>
                </a:solidFill>
                <a:latin typeface="Microsoft JhengHei" charset="-120"/>
                <a:ea typeface="Microsoft JhengHei" charset="-120"/>
                <a:cs typeface="Microsoft JhengHei" charset="-120"/>
              </a:rPr>
              <a:t>交流後認識</a:t>
            </a:r>
            <a:r>
              <a:rPr lang="zh-TW" altLang="en-US" sz="2000" dirty="0">
                <a:solidFill>
                  <a:srgbClr val="202020"/>
                </a:solidFill>
                <a:latin typeface="Microsoft JhengHei" charset="-120"/>
                <a:ea typeface="Microsoft JhengHei" charset="-120"/>
                <a:cs typeface="Microsoft JhengHei" charset="-120"/>
              </a:rPr>
              <a:t>到</a:t>
            </a:r>
            <a:r>
              <a:rPr lang="zh-TW" altLang="en-US" sz="2000" dirty="0" smtClean="0">
                <a:solidFill>
                  <a:srgbClr val="202020"/>
                </a:solidFill>
                <a:latin typeface="Microsoft JhengHei" charset="-120"/>
                <a:ea typeface="Microsoft JhengHei" charset="-120"/>
                <a:cs typeface="Microsoft JhengHei" charset="-120"/>
              </a:rPr>
              <a:t>：兒子</a:t>
            </a:r>
            <a:r>
              <a:rPr lang="zh-TW" altLang="en-US" sz="2000" dirty="0">
                <a:solidFill>
                  <a:srgbClr val="202020"/>
                </a:solidFill>
                <a:latin typeface="Microsoft JhengHei" charset="-120"/>
                <a:ea typeface="Microsoft JhengHei" charset="-120"/>
                <a:cs typeface="Microsoft JhengHei" charset="-120"/>
              </a:rPr>
              <a:t>、媳婦都是大法修煉者的家人，而且明白法輪功真相</a:t>
            </a:r>
            <a:r>
              <a:rPr lang="zh-TW" altLang="en-US" sz="2000" dirty="0" smtClean="0">
                <a:solidFill>
                  <a:srgbClr val="202020"/>
                </a:solidFill>
                <a:latin typeface="Microsoft JhengHei" charset="-120"/>
                <a:ea typeface="Microsoft JhengHei" charset="-120"/>
                <a:cs typeface="Microsoft JhengHei" charset="-120"/>
              </a:rPr>
              <a:t>，做</a:t>
            </a:r>
            <a:r>
              <a:rPr lang="zh-TW" altLang="en-US" sz="2000" dirty="0">
                <a:solidFill>
                  <a:srgbClr val="202020"/>
                </a:solidFill>
                <a:latin typeface="Microsoft JhengHei" charset="-120"/>
                <a:ea typeface="Microsoft JhengHei" charset="-120"/>
                <a:cs typeface="Microsoft JhengHei" charset="-120"/>
              </a:rPr>
              <a:t>了「三退」，一定是有福報的，胎兒會是健康的</a:t>
            </a:r>
            <a:r>
              <a:rPr lang="zh-TW" altLang="en-US" sz="2000" dirty="0" smtClean="0">
                <a:solidFill>
                  <a:srgbClr val="202020"/>
                </a:solidFill>
                <a:latin typeface="Microsoft JhengHei" charset="-120"/>
                <a:ea typeface="Microsoft JhengHei" charset="-120"/>
                <a:cs typeface="Microsoft JhengHei" charset="-120"/>
              </a:rPr>
              <a:t>。</a:t>
            </a:r>
            <a:endParaRPr lang="en-US" altLang="zh-TW" sz="2000" dirty="0" smtClean="0">
              <a:solidFill>
                <a:srgbClr val="202020"/>
              </a:solidFill>
              <a:latin typeface="Microsoft JhengHei" charset="-120"/>
              <a:ea typeface="Microsoft JhengHei" charset="-120"/>
              <a:cs typeface="Microsoft JhengHei" charset="-120"/>
            </a:endParaRPr>
          </a:p>
          <a:p>
            <a:pPr fontAlgn="base"/>
            <a:r>
              <a:rPr lang="zh-TW" altLang="en-US" sz="2000" dirty="0" smtClean="0">
                <a:solidFill>
                  <a:srgbClr val="202020"/>
                </a:solidFill>
                <a:latin typeface="Microsoft JhengHei" charset="-120"/>
                <a:ea typeface="Microsoft JhengHei" charset="-120"/>
                <a:cs typeface="Microsoft JhengHei" charset="-120"/>
              </a:rPr>
              <a:t>再說</a:t>
            </a:r>
            <a:r>
              <a:rPr lang="zh-TW" altLang="en-US" sz="2000" dirty="0">
                <a:solidFill>
                  <a:srgbClr val="202020"/>
                </a:solidFill>
                <a:latin typeface="Microsoft JhengHei" charset="-120"/>
                <a:ea typeface="Microsoft JhengHei" charset="-120"/>
                <a:cs typeface="Microsoft JhengHei" charset="-120"/>
              </a:rPr>
              <a:t>「墮胎</a:t>
            </a:r>
            <a:r>
              <a:rPr lang="zh-TW" altLang="en-US" sz="2000" dirty="0" smtClean="0">
                <a:solidFill>
                  <a:srgbClr val="202020"/>
                </a:solidFill>
                <a:latin typeface="Microsoft JhengHei" charset="-120"/>
                <a:ea typeface="Microsoft JhengHei" charset="-120"/>
                <a:cs typeface="Microsoft JhengHei" charset="-120"/>
              </a:rPr>
              <a:t>」是嚴重「</a:t>
            </a:r>
            <a:r>
              <a:rPr lang="zh-TW" altLang="en-US" sz="2000" dirty="0">
                <a:solidFill>
                  <a:srgbClr val="202020"/>
                </a:solidFill>
                <a:latin typeface="Microsoft JhengHei" charset="-120"/>
                <a:ea typeface="Microsoft JhengHei" charset="-120"/>
                <a:cs typeface="Microsoft JhengHei" charset="-120"/>
              </a:rPr>
              <a:t>殺生</a:t>
            </a:r>
            <a:r>
              <a:rPr lang="zh-TW" altLang="en-US" sz="2000" dirty="0" smtClean="0">
                <a:solidFill>
                  <a:srgbClr val="202020"/>
                </a:solidFill>
                <a:latin typeface="Microsoft JhengHei" charset="-120"/>
                <a:ea typeface="Microsoft JhengHei" charset="-120"/>
                <a:cs typeface="Microsoft JhengHei" charset="-120"/>
              </a:rPr>
              <a:t>」是不能做的。</a:t>
            </a:r>
            <a:endParaRPr lang="en-US" altLang="zh-TW" sz="2000" dirty="0">
              <a:solidFill>
                <a:srgbClr val="202020"/>
              </a:solidFill>
              <a:latin typeface="Microsoft JhengHei" charset="-120"/>
              <a:ea typeface="Microsoft JhengHei" charset="-120"/>
              <a:cs typeface="Microsoft JhengHei" charset="-120"/>
            </a:endParaRPr>
          </a:p>
          <a:p>
            <a:pPr fontAlgn="base"/>
            <a:r>
              <a:rPr lang="zh-TW" altLang="en-US" sz="2000" dirty="0" smtClean="0">
                <a:solidFill>
                  <a:srgbClr val="202020"/>
                </a:solidFill>
                <a:latin typeface="Microsoft JhengHei" charset="-120"/>
                <a:ea typeface="Microsoft JhengHei" charset="-120"/>
                <a:cs typeface="Microsoft JhengHei" charset="-120"/>
              </a:rPr>
              <a:t>於是</a:t>
            </a:r>
            <a:r>
              <a:rPr lang="zh-TW" altLang="en-US" sz="2000" dirty="0">
                <a:solidFill>
                  <a:srgbClr val="202020"/>
                </a:solidFill>
                <a:latin typeface="Microsoft JhengHei" charset="-120"/>
                <a:ea typeface="Microsoft JhengHei" charset="-120"/>
                <a:cs typeface="Microsoft JhengHei" charset="-120"/>
              </a:rPr>
              <a:t>與兒子、</a:t>
            </a:r>
            <a:r>
              <a:rPr lang="zh-TW" altLang="en-US" sz="2000" dirty="0" smtClean="0">
                <a:solidFill>
                  <a:srgbClr val="202020"/>
                </a:solidFill>
                <a:latin typeface="Microsoft JhengHei" charset="-120"/>
                <a:ea typeface="Microsoft JhengHei" charset="-120"/>
                <a:cs typeface="Microsoft JhengHei" charset="-120"/>
              </a:rPr>
              <a:t>媳婦商量後，決定</a:t>
            </a:r>
            <a:r>
              <a:rPr lang="zh-TW" altLang="en-US" sz="2000" dirty="0">
                <a:solidFill>
                  <a:srgbClr val="202020"/>
                </a:solidFill>
                <a:latin typeface="Microsoft JhengHei" charset="-120"/>
                <a:ea typeface="Microsoft JhengHei" charset="-120"/>
                <a:cs typeface="Microsoft JhengHei" charset="-120"/>
              </a:rPr>
              <a:t>不按那位醫生的方案做，不再檢查了</a:t>
            </a:r>
            <a:r>
              <a:rPr lang="zh-TW" altLang="en-US" sz="2000" dirty="0" smtClean="0">
                <a:solidFill>
                  <a:srgbClr val="202020"/>
                </a:solidFill>
                <a:latin typeface="Microsoft JhengHei" charset="-120"/>
                <a:ea typeface="Microsoft JhengHei" charset="-120"/>
                <a:cs typeface="Microsoft JhengHei" charset="-120"/>
              </a:rPr>
              <a:t>，</a:t>
            </a:r>
            <a:endParaRPr lang="en-US" altLang="zh-TW" sz="2000" dirty="0" smtClean="0">
              <a:solidFill>
                <a:srgbClr val="202020"/>
              </a:solidFill>
              <a:latin typeface="Microsoft JhengHei" charset="-120"/>
              <a:ea typeface="Microsoft JhengHei" charset="-120"/>
              <a:cs typeface="Microsoft JhengHei" charset="-120"/>
            </a:endParaRPr>
          </a:p>
          <a:p>
            <a:pPr fontAlgn="base"/>
            <a:r>
              <a:rPr lang="zh-TW" altLang="en-US" sz="2000" dirty="0" smtClean="0">
                <a:solidFill>
                  <a:srgbClr val="202020"/>
                </a:solidFill>
                <a:latin typeface="Microsoft JhengHei" charset="-120"/>
                <a:ea typeface="Microsoft JhengHei" charset="-120"/>
                <a:cs typeface="Microsoft JhengHei" charset="-120"/>
              </a:rPr>
              <a:t>把</a:t>
            </a:r>
            <a:r>
              <a:rPr lang="zh-TW" altLang="en-US" sz="2000" dirty="0">
                <a:solidFill>
                  <a:srgbClr val="202020"/>
                </a:solidFill>
                <a:latin typeface="Microsoft JhengHei" charset="-120"/>
                <a:ea typeface="Microsoft JhengHei" charset="-120"/>
                <a:cs typeface="Microsoft JhengHei" charset="-120"/>
              </a:rPr>
              <a:t>自己的心擺正，相信大法，</a:t>
            </a:r>
            <a:r>
              <a:rPr lang="zh-TW" altLang="en-US" sz="2000" b="1" dirty="0">
                <a:solidFill>
                  <a:srgbClr val="00B0F0"/>
                </a:solidFill>
                <a:latin typeface="Microsoft JhengHei" charset="-120"/>
                <a:ea typeface="Microsoft JhengHei" charset="-120"/>
                <a:cs typeface="Microsoft JhengHei" charset="-120"/>
              </a:rPr>
              <a:t>他讓兒子、媳婦經常念「法輪大法好！真善忍好！」</a:t>
            </a:r>
            <a:r>
              <a:rPr lang="en-US" altLang="zh-TW" sz="2000" dirty="0" smtClean="0">
                <a:solidFill>
                  <a:srgbClr val="202020"/>
                </a:solidFill>
                <a:latin typeface="Microsoft JhengHei" charset="-120"/>
                <a:ea typeface="Microsoft JhengHei" charset="-120"/>
                <a:cs typeface="Microsoft JhengHei" charset="-120"/>
              </a:rPr>
              <a:t>2008</a:t>
            </a:r>
            <a:r>
              <a:rPr lang="zh-TW" altLang="en-US" sz="2000" dirty="0" smtClean="0">
                <a:solidFill>
                  <a:srgbClr val="202020"/>
                </a:solidFill>
                <a:latin typeface="Microsoft JhengHei" charset="-120"/>
                <a:ea typeface="Microsoft JhengHei" charset="-120"/>
                <a:cs typeface="Microsoft JhengHei" charset="-120"/>
              </a:rPr>
              <a:t>年</a:t>
            </a:r>
            <a:r>
              <a:rPr lang="zh-TW" altLang="en-US" sz="2000" dirty="0">
                <a:solidFill>
                  <a:srgbClr val="202020"/>
                </a:solidFill>
                <a:latin typeface="Microsoft JhengHei" charset="-120"/>
                <a:ea typeface="Microsoft JhengHei" charset="-120"/>
                <a:cs typeface="Microsoft JhengHei" charset="-120"/>
              </a:rPr>
              <a:t>秋天，兒媳婦終於生下了一個正常、健康的男孩</a:t>
            </a:r>
            <a:r>
              <a:rPr lang="zh-TW" altLang="en-US" sz="2000" dirty="0" smtClean="0">
                <a:solidFill>
                  <a:srgbClr val="202020"/>
                </a:solidFill>
                <a:latin typeface="Microsoft JhengHei" charset="-120"/>
                <a:ea typeface="Microsoft JhengHei" charset="-120"/>
                <a:cs typeface="Microsoft JhengHei" charset="-120"/>
              </a:rPr>
              <a:t>。</a:t>
            </a:r>
            <a:endParaRPr lang="en-US" altLang="zh-TW" sz="2000" dirty="0" smtClean="0">
              <a:solidFill>
                <a:srgbClr val="202020"/>
              </a:solidFill>
              <a:latin typeface="Microsoft JhengHei" charset="-120"/>
              <a:ea typeface="Microsoft JhengHei" charset="-120"/>
              <a:cs typeface="Microsoft JhengHei" charset="-120"/>
            </a:endParaRPr>
          </a:p>
          <a:p>
            <a:pPr fontAlgn="base"/>
            <a:r>
              <a:rPr lang="zh-TW" altLang="en-US" sz="2000" dirty="0" smtClean="0">
                <a:solidFill>
                  <a:srgbClr val="202020"/>
                </a:solidFill>
                <a:latin typeface="Microsoft JhengHei" charset="-120"/>
                <a:ea typeface="Microsoft JhengHei" charset="-120"/>
                <a:cs typeface="Microsoft JhengHei" charset="-120"/>
              </a:rPr>
              <a:t>現在</a:t>
            </a:r>
            <a:r>
              <a:rPr lang="zh-TW" altLang="en-US" sz="2000" dirty="0">
                <a:solidFill>
                  <a:srgbClr val="202020"/>
                </a:solidFill>
                <a:latin typeface="Microsoft JhengHei" charset="-120"/>
                <a:ea typeface="Microsoft JhengHei" charset="-120"/>
                <a:cs typeface="Microsoft JhengHei" charset="-120"/>
              </a:rPr>
              <a:t>，孩子已經四個月了，活潑可愛，大人還經常給孩子聽大法音樂呢</a:t>
            </a:r>
            <a:r>
              <a:rPr lang="zh-TW" altLang="en-US" sz="2000" dirty="0" smtClean="0">
                <a:solidFill>
                  <a:srgbClr val="202020"/>
                </a:solidFill>
                <a:latin typeface="Microsoft JhengHei" charset="-120"/>
                <a:ea typeface="Microsoft JhengHei" charset="-120"/>
                <a:cs typeface="Microsoft JhengHei" charset="-120"/>
              </a:rPr>
              <a:t>！</a:t>
            </a:r>
            <a:endParaRPr lang="en-US" altLang="zh-TW" sz="2000" dirty="0" smtClean="0">
              <a:solidFill>
                <a:srgbClr val="202020"/>
              </a:solidFill>
              <a:latin typeface="Microsoft JhengHei" charset="-120"/>
              <a:ea typeface="Microsoft JhengHei" charset="-120"/>
              <a:cs typeface="Microsoft JhengHei" charset="-120"/>
            </a:endParaRPr>
          </a:p>
          <a:p>
            <a:pPr fontAlgn="base"/>
            <a:endParaRPr lang="zh-TW" altLang="en-US" sz="2000" dirty="0">
              <a:solidFill>
                <a:srgbClr val="202020"/>
              </a:solidFill>
              <a:latin typeface="Microsoft JhengHei" charset="-120"/>
              <a:ea typeface="Microsoft JhengHei" charset="-120"/>
              <a:cs typeface="Microsoft JhengHei" charset="-120"/>
            </a:endParaRPr>
          </a:p>
          <a:p>
            <a:pPr fontAlgn="base"/>
            <a:r>
              <a:rPr lang="zh-TW" altLang="en-US" sz="2000" dirty="0">
                <a:solidFill>
                  <a:srgbClr val="202020"/>
                </a:solidFill>
                <a:latin typeface="Microsoft JhengHei" charset="-120"/>
                <a:ea typeface="Microsoft JhengHei" charset="-120"/>
                <a:cs typeface="Microsoft JhengHei" charset="-120"/>
              </a:rPr>
              <a:t>正如大法「護身符」上所寫</a:t>
            </a:r>
            <a:r>
              <a:rPr lang="zh-TW" altLang="en-US" sz="2000" dirty="0" smtClean="0">
                <a:solidFill>
                  <a:srgbClr val="202020"/>
                </a:solidFill>
                <a:latin typeface="Microsoft JhengHei" charset="-120"/>
                <a:ea typeface="Microsoft JhengHei" charset="-120"/>
                <a:cs typeface="Microsoft JhengHei" charset="-120"/>
              </a:rPr>
              <a:t>：「</a:t>
            </a:r>
            <a:r>
              <a:rPr lang="zh-TW" altLang="en-US" sz="2000" dirty="0">
                <a:solidFill>
                  <a:srgbClr val="202020"/>
                </a:solidFill>
                <a:latin typeface="Microsoft JhengHei" charset="-120"/>
                <a:ea typeface="Microsoft JhengHei" charset="-120"/>
                <a:cs typeface="Microsoft JhengHei" charset="-120"/>
              </a:rPr>
              <a:t>法輪大法好，法理真玄妙；修心走正道</a:t>
            </a:r>
            <a:r>
              <a:rPr lang="zh-TW" altLang="en-US" sz="2000" dirty="0" smtClean="0">
                <a:solidFill>
                  <a:srgbClr val="202020"/>
                </a:solidFill>
                <a:latin typeface="Microsoft JhengHei" charset="-120"/>
                <a:ea typeface="Microsoft JhengHei" charset="-120"/>
                <a:cs typeface="Microsoft JhengHei" charset="-120"/>
              </a:rPr>
              <a:t>，</a:t>
            </a:r>
            <a:endParaRPr lang="en-US" altLang="zh-TW" sz="2000" dirty="0" smtClean="0">
              <a:solidFill>
                <a:srgbClr val="202020"/>
              </a:solidFill>
              <a:latin typeface="Microsoft JhengHei" charset="-120"/>
              <a:ea typeface="Microsoft JhengHei" charset="-120"/>
              <a:cs typeface="Microsoft JhengHei" charset="-120"/>
            </a:endParaRPr>
          </a:p>
          <a:p>
            <a:pPr fontAlgn="base"/>
            <a:r>
              <a:rPr lang="zh-TW" altLang="en-US" sz="2000" dirty="0" smtClean="0">
                <a:solidFill>
                  <a:srgbClr val="202020"/>
                </a:solidFill>
                <a:latin typeface="Microsoft JhengHei" charset="-120"/>
                <a:ea typeface="Microsoft JhengHei" charset="-120"/>
                <a:cs typeface="Microsoft JhengHei" charset="-120"/>
              </a:rPr>
              <a:t>健身</a:t>
            </a:r>
            <a:r>
              <a:rPr lang="zh-TW" altLang="en-US" sz="2000" dirty="0">
                <a:solidFill>
                  <a:srgbClr val="202020"/>
                </a:solidFill>
                <a:latin typeface="Microsoft JhengHei" charset="-120"/>
                <a:ea typeface="Microsoft JhengHei" charset="-120"/>
                <a:cs typeface="Microsoft JhengHei" charset="-120"/>
              </a:rPr>
              <a:t>有奇效；佛光在普照，世界都知道！</a:t>
            </a:r>
            <a:r>
              <a:rPr lang="zh-TW" altLang="en-US" sz="2400" dirty="0" smtClean="0">
                <a:solidFill>
                  <a:srgbClr val="202020"/>
                </a:solidFill>
                <a:latin typeface="Microsoft JhengHei" charset="-120"/>
                <a:ea typeface="Microsoft JhengHei" charset="-120"/>
                <a:cs typeface="Microsoft JhengHei" charset="-120"/>
              </a:rPr>
              <a:t>」</a:t>
            </a:r>
            <a:endParaRPr lang="zh-TW" altLang="en-US" sz="2400" dirty="0">
              <a:solidFill>
                <a:srgbClr val="202020"/>
              </a:solidFill>
              <a:latin typeface="Microsoft JhengHei" charset="-120"/>
              <a:ea typeface="Microsoft JhengHei" charset="-120"/>
              <a:cs typeface="Microsoft JhengHei" charset="-120"/>
            </a:endParaRPr>
          </a:p>
        </p:txBody>
      </p:sp>
    </p:spTree>
    <p:extLst>
      <p:ext uri="{BB962C8B-B14F-4D97-AF65-F5344CB8AC3E}">
        <p14:creationId xmlns:p14="http://schemas.microsoft.com/office/powerpoint/2010/main" val="16256628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 name="矩形 7"/>
          <p:cNvSpPr/>
          <p:nvPr/>
        </p:nvSpPr>
        <p:spPr>
          <a:xfrm>
            <a:off x="225792" y="848936"/>
            <a:ext cx="8786543" cy="5119533"/>
          </a:xfrm>
          <a:prstGeom prst="rect">
            <a:avLst/>
          </a:prstGeom>
          <a:solidFill>
            <a:srgbClr val="FFFFFF"/>
          </a:solidFill>
          <a:ln w="12700">
            <a:miter lim="400000"/>
          </a:ln>
        </p:spPr>
        <p:txBody>
          <a:bodyPr lIns="45469" tIns="45469" rIns="45469" bIns="45469" anchor="ctr"/>
          <a:lstStyle/>
          <a:p>
            <a:pPr defTabSz="909458">
              <a:defRPr b="0">
                <a:latin typeface="Calibri"/>
                <a:ea typeface="Calibri"/>
                <a:cs typeface="Calibri"/>
                <a:sym typeface="Calibri"/>
              </a:defRPr>
            </a:pPr>
            <a:endParaRPr dirty="0">
              <a:latin typeface="Microsoft JhengHei" charset="-120"/>
              <a:ea typeface="Microsoft JhengHei" charset="-120"/>
              <a:cs typeface="Microsoft JhengHei" charset="-120"/>
            </a:endParaRPr>
          </a:p>
        </p:txBody>
      </p:sp>
      <p:sp>
        <p:nvSpPr>
          <p:cNvPr id="133" name="矩形 10"/>
          <p:cNvSpPr txBox="1"/>
          <p:nvPr/>
        </p:nvSpPr>
        <p:spPr>
          <a:xfrm>
            <a:off x="365570" y="1011915"/>
            <a:ext cx="8412857" cy="2584816"/>
          </a:xfrm>
          <a:prstGeom prst="rect">
            <a:avLst/>
          </a:prstGeom>
          <a:ln w="12700">
            <a:miter lim="400000"/>
          </a:ln>
          <a:extLst>
            <a:ext uri="{C572A759-6A51-4108-AA02-DFA0A04FC94B}">
              <ma14:wrappingTextBoxFlag xmlns="" xmlns:ma14="http://schemas.microsoft.com/office/mac/drawingml/2011/main" val="1"/>
            </a:ext>
          </a:extLst>
        </p:spPr>
        <p:txBody>
          <a:bodyPr wrap="square" lIns="45469" tIns="45469" rIns="45469" bIns="45469">
            <a:spAutoFit/>
          </a:bodyPr>
          <a:lstStyle/>
          <a:p>
            <a:pPr defTabSz="909458">
              <a:defRPr sz="3000">
                <a:latin typeface="微軟正黑體"/>
                <a:ea typeface="微軟正黑體"/>
                <a:cs typeface="微軟正黑體"/>
                <a:sym typeface="微軟正黑體"/>
              </a:defRPr>
            </a:pPr>
            <a:r>
              <a:rPr sz="2200" b="1" dirty="0" err="1" smtClean="0">
                <a:latin typeface="Microsoft JhengHei" charset="-120"/>
                <a:ea typeface="Microsoft JhengHei" charset="-120"/>
                <a:cs typeface="Microsoft JhengHei" charset="-120"/>
              </a:rPr>
              <a:t>性質</a:t>
            </a:r>
            <a:r>
              <a:rPr sz="2200" b="1" dirty="0" smtClean="0">
                <a:latin typeface="Microsoft JhengHei" charset="-120"/>
                <a:ea typeface="Microsoft JhengHei" charset="-120"/>
                <a:cs typeface="Microsoft JhengHei" charset="-120"/>
              </a:rPr>
              <a:t>：</a:t>
            </a:r>
            <a:r>
              <a:rPr lang="zh-TW" altLang="en-US" sz="2200" b="1" dirty="0" smtClean="0">
                <a:solidFill>
                  <a:srgbClr val="C00000"/>
                </a:solidFill>
                <a:latin typeface="Microsoft JhengHei" charset="-120"/>
                <a:ea typeface="Microsoft JhengHei" charset="-120"/>
                <a:cs typeface="Microsoft JhengHei" charset="-120"/>
              </a:rPr>
              <a:t>污衊</a:t>
            </a:r>
            <a:r>
              <a:rPr lang="en-US" altLang="zh-TW" sz="2200" b="1" dirty="0" smtClean="0">
                <a:solidFill>
                  <a:srgbClr val="C00000"/>
                </a:solidFill>
                <a:latin typeface="Microsoft JhengHei" charset="-120"/>
                <a:ea typeface="Microsoft JhengHei" charset="-120"/>
                <a:cs typeface="Microsoft JhengHei" charset="-120"/>
              </a:rPr>
              <a:t>&amp;</a:t>
            </a:r>
            <a:r>
              <a:rPr lang="zh-TW" altLang="en-US" sz="2200" b="1" dirty="0" smtClean="0">
                <a:solidFill>
                  <a:srgbClr val="C00000"/>
                </a:solidFill>
                <a:latin typeface="Microsoft JhengHei" charset="-120"/>
                <a:ea typeface="Microsoft JhengHei" charset="-120"/>
                <a:cs typeface="Microsoft JhengHei" charset="-120"/>
              </a:rPr>
              <a:t>毒害眾生</a:t>
            </a:r>
            <a:endParaRPr lang="en-US" altLang="zh-TW" sz="2200" b="1" dirty="0" smtClean="0">
              <a:solidFill>
                <a:srgbClr val="C00000"/>
              </a:solidFill>
              <a:latin typeface="Microsoft JhengHei" charset="-120"/>
              <a:ea typeface="Microsoft JhengHei" charset="-120"/>
              <a:cs typeface="Microsoft JhengHei" charset="-120"/>
            </a:endParaRPr>
          </a:p>
          <a:p>
            <a:pPr defTabSz="909458">
              <a:defRPr sz="3000">
                <a:latin typeface="微軟正黑體"/>
                <a:ea typeface="微軟正黑體"/>
                <a:cs typeface="微軟正黑體"/>
                <a:sym typeface="微軟正黑體"/>
              </a:defRPr>
            </a:pPr>
            <a:endParaRPr lang="en-US" sz="2200" b="1" dirty="0" smtClean="0">
              <a:latin typeface="Microsoft JhengHei" charset="-120"/>
              <a:ea typeface="Microsoft JhengHei" charset="-120"/>
              <a:cs typeface="Microsoft JhengHei" charset="-120"/>
            </a:endParaRPr>
          </a:p>
          <a:p>
            <a:pPr defTabSz="909458">
              <a:defRPr sz="3000">
                <a:latin typeface="微軟正黑體"/>
                <a:ea typeface="微軟正黑體"/>
                <a:cs typeface="微軟正黑體"/>
                <a:sym typeface="微軟正黑體"/>
              </a:defRPr>
            </a:pPr>
            <a:r>
              <a:rPr sz="2200" b="1" dirty="0" err="1" smtClean="0">
                <a:latin typeface="Microsoft JhengHei" charset="-120"/>
                <a:ea typeface="Microsoft JhengHei" charset="-120"/>
                <a:cs typeface="Microsoft JhengHei" charset="-120"/>
              </a:rPr>
              <a:t>情況</a:t>
            </a:r>
            <a:r>
              <a:rPr sz="2200" b="1" dirty="0" smtClean="0">
                <a:latin typeface="Microsoft JhengHei" charset="-120"/>
                <a:ea typeface="Microsoft JhengHei" charset="-120"/>
                <a:cs typeface="Microsoft JhengHei" charset="-120"/>
              </a:rPr>
              <a:t>：</a:t>
            </a:r>
            <a:endParaRPr lang="en-US" sz="2200" b="1" dirty="0" smtClean="0">
              <a:latin typeface="Microsoft JhengHei" charset="-120"/>
              <a:ea typeface="Microsoft JhengHei" charset="-120"/>
              <a:cs typeface="Microsoft JhengHei" charset="-120"/>
            </a:endParaRPr>
          </a:p>
          <a:p>
            <a:pPr defTabSz="909458">
              <a:defRPr sz="3000">
                <a:latin typeface="微軟正黑體"/>
                <a:ea typeface="微軟正黑體"/>
                <a:cs typeface="微軟正黑體"/>
                <a:sym typeface="微軟正黑體"/>
              </a:defRPr>
            </a:pPr>
            <a:r>
              <a:rPr lang="zh-TW" altLang="en-US" sz="2400" dirty="0">
                <a:latin typeface="Microsoft JhengHei" charset="-120"/>
                <a:ea typeface="Microsoft JhengHei" charset="-120"/>
                <a:cs typeface="Microsoft JhengHei" charset="-120"/>
              </a:rPr>
              <a:t>去年以來，上饒市政法委、市委防範辦</a:t>
            </a:r>
            <a:r>
              <a:rPr lang="en-US" altLang="zh-TW" sz="2400" dirty="0">
                <a:latin typeface="Microsoft JhengHei" charset="-120"/>
                <a:ea typeface="Microsoft JhengHei" charset="-120"/>
                <a:cs typeface="Microsoft JhengHei" charset="-120"/>
              </a:rPr>
              <a:t>(610</a:t>
            </a:r>
            <a:r>
              <a:rPr lang="zh-TW" altLang="en-US" sz="2400" dirty="0">
                <a:latin typeface="Microsoft JhengHei" charset="-120"/>
                <a:ea typeface="Microsoft JhengHei" charset="-120"/>
                <a:cs typeface="Microsoft JhengHei" charset="-120"/>
              </a:rPr>
              <a:t>辦</a:t>
            </a:r>
            <a:r>
              <a:rPr lang="en-US" altLang="zh-TW" sz="2400" dirty="0">
                <a:latin typeface="Microsoft JhengHei" charset="-120"/>
                <a:ea typeface="Microsoft JhengHei" charset="-120"/>
                <a:cs typeface="Microsoft JhengHei" charset="-120"/>
              </a:rPr>
              <a:t>)</a:t>
            </a:r>
            <a:r>
              <a:rPr lang="zh-TW" altLang="en-US" sz="2400" dirty="0">
                <a:latin typeface="Microsoft JhengHei" charset="-120"/>
                <a:ea typeface="Microsoft JhengHei" charset="-120"/>
                <a:cs typeface="Microsoft JhengHei" charset="-120"/>
              </a:rPr>
              <a:t>在市內多</a:t>
            </a:r>
            <a:r>
              <a:rPr lang="zh-TW" altLang="en-US" sz="2400" dirty="0" smtClean="0">
                <a:latin typeface="Microsoft JhengHei" charset="-120"/>
                <a:ea typeface="Microsoft JhengHei" charset="-120"/>
                <a:cs typeface="Microsoft JhengHei" charset="-120"/>
              </a:rPr>
              <a:t>地</a:t>
            </a:r>
            <a:endParaRPr lang="en-US" altLang="zh-TW" sz="2400" dirty="0" smtClean="0">
              <a:latin typeface="Microsoft JhengHei" charset="-120"/>
              <a:ea typeface="Microsoft JhengHei" charset="-120"/>
              <a:cs typeface="Microsoft JhengHei" charset="-120"/>
            </a:endParaRPr>
          </a:p>
          <a:p>
            <a:pPr defTabSz="909458">
              <a:defRPr sz="3000">
                <a:latin typeface="微軟正黑體"/>
                <a:ea typeface="微軟正黑體"/>
                <a:cs typeface="微軟正黑體"/>
                <a:sym typeface="微軟正黑體"/>
              </a:defRPr>
            </a:pPr>
            <a:r>
              <a:rPr lang="zh-TW" altLang="en-US" sz="2400" dirty="0" smtClean="0">
                <a:latin typeface="Microsoft JhengHei" charset="-120"/>
                <a:ea typeface="Microsoft JhengHei" charset="-120"/>
                <a:cs typeface="Microsoft JhengHei" charset="-120"/>
              </a:rPr>
              <a:t>推行</a:t>
            </a:r>
            <a:r>
              <a:rPr lang="zh-TW" altLang="en-US" sz="2400" dirty="0">
                <a:latin typeface="Microsoft JhengHei" charset="-120"/>
                <a:ea typeface="Microsoft JhengHei" charset="-120"/>
                <a:cs typeface="Microsoft JhengHei" charset="-120"/>
              </a:rPr>
              <a:t>所謂“</a:t>
            </a:r>
            <a:r>
              <a:rPr lang="zh-TW" altLang="en-US" sz="2400" dirty="0" smtClean="0">
                <a:latin typeface="Microsoft JhengHei" charset="-120"/>
                <a:ea typeface="Microsoft JhengHei" charset="-120"/>
                <a:cs typeface="Microsoft JhengHei" charset="-120"/>
              </a:rPr>
              <a:t>反</a:t>
            </a:r>
            <a:r>
              <a:rPr lang="en-US" altLang="zh-TW" sz="2400" dirty="0" smtClean="0">
                <a:latin typeface="Microsoft JhengHei" charset="-120"/>
                <a:ea typeface="Microsoft JhengHei" charset="-120"/>
                <a:cs typeface="Microsoft JhengHei" charset="-120"/>
              </a:rPr>
              <a:t>X</a:t>
            </a:r>
            <a:r>
              <a:rPr lang="zh-TW" altLang="en-US" sz="2400" dirty="0" smtClean="0">
                <a:latin typeface="Microsoft JhengHei" charset="-120"/>
                <a:ea typeface="Microsoft JhengHei" charset="-120"/>
                <a:cs typeface="Microsoft JhengHei" charset="-120"/>
              </a:rPr>
              <a:t>教</a:t>
            </a:r>
            <a:r>
              <a:rPr lang="zh-TW" altLang="en-US" sz="2400" dirty="0">
                <a:latin typeface="Microsoft JhengHei" charset="-120"/>
                <a:ea typeface="Microsoft JhengHei" charset="-120"/>
                <a:cs typeface="Microsoft JhengHei" charset="-120"/>
              </a:rPr>
              <a:t>宣傳”</a:t>
            </a:r>
            <a:r>
              <a:rPr lang="zh-TW" altLang="en-US" sz="2400" dirty="0" smtClean="0">
                <a:latin typeface="Microsoft JhengHei" charset="-120"/>
                <a:ea typeface="Microsoft JhengHei" charset="-120"/>
                <a:cs typeface="Microsoft JhengHei" charset="-120"/>
              </a:rPr>
              <a:t>，</a:t>
            </a:r>
            <a:endParaRPr lang="en-US" altLang="zh-TW" sz="2400" dirty="0" smtClean="0">
              <a:latin typeface="Microsoft JhengHei" charset="-120"/>
              <a:ea typeface="Microsoft JhengHei" charset="-120"/>
              <a:cs typeface="Microsoft JhengHei" charset="-120"/>
            </a:endParaRPr>
          </a:p>
          <a:p>
            <a:pPr defTabSz="909458">
              <a:defRPr sz="3000">
                <a:latin typeface="微軟正黑體"/>
                <a:ea typeface="微軟正黑體"/>
                <a:cs typeface="微軟正黑體"/>
                <a:sym typeface="微軟正黑體"/>
              </a:defRPr>
            </a:pPr>
            <a:r>
              <a:rPr lang="zh-TW" altLang="en-US" sz="2400" dirty="0" smtClean="0">
                <a:latin typeface="Microsoft JhengHei" charset="-120"/>
                <a:ea typeface="Microsoft JhengHei" charset="-120"/>
                <a:cs typeface="Microsoft JhengHei" charset="-120"/>
              </a:rPr>
              <a:t>在所</a:t>
            </a:r>
            <a:r>
              <a:rPr lang="zh-TW" altLang="en-US" sz="2400" dirty="0">
                <a:latin typeface="Microsoft JhengHei" charset="-120"/>
                <a:ea typeface="Microsoft JhengHei" charset="-120"/>
                <a:cs typeface="Microsoft JhengHei" charset="-120"/>
              </a:rPr>
              <a:t>舉行</a:t>
            </a:r>
            <a:r>
              <a:rPr lang="zh-TW" altLang="en-US" sz="2400" dirty="0" smtClean="0">
                <a:latin typeface="Microsoft JhengHei" charset="-120"/>
                <a:ea typeface="Microsoft JhengHei" charset="-120"/>
                <a:cs typeface="Microsoft JhengHei" charset="-120"/>
              </a:rPr>
              <a:t>的活動</a:t>
            </a:r>
            <a:r>
              <a:rPr lang="zh-TW" altLang="en-US" sz="2400" dirty="0">
                <a:latin typeface="Microsoft JhengHei" charset="-120"/>
                <a:ea typeface="Microsoft JhengHei" charset="-120"/>
                <a:cs typeface="Microsoft JhengHei" charset="-120"/>
              </a:rPr>
              <a:t>中和發放的宣傳冊子</a:t>
            </a:r>
            <a:r>
              <a:rPr lang="zh-TW" altLang="en-US" sz="2400" dirty="0" smtClean="0">
                <a:latin typeface="Microsoft JhengHei" charset="-120"/>
                <a:ea typeface="Microsoft JhengHei" charset="-120"/>
                <a:cs typeface="Microsoft JhengHei" charset="-120"/>
              </a:rPr>
              <a:t>中</a:t>
            </a:r>
            <a:endParaRPr lang="en-US" altLang="zh-TW" sz="2400" dirty="0" smtClean="0">
              <a:latin typeface="Microsoft JhengHei" charset="-120"/>
              <a:ea typeface="Microsoft JhengHei" charset="-120"/>
              <a:cs typeface="Microsoft JhengHei" charset="-120"/>
            </a:endParaRPr>
          </a:p>
          <a:p>
            <a:pPr defTabSz="909458">
              <a:defRPr sz="3000">
                <a:latin typeface="微軟正黑體"/>
                <a:ea typeface="微軟正黑體"/>
                <a:cs typeface="微軟正黑體"/>
                <a:sym typeface="微軟正黑體"/>
              </a:defRPr>
            </a:pPr>
            <a:r>
              <a:rPr lang="zh-TW" altLang="en-US" sz="2400" dirty="0" smtClean="0">
                <a:latin typeface="Microsoft JhengHei" charset="-120"/>
                <a:ea typeface="Microsoft JhengHei" charset="-120"/>
                <a:cs typeface="Microsoft JhengHei" charset="-120"/>
              </a:rPr>
              <a:t>故意</a:t>
            </a:r>
            <a:r>
              <a:rPr lang="zh-TW" altLang="en-US" sz="2400" dirty="0">
                <a:latin typeface="Microsoft JhengHei" charset="-120"/>
                <a:ea typeface="Microsoft JhengHei" charset="-120"/>
                <a:cs typeface="Microsoft JhengHei" charset="-120"/>
              </a:rPr>
              <a:t>加入污衊法輪功的內容。</a:t>
            </a:r>
            <a:endParaRPr lang="zh-TW" altLang="zh-TW" sz="2400" dirty="0">
              <a:latin typeface="Microsoft JhengHei" charset="-120"/>
              <a:ea typeface="Microsoft JhengHei" charset="-120"/>
              <a:cs typeface="Microsoft JhengHei" charset="-120"/>
            </a:endParaRPr>
          </a:p>
        </p:txBody>
      </p:sp>
      <p:grpSp>
        <p:nvGrpSpPr>
          <p:cNvPr id="136" name="矩形 5"/>
          <p:cNvGrpSpPr/>
          <p:nvPr/>
        </p:nvGrpSpPr>
        <p:grpSpPr>
          <a:xfrm>
            <a:off x="-1" y="-5"/>
            <a:ext cx="9144001" cy="848943"/>
            <a:chOff x="0" y="-3"/>
            <a:chExt cx="13004800" cy="1207383"/>
          </a:xfrm>
        </p:grpSpPr>
        <p:sp>
          <p:nvSpPr>
            <p:cNvPr id="134" name="矩形"/>
            <p:cNvSpPr/>
            <p:nvPr/>
          </p:nvSpPr>
          <p:spPr>
            <a:xfrm>
              <a:off x="0" y="-3"/>
              <a:ext cx="13004800" cy="1207383"/>
            </a:xfrm>
            <a:prstGeom prst="rect">
              <a:avLst/>
            </a:prstGeom>
            <a:solidFill>
              <a:srgbClr val="E46C0A"/>
            </a:solidFill>
            <a:ln w="12700" cap="flat">
              <a:noFill/>
              <a:miter lim="400000"/>
            </a:ln>
            <a:effectLst/>
          </p:spPr>
          <p:txBody>
            <a:bodyPr wrap="square" lIns="65022" tIns="65022" rIns="65022" bIns="65022" numCol="1" anchor="ctr">
              <a:noAutofit/>
            </a:bodyPr>
            <a:lstStyle/>
            <a:p>
              <a:pPr defTabSz="909458">
                <a:defRPr b="0">
                  <a:solidFill>
                    <a:srgbClr val="FFFFFF"/>
                  </a:solidFill>
                  <a:latin typeface="Calibri"/>
                  <a:ea typeface="Calibri"/>
                  <a:cs typeface="Calibri"/>
                  <a:sym typeface="Calibri"/>
                </a:defRPr>
              </a:pPr>
              <a:endParaRPr/>
            </a:p>
          </p:txBody>
        </p:sp>
        <p:sp>
          <p:nvSpPr>
            <p:cNvPr id="135" name="9-1. 湖南專案一(株洲市)"/>
            <p:cNvSpPr txBox="1"/>
            <p:nvPr/>
          </p:nvSpPr>
          <p:spPr>
            <a:xfrm>
              <a:off x="0" y="116354"/>
              <a:ext cx="13004800" cy="97466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65022" tIns="65022" rIns="65022" bIns="65022" numCol="1" anchor="ctr">
              <a:spAutoFit/>
            </a:bodyPr>
            <a:lstStyle>
              <a:lvl1pPr algn="l" defTabSz="1300480">
                <a:defRPr sz="4400">
                  <a:solidFill>
                    <a:srgbClr val="FFFFFF"/>
                  </a:solidFill>
                  <a:latin typeface="微軟正黑體"/>
                  <a:ea typeface="微軟正黑體"/>
                  <a:cs typeface="微軟正黑體"/>
                  <a:sym typeface="微軟正黑體"/>
                </a:defRPr>
              </a:lvl1pPr>
            </a:lstStyle>
            <a:p>
              <a:r>
                <a:rPr lang="en-US" sz="3600" dirty="0" smtClean="0">
                  <a:latin typeface="微軟正黑體" panose="020B0604030504040204" pitchFamily="34" charset="-120"/>
                  <a:ea typeface="微軟正黑體" panose="020B0604030504040204" pitchFamily="34" charset="-120"/>
                </a:rPr>
                <a:t>8</a:t>
              </a:r>
              <a:r>
                <a:rPr sz="3600" dirty="0" smtClean="0">
                  <a:latin typeface="微軟正黑體" panose="020B0604030504040204" pitchFamily="34" charset="-120"/>
                  <a:ea typeface="微軟正黑體" panose="020B0604030504040204" pitchFamily="34" charset="-120"/>
                </a:rPr>
                <a:t>-1.</a:t>
              </a:r>
              <a:r>
                <a:rPr lang="zh-TW" altLang="en-US" sz="3600" b="1" dirty="0">
                  <a:latin typeface="微軟正黑體" panose="020B0604030504040204" pitchFamily="34" charset="-120"/>
                  <a:ea typeface="微軟正黑體" panose="020B0604030504040204" pitchFamily="34" charset="-120"/>
                </a:rPr>
                <a:t>上饒</a:t>
              </a:r>
              <a:r>
                <a:rPr lang="zh-TW" altLang="en-US" sz="3600" b="1" dirty="0" smtClean="0">
                  <a:latin typeface="微軟正黑體" panose="020B0604030504040204" pitchFamily="34" charset="-120"/>
                  <a:ea typeface="微軟正黑體" panose="020B0604030504040204" pitchFamily="34" charset="-120"/>
                </a:rPr>
                <a:t>市</a:t>
              </a:r>
              <a:endParaRPr lang="en-US" altLang="zh-TW" sz="3600" b="1" dirty="0">
                <a:solidFill>
                  <a:schemeClr val="bg1"/>
                </a:solidFill>
                <a:latin typeface="微軟正黑體" panose="020B0604030504040204" pitchFamily="34" charset="-120"/>
                <a:ea typeface="微軟正黑體" panose="020B0604030504040204" pitchFamily="34" charset="-120"/>
              </a:endParaRPr>
            </a:p>
          </p:txBody>
        </p:sp>
      </p:grpSp>
      <p:sp>
        <p:nvSpPr>
          <p:cNvPr id="10" name="矩形"/>
          <p:cNvSpPr/>
          <p:nvPr/>
        </p:nvSpPr>
        <p:spPr>
          <a:xfrm>
            <a:off x="7380312" y="100504"/>
            <a:ext cx="1632022" cy="648076"/>
          </a:xfrm>
          <a:prstGeom prst="rect">
            <a:avLst/>
          </a:prstGeom>
          <a:solidFill>
            <a:srgbClr val="FFFFFF"/>
          </a:solidFill>
          <a:ln w="38100" cap="flat">
            <a:solidFill>
              <a:srgbClr val="F79646"/>
            </a:solidFill>
            <a:prstDash val="solid"/>
            <a:round/>
          </a:ln>
          <a:effectLst/>
        </p:spPr>
        <p:txBody>
          <a:bodyPr wrap="square" lIns="65022" tIns="65022" rIns="65022" bIns="65022" numCol="1" anchor="ctr">
            <a:noAutofit/>
          </a:bodyPr>
          <a:lstStyle/>
          <a:p>
            <a:pPr algn="ctr" defTabSz="909458">
              <a:defRPr sz="5600">
                <a:solidFill>
                  <a:srgbClr val="984807"/>
                </a:solidFill>
                <a:latin typeface="微軟正黑體"/>
                <a:ea typeface="微軟正黑體"/>
                <a:cs typeface="微軟正黑體"/>
                <a:sym typeface="微軟正黑體"/>
              </a:defRPr>
            </a:pPr>
            <a:r>
              <a:rPr lang="en-US" sz="3600" b="1" dirty="0" smtClean="0">
                <a:solidFill>
                  <a:schemeClr val="accent6">
                    <a:lumMod val="75000"/>
                  </a:schemeClr>
                </a:solidFill>
              </a:rPr>
              <a:t>案情2</a:t>
            </a:r>
            <a:endParaRPr lang="en-US" sz="3600" b="1" dirty="0">
              <a:solidFill>
                <a:schemeClr val="accent6">
                  <a:lumMod val="75000"/>
                </a:schemeClr>
              </a:solidFill>
            </a:endParaRPr>
          </a:p>
        </p:txBody>
      </p:sp>
    </p:spTree>
    <p:extLst>
      <p:ext uri="{BB962C8B-B14F-4D97-AF65-F5344CB8AC3E}">
        <p14:creationId xmlns:p14="http://schemas.microsoft.com/office/powerpoint/2010/main" val="40293081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5" name="矩形 5"/>
          <p:cNvGrpSpPr/>
          <p:nvPr/>
        </p:nvGrpSpPr>
        <p:grpSpPr>
          <a:xfrm>
            <a:off x="13398" y="-3"/>
            <a:ext cx="9130607" cy="836722"/>
            <a:chOff x="-1" y="-1"/>
            <a:chExt cx="9130605" cy="836720"/>
          </a:xfrm>
        </p:grpSpPr>
        <p:sp>
          <p:nvSpPr>
            <p:cNvPr id="133" name="矩形"/>
            <p:cNvSpPr/>
            <p:nvPr/>
          </p:nvSpPr>
          <p:spPr>
            <a:xfrm>
              <a:off x="-1" y="-1"/>
              <a:ext cx="9130605" cy="836720"/>
            </a:xfrm>
            <a:prstGeom prst="rect">
              <a:avLst/>
            </a:prstGeom>
            <a:solidFill>
              <a:srgbClr val="0070C0"/>
            </a:solidFill>
            <a:ln w="12700" cap="flat">
              <a:noFill/>
              <a:miter lim="400000"/>
            </a:ln>
            <a:effectLst/>
          </p:spPr>
          <p:txBody>
            <a:bodyPr wrap="square" lIns="45718" tIns="45718" rIns="45718" bIns="45718" numCol="1" anchor="ctr">
              <a:noAutofit/>
            </a:bodyPr>
            <a:lstStyle/>
            <a:p>
              <a:pPr>
                <a:defRPr>
                  <a:solidFill>
                    <a:srgbClr val="FFFFFF"/>
                  </a:solidFill>
                </a:defRPr>
              </a:pPr>
              <a:endParaRPr/>
            </a:p>
          </p:txBody>
        </p:sp>
        <p:sp>
          <p:nvSpPr>
            <p:cNvPr id="134" name="9-3. 株洲市被國際追查官員"/>
            <p:cNvSpPr txBox="1"/>
            <p:nvPr/>
          </p:nvSpPr>
          <p:spPr>
            <a:xfrm>
              <a:off x="166692" y="163738"/>
              <a:ext cx="5256004" cy="58477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8" tIns="45718" rIns="45718" bIns="45718" numCol="1" anchor="ctr">
              <a:spAutoFit/>
            </a:bodyPr>
            <a:lstStyle>
              <a:lvl1pPr>
                <a:defRPr sz="3200" b="1">
                  <a:solidFill>
                    <a:srgbClr val="FFFFFF"/>
                  </a:solidFill>
                  <a:latin typeface="微軟正黑體"/>
                  <a:ea typeface="微軟正黑體"/>
                  <a:cs typeface="微軟正黑體"/>
                  <a:sym typeface="微軟正黑體"/>
                </a:defRPr>
              </a:lvl1pPr>
            </a:lstStyle>
            <a:p>
              <a:r>
                <a:rPr lang="en-US" dirty="0"/>
                <a:t>8</a:t>
              </a:r>
              <a:r>
                <a:rPr lang="en-US" dirty="0" smtClean="0"/>
                <a:t>-2</a:t>
              </a:r>
              <a:r>
                <a:rPr dirty="0" smtClean="0"/>
                <a:t>.</a:t>
              </a:r>
              <a:r>
                <a:rPr lang="zh-TW" altLang="en-US" dirty="0">
                  <a:latin typeface="微軟正黑體" panose="020B0604030504040204" pitchFamily="34" charset="-120"/>
                  <a:ea typeface="微軟正黑體" panose="020B0604030504040204" pitchFamily="34" charset="-120"/>
                </a:rPr>
                <a:t>上饒市</a:t>
              </a:r>
              <a:endParaRPr lang="en-US" altLang="zh-TW" dirty="0">
                <a:solidFill>
                  <a:schemeClr val="bg1"/>
                </a:solidFill>
                <a:latin typeface="微軟正黑體" panose="020B0604030504040204" pitchFamily="34" charset="-120"/>
                <a:ea typeface="微軟正黑體" panose="020B0604030504040204" pitchFamily="34" charset="-120"/>
              </a:endParaRPr>
            </a:p>
          </p:txBody>
        </p:sp>
      </p:grpSp>
      <p:sp>
        <p:nvSpPr>
          <p:cNvPr id="136" name="矩形 6"/>
          <p:cNvSpPr/>
          <p:nvPr/>
        </p:nvSpPr>
        <p:spPr>
          <a:xfrm>
            <a:off x="268293" y="4293096"/>
            <a:ext cx="8485061" cy="830993"/>
          </a:xfrm>
          <a:prstGeom prst="rect">
            <a:avLst/>
          </a:prstGeom>
          <a:ln w="28575">
            <a:solidFill>
              <a:srgbClr val="0070C0"/>
            </a:solidFill>
          </a:ln>
          <a:extLst>
            <a:ext uri="{C572A759-6A51-4108-AA02-DFA0A04FC94B}">
              <ma14:wrappingTextBoxFlag xmlns="" xmlns:ma14="http://schemas.microsoft.com/office/mac/drawingml/2011/main" val="1"/>
            </a:ext>
          </a:extLst>
        </p:spPr>
        <p:txBody>
          <a:bodyPr wrap="square" lIns="45718" tIns="45718" rIns="45718" bIns="45718">
            <a:spAutoFit/>
          </a:bodyPr>
          <a:lstStyle/>
          <a:p>
            <a:pPr>
              <a:defRPr sz="2400">
                <a:latin typeface="微軟正黑體"/>
                <a:ea typeface="微軟正黑體"/>
                <a:cs typeface="微軟正黑體"/>
                <a:sym typeface="微軟正黑體"/>
              </a:defRPr>
            </a:pPr>
            <a:r>
              <a:rPr dirty="0" smtClean="0"/>
              <a:t>到目前為止，</a:t>
            </a:r>
            <a:r>
              <a:rPr lang="zh-TW" altLang="en-US" sz="2400" b="1" dirty="0" smtClean="0">
                <a:solidFill>
                  <a:srgbClr val="C00000"/>
                </a:solidFill>
              </a:rPr>
              <a:t>江西省</a:t>
            </a:r>
            <a:r>
              <a:rPr lang="zh-TW" altLang="en-US" sz="2400" dirty="0" smtClean="0"/>
              <a:t>有</a:t>
            </a:r>
            <a:r>
              <a:rPr lang="en-US" altLang="zh-TW" sz="2400" b="1" dirty="0" smtClean="0">
                <a:solidFill>
                  <a:srgbClr val="C00000"/>
                </a:solidFill>
              </a:rPr>
              <a:t>960</a:t>
            </a:r>
            <a:r>
              <a:rPr lang="zh-TW" altLang="en-US" sz="2400" b="1" dirty="0" smtClean="0">
                <a:solidFill>
                  <a:srgbClr val="C00000"/>
                </a:solidFill>
              </a:rPr>
              <a:t>名</a:t>
            </a:r>
            <a:r>
              <a:rPr lang="zh-TW" altLang="en-US" sz="2400" dirty="0" smtClean="0"/>
              <a:t>的公檢法司</a:t>
            </a:r>
            <a:r>
              <a:rPr dirty="0" smtClean="0"/>
              <a:t>、教育界、媒體界</a:t>
            </a:r>
            <a:endParaRPr lang="en-US" dirty="0" smtClean="0"/>
          </a:p>
          <a:p>
            <a:pPr>
              <a:defRPr sz="2400">
                <a:latin typeface="微軟正黑體"/>
                <a:ea typeface="微軟正黑體"/>
                <a:cs typeface="微軟正黑體"/>
                <a:sym typeface="微軟正黑體"/>
              </a:defRPr>
            </a:pPr>
            <a:r>
              <a:rPr dirty="0" smtClean="0"/>
              <a:t>等人員因迫害法輪功學員，被海外組織“追查國際”立案追查</a:t>
            </a:r>
            <a:endParaRPr dirty="0"/>
          </a:p>
        </p:txBody>
      </p:sp>
      <p:sp>
        <p:nvSpPr>
          <p:cNvPr id="137" name="矩形"/>
          <p:cNvSpPr/>
          <p:nvPr/>
        </p:nvSpPr>
        <p:spPr>
          <a:xfrm>
            <a:off x="7525885" y="100429"/>
            <a:ext cx="1486351" cy="648078"/>
          </a:xfrm>
          <a:prstGeom prst="rect">
            <a:avLst/>
          </a:prstGeom>
          <a:solidFill>
            <a:srgbClr val="FFFFFF"/>
          </a:solidFill>
          <a:ln w="28575" cap="flat">
            <a:solidFill>
              <a:srgbClr val="0070C0"/>
            </a:solidFill>
            <a:prstDash val="solid"/>
            <a:round/>
          </a:ln>
          <a:effectLst/>
        </p:spPr>
        <p:txBody>
          <a:bodyPr wrap="square" lIns="45718" tIns="45718" rIns="45718" bIns="45718" numCol="1" anchor="ctr">
            <a:noAutofit/>
          </a:bodyPr>
          <a:lstStyle/>
          <a:p>
            <a:pPr algn="ctr">
              <a:defRPr sz="4000" b="1">
                <a:solidFill>
                  <a:srgbClr val="0070C0"/>
                </a:solidFill>
                <a:latin typeface="微軟正黑體"/>
                <a:ea typeface="微軟正黑體"/>
                <a:cs typeface="微軟正黑體"/>
                <a:sym typeface="微軟正黑體"/>
              </a:defRPr>
            </a:pPr>
            <a:r>
              <a:rPr lang="zh-TW" altLang="en-US" sz="3200" dirty="0" smtClean="0"/>
              <a:t>追查</a:t>
            </a:r>
            <a:r>
              <a:rPr lang="en-US" altLang="zh-TW" sz="3200" dirty="0" smtClean="0"/>
              <a:t>2</a:t>
            </a:r>
            <a:endParaRPr sz="3200" dirty="0"/>
          </a:p>
        </p:txBody>
      </p:sp>
      <p:sp>
        <p:nvSpPr>
          <p:cNvPr id="3" name="文字方塊 2"/>
          <p:cNvSpPr txBox="1"/>
          <p:nvPr/>
        </p:nvSpPr>
        <p:spPr>
          <a:xfrm>
            <a:off x="209932" y="1157066"/>
            <a:ext cx="8482396" cy="2308324"/>
          </a:xfrm>
          <a:prstGeom prst="rect">
            <a:avLst/>
          </a:prstGeom>
          <a:noFill/>
          <a:ln w="38100">
            <a:noFill/>
          </a:ln>
        </p:spPr>
        <p:txBody>
          <a:bodyPr wrap="square" rtlCol="0">
            <a:spAutoFit/>
          </a:bodyPr>
          <a:lstStyle/>
          <a:p>
            <a:r>
              <a:rPr lang="zh-CN" altLang="en-US" sz="2400" dirty="0" smtClean="0">
                <a:solidFill>
                  <a:srgbClr val="C00000"/>
                </a:solidFill>
                <a:latin typeface="微軟正黑體" panose="020B0604030504040204" pitchFamily="34" charset="-120"/>
                <a:ea typeface="微軟正黑體" panose="020B0604030504040204" pitchFamily="34" charset="-120"/>
              </a:rPr>
              <a:t>上饒市</a:t>
            </a:r>
            <a:r>
              <a:rPr lang="zh-CN" altLang="en-US" sz="2400" dirty="0" smtClean="0">
                <a:latin typeface="微軟正黑體" panose="020B0604030504040204" pitchFamily="34" charset="-120"/>
                <a:ea typeface="微軟正黑體" panose="020B0604030504040204" pitchFamily="34" charset="-120"/>
              </a:rPr>
              <a:t>市</a:t>
            </a:r>
            <a:r>
              <a:rPr lang="zh-CN" altLang="en-US" sz="2400" dirty="0">
                <a:latin typeface="微軟正黑體" panose="020B0604030504040204" pitchFamily="34" charset="-120"/>
                <a:ea typeface="微軟正黑體" panose="020B0604030504040204" pitchFamily="34" charset="-120"/>
              </a:rPr>
              <a:t>一級主要</a:t>
            </a:r>
            <a:r>
              <a:rPr lang="zh-CN" altLang="en-US" sz="2400" dirty="0" smtClean="0">
                <a:latin typeface="微軟正黑體" panose="020B0604030504040204" pitchFamily="34" charset="-120"/>
                <a:ea typeface="微軟正黑體" panose="020B0604030504040204" pitchFamily="34" charset="-120"/>
              </a:rPr>
              <a:t>被</a:t>
            </a:r>
            <a:r>
              <a:rPr lang="zh-CN" altLang="zh-TW" sz="2400" dirty="0">
                <a:latin typeface="微軟正黑體" panose="020B0604030504040204" pitchFamily="34" charset="-120"/>
                <a:ea typeface="微軟正黑體" panose="020B0604030504040204" pitchFamily="34" charset="-120"/>
              </a:rPr>
              <a:t>國際</a:t>
            </a:r>
            <a:r>
              <a:rPr lang="zh-CN" altLang="en-US" sz="2400" dirty="0" smtClean="0">
                <a:latin typeface="微軟正黑體" panose="020B0604030504040204" pitchFamily="34" charset="-120"/>
                <a:ea typeface="微軟正黑體" panose="020B0604030504040204" pitchFamily="34" charset="-120"/>
              </a:rPr>
              <a:t>追查官員：</a:t>
            </a:r>
            <a:endParaRPr lang="en-US" altLang="zh-CN" sz="2400" dirty="0" smtClean="0">
              <a:latin typeface="微軟正黑體" panose="020B0604030504040204" pitchFamily="34" charset="-120"/>
              <a:ea typeface="微軟正黑體" panose="020B0604030504040204" pitchFamily="34" charset="-120"/>
            </a:endParaRPr>
          </a:p>
          <a:p>
            <a:r>
              <a:rPr lang="zh-CN" altLang="en-US" sz="2400" dirty="0">
                <a:latin typeface="微軟正黑體" panose="020B0604030504040204" pitchFamily="34" charset="-120"/>
                <a:ea typeface="微軟正黑體" panose="020B0604030504040204" pitchFamily="34" charset="-120"/>
              </a:rPr>
              <a:t/>
            </a:r>
            <a:br>
              <a:rPr lang="zh-CN" altLang="en-US" sz="2400" dirty="0">
                <a:latin typeface="微軟正黑體" panose="020B0604030504040204" pitchFamily="34" charset="-120"/>
                <a:ea typeface="微軟正黑體" panose="020B0604030504040204" pitchFamily="34" charset="-120"/>
              </a:rPr>
            </a:br>
            <a:r>
              <a:rPr lang="zh-CN" altLang="en-US" sz="2400" b="1" dirty="0" smtClean="0">
                <a:latin typeface="微軟正黑體" panose="020B0604030504040204" pitchFamily="34" charset="-120"/>
                <a:ea typeface="微軟正黑體" panose="020B0604030504040204" pitchFamily="34" charset="-120"/>
              </a:rPr>
              <a:t>歷任市政法委書記：</a:t>
            </a:r>
            <a:r>
              <a:rPr lang="zh-CN" altLang="en-US" sz="2400" dirty="0" smtClean="0">
                <a:latin typeface="微軟正黑體" panose="020B0604030504040204" pitchFamily="34" charset="-120"/>
                <a:ea typeface="微軟正黑體" panose="020B0604030504040204" pitchFamily="34" charset="-120"/>
              </a:rPr>
              <a:t>張之良、王新有</a:t>
            </a:r>
            <a:r>
              <a:rPr lang="zh-CN" altLang="en-US" sz="2400" dirty="0">
                <a:latin typeface="微軟正黑體" panose="020B0604030504040204" pitchFamily="34" charset="-120"/>
                <a:ea typeface="微軟正黑體" panose="020B0604030504040204" pitchFamily="34" charset="-120"/>
              </a:rPr>
              <a:t/>
            </a:r>
            <a:br>
              <a:rPr lang="zh-CN" altLang="en-US" sz="2400" dirty="0">
                <a:latin typeface="微軟正黑體" panose="020B0604030504040204" pitchFamily="34" charset="-120"/>
                <a:ea typeface="微軟正黑體" panose="020B0604030504040204" pitchFamily="34" charset="-120"/>
              </a:rPr>
            </a:br>
            <a:r>
              <a:rPr lang="zh-CN" altLang="en-US" sz="2400" b="1" dirty="0" smtClean="0">
                <a:latin typeface="微軟正黑體" panose="020B0604030504040204" pitchFamily="34" charset="-120"/>
                <a:ea typeface="微軟正黑體" panose="020B0604030504040204" pitchFamily="34" charset="-120"/>
              </a:rPr>
              <a:t>原市委防範辦</a:t>
            </a:r>
            <a:r>
              <a:rPr lang="en-US" altLang="zh-CN" sz="2400" b="1" dirty="0" smtClean="0">
                <a:latin typeface="微軟正黑體" panose="020B0604030504040204" pitchFamily="34" charset="-120"/>
                <a:ea typeface="微軟正黑體" panose="020B0604030504040204" pitchFamily="34" charset="-120"/>
              </a:rPr>
              <a:t>(610</a:t>
            </a:r>
            <a:r>
              <a:rPr lang="zh-CN" altLang="en-US" sz="2400" b="1" dirty="0" smtClean="0">
                <a:latin typeface="微軟正黑體" panose="020B0604030504040204" pitchFamily="34" charset="-120"/>
                <a:ea typeface="微軟正黑體" panose="020B0604030504040204" pitchFamily="34" charset="-120"/>
              </a:rPr>
              <a:t>辦</a:t>
            </a:r>
            <a:r>
              <a:rPr lang="en-US" altLang="zh-CN" sz="2400" b="1" dirty="0" smtClean="0">
                <a:latin typeface="微軟正黑體" panose="020B0604030504040204" pitchFamily="34" charset="-120"/>
                <a:ea typeface="微軟正黑體" panose="020B0604030504040204" pitchFamily="34" charset="-120"/>
              </a:rPr>
              <a:t>)</a:t>
            </a:r>
            <a:r>
              <a:rPr lang="zh-CN" altLang="en-US" sz="2400" b="1" dirty="0" smtClean="0">
                <a:latin typeface="微軟正黑體" panose="020B0604030504040204" pitchFamily="34" charset="-120"/>
                <a:ea typeface="微軟正黑體" panose="020B0604030504040204" pitchFamily="34" charset="-120"/>
              </a:rPr>
              <a:t>主任</a:t>
            </a:r>
            <a:r>
              <a:rPr lang="zh-TW" altLang="en-US" sz="2400" b="1" dirty="0" smtClean="0">
                <a:latin typeface="微軟正黑體" panose="020B0604030504040204" pitchFamily="34" charset="-120"/>
                <a:ea typeface="微軟正黑體" panose="020B0604030504040204" pitchFamily="34" charset="-120"/>
              </a:rPr>
              <a:t>：</a:t>
            </a:r>
            <a:r>
              <a:rPr lang="zh-CN" altLang="en-US" sz="2400" dirty="0" smtClean="0">
                <a:latin typeface="微軟正黑體" panose="020B0604030504040204" pitchFamily="34" charset="-120"/>
                <a:ea typeface="微軟正黑體" panose="020B0604030504040204" pitchFamily="34" charset="-120"/>
              </a:rPr>
              <a:t>羅緯紅</a:t>
            </a:r>
            <a:endParaRPr lang="en-US" altLang="zh-CN" sz="2400" dirty="0">
              <a:latin typeface="微軟正黑體" panose="020B0604030504040204" pitchFamily="34" charset="-120"/>
              <a:ea typeface="微軟正黑體" panose="020B0604030504040204" pitchFamily="34" charset="-120"/>
            </a:endParaRPr>
          </a:p>
          <a:p>
            <a:r>
              <a:rPr lang="zh-CN" altLang="en-US" sz="2400" b="1" dirty="0">
                <a:latin typeface="微軟正黑體" panose="020B0604030504040204" pitchFamily="34" charset="-120"/>
                <a:ea typeface="微軟正黑體" panose="020B0604030504040204" pitchFamily="34" charset="-120"/>
              </a:rPr>
              <a:t>原市委防範辦</a:t>
            </a:r>
            <a:r>
              <a:rPr lang="en-US" altLang="zh-CN" sz="2400" b="1" dirty="0">
                <a:latin typeface="微軟正黑體" panose="020B0604030504040204" pitchFamily="34" charset="-120"/>
                <a:ea typeface="微軟正黑體" panose="020B0604030504040204" pitchFamily="34" charset="-120"/>
              </a:rPr>
              <a:t>(610</a:t>
            </a:r>
            <a:r>
              <a:rPr lang="zh-CN" altLang="en-US" sz="2400" b="1" dirty="0">
                <a:latin typeface="微軟正黑體" panose="020B0604030504040204" pitchFamily="34" charset="-120"/>
                <a:ea typeface="微軟正黑體" panose="020B0604030504040204" pitchFamily="34" charset="-120"/>
              </a:rPr>
              <a:t>辦</a:t>
            </a:r>
            <a:r>
              <a:rPr lang="en-US" altLang="zh-CN" sz="2400" b="1" dirty="0" smtClean="0">
                <a:latin typeface="微軟正黑體" panose="020B0604030504040204" pitchFamily="34" charset="-120"/>
                <a:ea typeface="微軟正黑體" panose="020B0604030504040204" pitchFamily="34" charset="-120"/>
              </a:rPr>
              <a:t>)</a:t>
            </a:r>
            <a:r>
              <a:rPr lang="zh-CN" altLang="en-US" sz="2400" b="1" dirty="0">
                <a:latin typeface="微軟正黑體" panose="020B0604030504040204" pitchFamily="34" charset="-120"/>
                <a:ea typeface="微軟正黑體" panose="020B0604030504040204" pitchFamily="34" charset="-120"/>
              </a:rPr>
              <a:t>副</a:t>
            </a:r>
            <a:r>
              <a:rPr lang="zh-CN" altLang="en-US" sz="2400" b="1" dirty="0" smtClean="0">
                <a:latin typeface="微軟正黑體" panose="020B0604030504040204" pitchFamily="34" charset="-120"/>
                <a:ea typeface="微軟正黑體" panose="020B0604030504040204" pitchFamily="34" charset="-120"/>
              </a:rPr>
              <a:t>主任</a:t>
            </a:r>
            <a:r>
              <a:rPr lang="zh-TW" altLang="en-US" sz="2400" b="1" dirty="0" smtClean="0">
                <a:latin typeface="微軟正黑體" panose="020B0604030504040204" pitchFamily="34" charset="-120"/>
                <a:ea typeface="微軟正黑體" panose="020B0604030504040204" pitchFamily="34" charset="-120"/>
              </a:rPr>
              <a:t>：</a:t>
            </a:r>
            <a:r>
              <a:rPr lang="zh-CN" altLang="en-US" sz="2400" dirty="0" smtClean="0">
                <a:latin typeface="微軟正黑體" panose="020B0604030504040204" pitchFamily="34" charset="-120"/>
                <a:ea typeface="微軟正黑體" panose="020B0604030504040204" pitchFamily="34" charset="-120"/>
              </a:rPr>
              <a:t>吳細蘭</a:t>
            </a:r>
            <a:endParaRPr lang="en-US" altLang="zh-CN" sz="2400" dirty="0" smtClean="0">
              <a:latin typeface="微軟正黑體" panose="020B0604030504040204" pitchFamily="34" charset="-120"/>
              <a:ea typeface="微軟正黑體" panose="020B0604030504040204" pitchFamily="34" charset="-120"/>
            </a:endParaRPr>
          </a:p>
          <a:p>
            <a:endParaRPr lang="en-US" altLang="zh-CN" sz="2400" dirty="0" smtClean="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36306844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 name="矩形 5"/>
          <p:cNvSpPr txBox="1"/>
          <p:nvPr/>
        </p:nvSpPr>
        <p:spPr>
          <a:xfrm>
            <a:off x="318740" y="100356"/>
            <a:ext cx="6237209" cy="768930"/>
          </a:xfrm>
          <a:prstGeom prst="rect">
            <a:avLst/>
          </a:prstGeom>
          <a:ln w="12700">
            <a:miter lim="400000"/>
          </a:ln>
          <a:extLst>
            <a:ext uri="{C572A759-6A51-4108-AA02-DFA0A04FC94B}">
              <ma14:wrappingTextBoxFlag xmlns="" xmlns:ma14="http://schemas.microsoft.com/office/mac/drawingml/2011/main" val="1"/>
            </a:ext>
          </a:extLst>
        </p:spPr>
        <p:txBody>
          <a:bodyPr wrap="none" lIns="45467" tIns="45467" rIns="45467" bIns="45467">
            <a:spAutoFit/>
          </a:bodyPr>
          <a:lstStyle>
            <a:lvl1pPr algn="l" defTabSz="1300480">
              <a:defRPr sz="4400">
                <a:solidFill>
                  <a:srgbClr val="FFFFFF"/>
                </a:solidFill>
                <a:latin typeface="微軟正黑體"/>
                <a:ea typeface="微軟正黑體"/>
                <a:cs typeface="微軟正黑體"/>
                <a:sym typeface="微軟正黑體"/>
              </a:defRPr>
            </a:lvl1pPr>
          </a:lstStyle>
          <a:p>
            <a:pPr hangingPunct="0"/>
            <a:r>
              <a:rPr b="1" kern="0"/>
              <a:t>11-3. XX市官員惡報實例</a:t>
            </a:r>
          </a:p>
        </p:txBody>
      </p:sp>
      <p:grpSp>
        <p:nvGrpSpPr>
          <p:cNvPr id="155" name="矩形 3"/>
          <p:cNvGrpSpPr/>
          <p:nvPr/>
        </p:nvGrpSpPr>
        <p:grpSpPr>
          <a:xfrm>
            <a:off x="13399" y="-29995"/>
            <a:ext cx="9130603" cy="808422"/>
            <a:chOff x="-1" y="-47690"/>
            <a:chExt cx="12985745" cy="1285377"/>
          </a:xfrm>
        </p:grpSpPr>
        <p:sp>
          <p:nvSpPr>
            <p:cNvPr id="153" name="矩形"/>
            <p:cNvSpPr/>
            <p:nvPr/>
          </p:nvSpPr>
          <p:spPr>
            <a:xfrm>
              <a:off x="-1" y="-2"/>
              <a:ext cx="12985745" cy="1189997"/>
            </a:xfrm>
            <a:prstGeom prst="rect">
              <a:avLst/>
            </a:prstGeom>
            <a:solidFill>
              <a:srgbClr val="000000"/>
            </a:solidFill>
            <a:ln w="12700" cap="flat">
              <a:noFill/>
              <a:miter lim="400000"/>
            </a:ln>
            <a:effectLst/>
          </p:spPr>
          <p:txBody>
            <a:bodyPr wrap="square" lIns="65022" tIns="65022" rIns="65022" bIns="65022" numCol="1" anchor="ctr">
              <a:noAutofit/>
            </a:bodyPr>
            <a:lstStyle/>
            <a:p>
              <a:pPr defTabSz="909411" hangingPunct="0">
                <a:defRPr sz="4400">
                  <a:solidFill>
                    <a:srgbClr val="FFFFFF"/>
                  </a:solidFill>
                  <a:latin typeface="微軟正黑體"/>
                  <a:ea typeface="微軟正黑體"/>
                  <a:cs typeface="微軟正黑體"/>
                  <a:sym typeface="微軟正黑體"/>
                </a:defRPr>
              </a:pPr>
              <a:endParaRPr sz="3100" b="1" kern="0">
                <a:solidFill>
                  <a:srgbClr val="FFFFFF"/>
                </a:solidFill>
                <a:latin typeface="微軟正黑體"/>
                <a:ea typeface="微軟正黑體"/>
                <a:cs typeface="微軟正黑體"/>
                <a:sym typeface="微軟正黑體"/>
              </a:endParaRPr>
            </a:p>
          </p:txBody>
        </p:sp>
        <p:sp>
          <p:nvSpPr>
            <p:cNvPr id="154" name="9-3. 株洲市官員惡報實例"/>
            <p:cNvSpPr txBox="1"/>
            <p:nvPr/>
          </p:nvSpPr>
          <p:spPr>
            <a:xfrm>
              <a:off x="-1" y="-47690"/>
              <a:ext cx="12985745" cy="128537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65022" tIns="65022" rIns="65022" bIns="65022" numCol="1" anchor="ctr">
              <a:spAutoFit/>
            </a:bodyPr>
            <a:lstStyle>
              <a:lvl1pPr algn="l" defTabSz="1300480">
                <a:defRPr sz="4400">
                  <a:solidFill>
                    <a:srgbClr val="FFFFFF"/>
                  </a:solidFill>
                  <a:latin typeface="微軟正黑體"/>
                  <a:ea typeface="微軟正黑體"/>
                  <a:cs typeface="微軟正黑體"/>
                  <a:sym typeface="微軟正黑體"/>
                </a:defRPr>
              </a:lvl1pPr>
            </a:lstStyle>
            <a:p>
              <a:pPr hangingPunct="0"/>
              <a:r>
                <a:rPr b="1" kern="0" dirty="0"/>
                <a:t> </a:t>
              </a:r>
              <a:r>
                <a:rPr lang="en-US" sz="3200" b="1" kern="0" dirty="0"/>
                <a:t>8</a:t>
              </a:r>
              <a:r>
                <a:rPr lang="en-US" sz="3200" b="1" kern="0" dirty="0" smtClean="0"/>
                <a:t>-3</a:t>
              </a:r>
              <a:r>
                <a:rPr sz="3600" b="1" kern="0" dirty="0" smtClean="0"/>
                <a:t>.</a:t>
              </a:r>
              <a:r>
                <a:rPr lang="zh-TW" altLang="en-US" sz="3600" b="1" dirty="0">
                  <a:latin typeface="微軟正黑體" panose="020B0604030504040204" pitchFamily="34" charset="-120"/>
                  <a:ea typeface="微軟正黑體" panose="020B0604030504040204" pitchFamily="34" charset="-120"/>
                </a:rPr>
                <a:t>上饒市</a:t>
              </a:r>
              <a:endParaRPr sz="3600" b="1" kern="0" dirty="0"/>
            </a:p>
          </p:txBody>
        </p:sp>
      </p:grpSp>
      <p:sp>
        <p:nvSpPr>
          <p:cNvPr id="13" name="矩形"/>
          <p:cNvSpPr/>
          <p:nvPr/>
        </p:nvSpPr>
        <p:spPr>
          <a:xfrm>
            <a:off x="7452320" y="34195"/>
            <a:ext cx="1559914" cy="680042"/>
          </a:xfrm>
          <a:prstGeom prst="rect">
            <a:avLst/>
          </a:prstGeom>
          <a:solidFill>
            <a:srgbClr val="FFFFFF"/>
          </a:solidFill>
          <a:ln w="38100" cap="flat">
            <a:solidFill>
              <a:srgbClr val="000000"/>
            </a:solidFill>
            <a:prstDash val="solid"/>
            <a:round/>
          </a:ln>
          <a:effectLst/>
        </p:spPr>
        <p:txBody>
          <a:bodyPr wrap="square" lIns="65022" tIns="65022" rIns="65022" bIns="65022" numCol="1" anchor="ctr">
            <a:noAutofit/>
          </a:bodyPr>
          <a:lstStyle/>
          <a:p>
            <a:pPr algn="ctr" defTabSz="909458">
              <a:defRPr sz="5600">
                <a:latin typeface="微軟正黑體"/>
                <a:ea typeface="微軟正黑體"/>
                <a:cs typeface="微軟正黑體"/>
                <a:sym typeface="微軟正黑體"/>
              </a:defRPr>
            </a:pPr>
            <a:r>
              <a:rPr lang="zh-TW" altLang="en-US" sz="3600" b="1" dirty="0" smtClean="0"/>
              <a:t>惡報</a:t>
            </a:r>
            <a:r>
              <a:rPr lang="en-US" altLang="zh-TW" sz="3600" b="1" dirty="0" smtClean="0"/>
              <a:t>2</a:t>
            </a:r>
            <a:endParaRPr lang="en-US" altLang="zh-TW" sz="3600" b="1" dirty="0"/>
          </a:p>
        </p:txBody>
      </p:sp>
      <p:sp>
        <p:nvSpPr>
          <p:cNvPr id="2" name="矩形 1"/>
          <p:cNvSpPr/>
          <p:nvPr/>
        </p:nvSpPr>
        <p:spPr>
          <a:xfrm>
            <a:off x="251520" y="787634"/>
            <a:ext cx="8640960" cy="5970865"/>
          </a:xfrm>
          <a:prstGeom prst="rect">
            <a:avLst/>
          </a:prstGeom>
        </p:spPr>
        <p:txBody>
          <a:bodyPr wrap="square">
            <a:spAutoFit/>
          </a:bodyPr>
          <a:lstStyle/>
          <a:p>
            <a:pPr fontAlgn="base"/>
            <a:r>
              <a:rPr lang="zh-TW" altLang="en-US" sz="2000" b="1" dirty="0" smtClean="0">
                <a:latin typeface="微軟正黑體" panose="020B0604030504040204" pitchFamily="34" charset="-120"/>
                <a:ea typeface="微軟正黑體" panose="020B0604030504040204" pitchFamily="34" charset="-120"/>
              </a:rPr>
              <a:t>原江西省上饒市市委書記、市長</a:t>
            </a:r>
            <a:r>
              <a:rPr lang="zh-TW" altLang="en-US" sz="2000" b="1" dirty="0" smtClean="0">
                <a:solidFill>
                  <a:srgbClr val="00B050"/>
                </a:solidFill>
                <a:latin typeface="微軟正黑體" panose="020B0604030504040204" pitchFamily="34" charset="-120"/>
                <a:ea typeface="微軟正黑體" panose="020B0604030504040204" pitchFamily="34" charset="-120"/>
              </a:rPr>
              <a:t>余小平</a:t>
            </a:r>
            <a:r>
              <a:rPr lang="zh-TW" altLang="en-US" sz="2000" b="1" dirty="0">
                <a:solidFill>
                  <a:srgbClr val="C00000"/>
                </a:solidFill>
                <a:latin typeface="微軟正黑體" panose="020B0604030504040204" pitchFamily="34" charset="-120"/>
                <a:ea typeface="微軟正黑體" panose="020B0604030504040204" pitchFamily="34" charset="-120"/>
              </a:rPr>
              <a:t>在家中上吊自殺</a:t>
            </a:r>
            <a:r>
              <a:rPr lang="zh-TW" altLang="en-US" sz="2000" b="1" dirty="0" smtClean="0">
                <a:solidFill>
                  <a:srgbClr val="C00000"/>
                </a:solidFill>
                <a:latin typeface="微軟正黑體" panose="020B0604030504040204" pitchFamily="34" charset="-120"/>
                <a:ea typeface="微軟正黑體" panose="020B0604030504040204" pitchFamily="34" charset="-120"/>
              </a:rPr>
              <a:t>身亡</a:t>
            </a:r>
            <a:endParaRPr lang="en-US" altLang="zh-TW" sz="2000" b="1" dirty="0" smtClean="0">
              <a:solidFill>
                <a:srgbClr val="C00000"/>
              </a:solidFill>
              <a:latin typeface="微軟正黑體" panose="020B0604030504040204" pitchFamily="34" charset="-120"/>
              <a:ea typeface="微軟正黑體" panose="020B0604030504040204" pitchFamily="34" charset="-120"/>
            </a:endParaRPr>
          </a:p>
          <a:p>
            <a:pPr fontAlgn="base"/>
            <a:endParaRPr lang="zh-TW" altLang="en-US" sz="2000" dirty="0">
              <a:latin typeface="微軟正黑體" panose="020B0604030504040204" pitchFamily="34" charset="-120"/>
              <a:ea typeface="微軟正黑體" panose="020B0604030504040204" pitchFamily="34" charset="-120"/>
            </a:endParaRPr>
          </a:p>
          <a:p>
            <a:pPr fontAlgn="base"/>
            <a:r>
              <a:rPr lang="zh-TW" altLang="en-US" dirty="0" smtClean="0">
                <a:latin typeface="微軟正黑體" panose="020B0604030504040204" pitchFamily="34" charset="-120"/>
                <a:ea typeface="微軟正黑體" panose="020B0604030504040204" pitchFamily="34" charset="-120"/>
              </a:rPr>
              <a:t>原江西省上饒市市委書記、市長</a:t>
            </a:r>
            <a:r>
              <a:rPr lang="zh-TW" altLang="en-US" dirty="0" smtClean="0">
                <a:solidFill>
                  <a:srgbClr val="00B050"/>
                </a:solidFill>
                <a:latin typeface="微軟正黑體" panose="020B0604030504040204" pitchFamily="34" charset="-120"/>
                <a:ea typeface="微軟正黑體" panose="020B0604030504040204" pitchFamily="34" charset="-120"/>
              </a:rPr>
              <a:t>余小平</a:t>
            </a:r>
            <a:r>
              <a:rPr lang="zh-TW" altLang="en-US" dirty="0" smtClean="0">
                <a:latin typeface="微軟正黑體" panose="020B0604030504040204" pitchFamily="34" charset="-120"/>
                <a:ea typeface="微軟正黑體" panose="020B0604030504040204" pitchFamily="34" charset="-120"/>
              </a:rPr>
              <a:t>於</a:t>
            </a:r>
            <a:r>
              <a:rPr lang="en-US" altLang="zh-TW" dirty="0" smtClean="0">
                <a:latin typeface="微軟正黑體" panose="020B0604030504040204" pitchFamily="34" charset="-120"/>
                <a:ea typeface="微軟正黑體" panose="020B0604030504040204" pitchFamily="34" charset="-120"/>
              </a:rPr>
              <a:t>2003</a:t>
            </a:r>
            <a:r>
              <a:rPr lang="zh-TW" altLang="en-US" dirty="0">
                <a:latin typeface="微軟正黑體" panose="020B0604030504040204" pitchFamily="34" charset="-120"/>
                <a:ea typeface="微軟正黑體" panose="020B0604030504040204" pitchFamily="34" charset="-120"/>
              </a:rPr>
              <a:t>年</a:t>
            </a:r>
            <a:r>
              <a:rPr lang="en-US" altLang="zh-TW" dirty="0">
                <a:latin typeface="微軟正黑體" panose="020B0604030504040204" pitchFamily="34" charset="-120"/>
                <a:ea typeface="微軟正黑體" panose="020B0604030504040204" pitchFamily="34" charset="-120"/>
              </a:rPr>
              <a:t>8</a:t>
            </a:r>
            <a:r>
              <a:rPr lang="zh-TW" altLang="en-US" dirty="0">
                <a:latin typeface="微軟正黑體" panose="020B0604030504040204" pitchFamily="34" charset="-120"/>
                <a:ea typeface="微軟正黑體" panose="020B0604030504040204" pitchFamily="34" charset="-120"/>
              </a:rPr>
              <a:t>月</a:t>
            </a:r>
            <a:r>
              <a:rPr lang="en-US" altLang="zh-TW" dirty="0" smtClean="0">
                <a:latin typeface="微軟正黑體" panose="020B0604030504040204" pitchFamily="34" charset="-120"/>
                <a:ea typeface="微軟正黑體" panose="020B0604030504040204" pitchFamily="34" charset="-120"/>
              </a:rPr>
              <a:t>26</a:t>
            </a:r>
            <a:r>
              <a:rPr lang="zh-TW" altLang="en-US" dirty="0" smtClean="0">
                <a:latin typeface="微軟正黑體" panose="020B0604030504040204" pitchFamily="34" charset="-120"/>
                <a:ea typeface="微軟正黑體" panose="020B0604030504040204" pitchFamily="34" charset="-120"/>
              </a:rPr>
              <a:t>日</a:t>
            </a:r>
            <a:r>
              <a:rPr lang="zh-TW" altLang="en-US" dirty="0" smtClean="0">
                <a:solidFill>
                  <a:srgbClr val="C00000"/>
                </a:solidFill>
                <a:latin typeface="微軟正黑體" panose="020B0604030504040204" pitchFamily="34" charset="-120"/>
                <a:ea typeface="微軟正黑體" panose="020B0604030504040204" pitchFamily="34" charset="-120"/>
              </a:rPr>
              <a:t>在家中上吊自殺身亡</a:t>
            </a:r>
            <a:r>
              <a:rPr lang="zh-TW" altLang="en-US" dirty="0" smtClean="0">
                <a:latin typeface="微軟正黑體" panose="020B0604030504040204" pitchFamily="34" charset="-120"/>
                <a:ea typeface="微軟正黑體" panose="020B0604030504040204" pitchFamily="34" charset="-120"/>
              </a:rPr>
              <a:t>。</a:t>
            </a:r>
            <a:endParaRPr lang="en-US" altLang="zh-TW" dirty="0" smtClean="0">
              <a:latin typeface="微軟正黑體" panose="020B0604030504040204" pitchFamily="34" charset="-120"/>
              <a:ea typeface="微軟正黑體" panose="020B0604030504040204" pitchFamily="34" charset="-120"/>
            </a:endParaRPr>
          </a:p>
          <a:p>
            <a:pPr fontAlgn="base"/>
            <a:r>
              <a:rPr lang="zh-TW" altLang="en-US" dirty="0" smtClean="0">
                <a:latin typeface="微軟正黑體" panose="020B0604030504040204" pitchFamily="34" charset="-120"/>
                <a:ea typeface="微軟正黑體" panose="020B0604030504040204" pitchFamily="34" charset="-120"/>
              </a:rPr>
              <a:t>此新聞一度轟動全國。</a:t>
            </a:r>
            <a:endParaRPr lang="en-US" altLang="zh-TW" dirty="0" smtClean="0">
              <a:latin typeface="微軟正黑體" panose="020B0604030504040204" pitchFamily="34" charset="-120"/>
              <a:ea typeface="微軟正黑體" panose="020B0604030504040204" pitchFamily="34" charset="-120"/>
            </a:endParaRPr>
          </a:p>
          <a:p>
            <a:pPr fontAlgn="base"/>
            <a:endParaRPr lang="zh-TW" altLang="en-US" dirty="0" smtClean="0">
              <a:latin typeface="微軟正黑體" panose="020B0604030504040204" pitchFamily="34" charset="-120"/>
              <a:ea typeface="微軟正黑體" panose="020B0604030504040204" pitchFamily="34" charset="-120"/>
            </a:endParaRPr>
          </a:p>
          <a:p>
            <a:pPr fontAlgn="base"/>
            <a:r>
              <a:rPr lang="en-US" altLang="zh-TW" dirty="0" smtClean="0">
                <a:latin typeface="微軟正黑體" panose="020B0604030504040204" pitchFamily="34" charset="-120"/>
                <a:ea typeface="微軟正黑體" panose="020B0604030504040204" pitchFamily="34" charset="-120"/>
              </a:rPr>
              <a:t>1999</a:t>
            </a:r>
            <a:r>
              <a:rPr lang="zh-TW" altLang="en-US" dirty="0" smtClean="0">
                <a:latin typeface="微軟正黑體" panose="020B0604030504040204" pitchFamily="34" charset="-120"/>
                <a:ea typeface="微軟正黑體" panose="020B0604030504040204" pitchFamily="34" charset="-120"/>
              </a:rPr>
              <a:t>年開始迫害法輪大法時，</a:t>
            </a:r>
            <a:r>
              <a:rPr lang="zh-TW" altLang="en-US" dirty="0">
                <a:solidFill>
                  <a:srgbClr val="00B050"/>
                </a:solidFill>
                <a:latin typeface="微軟正黑體" panose="020B0604030504040204" pitchFamily="34" charset="-120"/>
                <a:ea typeface="微軟正黑體" panose="020B0604030504040204" pitchFamily="34" charset="-120"/>
              </a:rPr>
              <a:t>余小平</a:t>
            </a:r>
            <a:r>
              <a:rPr lang="zh-TW" altLang="en-US" dirty="0" smtClean="0">
                <a:latin typeface="微軟正黑體" panose="020B0604030504040204" pitchFamily="34" charset="-120"/>
                <a:ea typeface="微軟正黑體" panose="020B0604030504040204" pitchFamily="34" charset="-120"/>
              </a:rPr>
              <a:t>在江西省樟樹市擔任邪党市委書記。</a:t>
            </a:r>
            <a:endParaRPr lang="en-US" altLang="zh-TW" dirty="0" smtClean="0">
              <a:latin typeface="微軟正黑體" panose="020B0604030504040204" pitchFamily="34" charset="-120"/>
              <a:ea typeface="微軟正黑體" panose="020B0604030504040204" pitchFamily="34" charset="-120"/>
            </a:endParaRPr>
          </a:p>
          <a:p>
            <a:pPr fontAlgn="base"/>
            <a:r>
              <a:rPr lang="zh-TW" altLang="en-US" dirty="0" smtClean="0">
                <a:latin typeface="微軟正黑體" panose="020B0604030504040204" pitchFamily="34" charset="-120"/>
                <a:ea typeface="微軟正黑體" panose="020B0604030504040204" pitchFamily="34" charset="-120"/>
              </a:rPr>
              <a:t>「七</a:t>
            </a:r>
            <a:r>
              <a:rPr lang="en-US" altLang="zh-TW" dirty="0" smtClean="0">
                <a:latin typeface="微軟正黑體" panose="020B0604030504040204" pitchFamily="34" charset="-120"/>
                <a:ea typeface="微軟正黑體" panose="020B0604030504040204" pitchFamily="34" charset="-120"/>
              </a:rPr>
              <a:t>.</a:t>
            </a:r>
            <a:r>
              <a:rPr lang="zh-TW" altLang="en-US" dirty="0" smtClean="0">
                <a:latin typeface="微軟正黑體" panose="020B0604030504040204" pitchFamily="34" charset="-120"/>
                <a:ea typeface="微軟正黑體" panose="020B0604030504040204" pitchFamily="34" charset="-120"/>
              </a:rPr>
              <a:t>二零」後，樟樹市有許多大法學員去北京合法上訪，</a:t>
            </a:r>
            <a:r>
              <a:rPr lang="zh-TW" altLang="en-US" dirty="0">
                <a:solidFill>
                  <a:srgbClr val="00B050"/>
                </a:solidFill>
                <a:latin typeface="微軟正黑體" panose="020B0604030504040204" pitchFamily="34" charset="-120"/>
                <a:ea typeface="微軟正黑體" panose="020B0604030504040204" pitchFamily="34" charset="-120"/>
              </a:rPr>
              <a:t>余小平</a:t>
            </a:r>
            <a:r>
              <a:rPr lang="zh-TW" altLang="en-US" dirty="0" smtClean="0">
                <a:latin typeface="微軟正黑體" panose="020B0604030504040204" pitchFamily="34" charset="-120"/>
                <a:ea typeface="微軟正黑體" panose="020B0604030504040204" pitchFamily="34" charset="-120"/>
              </a:rPr>
              <a:t>竟先後兩次親自帶領公安惡警們到北京去抓人。樟樹市有幾十名學員被他們綁架回來，</a:t>
            </a:r>
            <a:r>
              <a:rPr lang="zh-TW" altLang="en-US" dirty="0">
                <a:solidFill>
                  <a:srgbClr val="00B050"/>
                </a:solidFill>
                <a:latin typeface="微軟正黑體" panose="020B0604030504040204" pitchFamily="34" charset="-120"/>
                <a:ea typeface="微軟正黑體" panose="020B0604030504040204" pitchFamily="34" charset="-120"/>
              </a:rPr>
              <a:t>余小平</a:t>
            </a:r>
            <a:r>
              <a:rPr lang="zh-TW" altLang="en-US" dirty="0" smtClean="0">
                <a:latin typeface="微軟正黑體" panose="020B0604030504040204" pitchFamily="34" charset="-120"/>
                <a:ea typeface="微軟正黑體" panose="020B0604030504040204" pitchFamily="34" charset="-120"/>
              </a:rPr>
              <a:t>指揮惡警將被抓的學員用手銬進行「飛機銬」、「背銬」，毆打等，並對每一位被綁架的學員敲詐</a:t>
            </a:r>
            <a:r>
              <a:rPr lang="en-US" altLang="zh-TW" dirty="0" smtClean="0">
                <a:latin typeface="微軟正黑體" panose="020B0604030504040204" pitchFamily="34" charset="-120"/>
                <a:ea typeface="微軟正黑體" panose="020B0604030504040204" pitchFamily="34" charset="-120"/>
              </a:rPr>
              <a:t>3000</a:t>
            </a:r>
            <a:r>
              <a:rPr lang="en-US" altLang="zh-TW" dirty="0">
                <a:latin typeface="微軟正黑體" panose="020B0604030504040204" pitchFamily="34" charset="-120"/>
                <a:ea typeface="微軟正黑體" panose="020B0604030504040204" pitchFamily="34" charset="-120"/>
              </a:rPr>
              <a:t>─</a:t>
            </a:r>
            <a:r>
              <a:rPr lang="en-US" altLang="zh-TW" dirty="0" smtClean="0">
                <a:latin typeface="微軟正黑體" panose="020B0604030504040204" pitchFamily="34" charset="-120"/>
                <a:ea typeface="微軟正黑體" panose="020B0604030504040204" pitchFamily="34" charset="-120"/>
              </a:rPr>
              <a:t>5000</a:t>
            </a:r>
            <a:r>
              <a:rPr lang="zh-TW" altLang="en-US" dirty="0" smtClean="0">
                <a:latin typeface="微軟正黑體" panose="020B0604030504040204" pitchFamily="34" charset="-120"/>
                <a:ea typeface="微軟正黑體" panose="020B0604030504040204" pitchFamily="34" charset="-120"/>
              </a:rPr>
              <a:t>元罰款，以所謂「旅差費」為名，大肆揮霍大法弟子的血汗錢。</a:t>
            </a:r>
            <a:endParaRPr lang="en-US" altLang="zh-TW" dirty="0" smtClean="0">
              <a:latin typeface="微軟正黑體" panose="020B0604030504040204" pitchFamily="34" charset="-120"/>
              <a:ea typeface="微軟正黑體" panose="020B0604030504040204" pitchFamily="34" charset="-120"/>
            </a:endParaRPr>
          </a:p>
          <a:p>
            <a:pPr fontAlgn="base"/>
            <a:endParaRPr lang="zh-TW" altLang="en-US" dirty="0" smtClean="0">
              <a:latin typeface="微軟正黑體" panose="020B0604030504040204" pitchFamily="34" charset="-120"/>
              <a:ea typeface="微軟正黑體" panose="020B0604030504040204" pitchFamily="34" charset="-120"/>
            </a:endParaRPr>
          </a:p>
          <a:p>
            <a:pPr fontAlgn="base"/>
            <a:r>
              <a:rPr lang="zh-TW" altLang="en-US" dirty="0">
                <a:solidFill>
                  <a:srgbClr val="00B050"/>
                </a:solidFill>
                <a:latin typeface="微軟正黑體" panose="020B0604030504040204" pitchFamily="34" charset="-120"/>
                <a:ea typeface="微軟正黑體" panose="020B0604030504040204" pitchFamily="34" charset="-120"/>
              </a:rPr>
              <a:t>余小平</a:t>
            </a:r>
            <a:r>
              <a:rPr lang="zh-TW" altLang="en-US" dirty="0" smtClean="0">
                <a:latin typeface="微軟正黑體" panose="020B0604030504040204" pitchFamily="34" charset="-120"/>
                <a:ea typeface="微軟正黑體" panose="020B0604030504040204" pitchFamily="34" charset="-120"/>
              </a:rPr>
              <a:t>多次指使將樟樹市的大法學員綁架到樟樹市邊遠的山區山前鄉洗腦班強制「轉化」，不肯「轉化」的多人被送勞教長達</a:t>
            </a:r>
            <a:r>
              <a:rPr lang="en-US" altLang="zh-TW" dirty="0" smtClean="0">
                <a:latin typeface="微軟正黑體" panose="020B0604030504040204" pitchFamily="34" charset="-120"/>
                <a:ea typeface="微軟正黑體" panose="020B0604030504040204" pitchFamily="34" charset="-120"/>
              </a:rPr>
              <a:t>3</a:t>
            </a:r>
            <a:r>
              <a:rPr lang="zh-TW" altLang="en-US" dirty="0" smtClean="0">
                <a:latin typeface="微軟正黑體" panose="020B0604030504040204" pitchFamily="34" charset="-120"/>
                <a:ea typeface="微軟正黑體" panose="020B0604030504040204" pitchFamily="34" charset="-120"/>
              </a:rPr>
              <a:t>年或判刑。由於</a:t>
            </a:r>
            <a:r>
              <a:rPr lang="zh-TW" altLang="en-US" dirty="0">
                <a:solidFill>
                  <a:srgbClr val="00B050"/>
                </a:solidFill>
                <a:latin typeface="微軟正黑體" panose="020B0604030504040204" pitchFamily="34" charset="-120"/>
                <a:ea typeface="微軟正黑體" panose="020B0604030504040204" pitchFamily="34" charset="-120"/>
              </a:rPr>
              <a:t>余小平</a:t>
            </a:r>
            <a:r>
              <a:rPr lang="zh-TW" altLang="en-US" dirty="0" smtClean="0">
                <a:latin typeface="微軟正黑體" panose="020B0604030504040204" pitchFamily="34" charset="-120"/>
                <a:ea typeface="微軟正黑體" panose="020B0604030504040204" pitchFamily="34" charset="-120"/>
              </a:rPr>
              <a:t>不遺餘力的迫害法輪大法，「政績」突出，為他撈到了不少政治資本，也是他能被提拔為上饒市市委書記、市長的主要原因。</a:t>
            </a:r>
            <a:endParaRPr lang="en-US" altLang="zh-TW" dirty="0" smtClean="0">
              <a:latin typeface="微軟正黑體" panose="020B0604030504040204" pitchFamily="34" charset="-120"/>
              <a:ea typeface="微軟正黑體" panose="020B0604030504040204" pitchFamily="34" charset="-120"/>
            </a:endParaRPr>
          </a:p>
          <a:p>
            <a:pPr fontAlgn="base"/>
            <a:endParaRPr lang="zh-TW" altLang="en-US" dirty="0" smtClean="0">
              <a:latin typeface="微軟正黑體" panose="020B0604030504040204" pitchFamily="34" charset="-120"/>
              <a:ea typeface="微軟正黑體" panose="020B0604030504040204" pitchFamily="34" charset="-120"/>
            </a:endParaRPr>
          </a:p>
          <a:p>
            <a:pPr fontAlgn="base"/>
            <a:r>
              <a:rPr lang="zh-TW" altLang="en-US" dirty="0" smtClean="0">
                <a:latin typeface="微軟正黑體" panose="020B0604030504040204" pitchFamily="34" charset="-120"/>
                <a:ea typeface="微軟正黑體" panose="020B0604030504040204" pitchFamily="34" charset="-120"/>
              </a:rPr>
              <a:t>常言道：「多行不義必自斃」很多瞭解</a:t>
            </a:r>
            <a:r>
              <a:rPr lang="zh-TW" altLang="en-US" dirty="0" smtClean="0">
                <a:solidFill>
                  <a:srgbClr val="00B050"/>
                </a:solidFill>
                <a:latin typeface="微軟正黑體" panose="020B0604030504040204" pitchFamily="34" charset="-120"/>
                <a:ea typeface="微軟正黑體" panose="020B0604030504040204" pitchFamily="34" charset="-120"/>
              </a:rPr>
              <a:t>余小平</a:t>
            </a:r>
            <a:r>
              <a:rPr lang="zh-TW" altLang="en-US" dirty="0" smtClean="0">
                <a:latin typeface="微軟正黑體" panose="020B0604030504040204" pitchFamily="34" charset="-120"/>
                <a:ea typeface="微軟正黑體" panose="020B0604030504040204" pitchFamily="34" charset="-120"/>
              </a:rPr>
              <a:t>迫害大法學員罪惡的人都明白：此人因為造下了比貪污腐敗更大得多的罪業，迫害了修煉「真、善、忍」的好人，而使其惡報早早降臨，</a:t>
            </a:r>
            <a:r>
              <a:rPr lang="zh-TW" altLang="en-US" dirty="0" smtClean="0">
                <a:solidFill>
                  <a:srgbClr val="C00000"/>
                </a:solidFill>
                <a:latin typeface="微軟正黑體" panose="020B0604030504040204" pitchFamily="34" charset="-120"/>
                <a:ea typeface="微軟正黑體" panose="020B0604030504040204" pitchFamily="34" charset="-120"/>
              </a:rPr>
              <a:t>其死亡時才</a:t>
            </a:r>
            <a:r>
              <a:rPr lang="en-US" altLang="zh-TW" dirty="0" smtClean="0">
                <a:solidFill>
                  <a:srgbClr val="C00000"/>
                </a:solidFill>
                <a:latin typeface="微軟正黑體" panose="020B0604030504040204" pitchFamily="34" charset="-120"/>
                <a:ea typeface="微軟正黑體" panose="020B0604030504040204" pitchFamily="34" charset="-120"/>
              </a:rPr>
              <a:t>49</a:t>
            </a:r>
            <a:r>
              <a:rPr lang="zh-TW" altLang="en-US" dirty="0" smtClean="0">
                <a:solidFill>
                  <a:srgbClr val="C00000"/>
                </a:solidFill>
                <a:latin typeface="微軟正黑體" panose="020B0604030504040204" pitchFamily="34" charset="-120"/>
                <a:ea typeface="微軟正黑體" panose="020B0604030504040204" pitchFamily="34" charset="-120"/>
              </a:rPr>
              <a:t>歲。</a:t>
            </a:r>
            <a:endParaRPr lang="en-US" altLang="zh-TW" dirty="0" smtClean="0">
              <a:solidFill>
                <a:srgbClr val="C00000"/>
              </a:solidFill>
              <a:latin typeface="微軟正黑體" panose="020B0604030504040204" pitchFamily="34" charset="-120"/>
              <a:ea typeface="微軟正黑體" panose="020B0604030504040204" pitchFamily="34" charset="-120"/>
            </a:endParaRPr>
          </a:p>
          <a:p>
            <a:pPr fontAlgn="base"/>
            <a:endParaRPr lang="en-US" altLang="zh-TW" dirty="0" smtClean="0">
              <a:latin typeface="微軟正黑體" panose="020B0604030504040204" pitchFamily="34" charset="-120"/>
              <a:ea typeface="微軟正黑體" panose="020B0604030504040204" pitchFamily="34" charset="-120"/>
            </a:endParaRPr>
          </a:p>
          <a:p>
            <a:pPr fontAlgn="base"/>
            <a:r>
              <a:rPr lang="en-US" altLang="zh-TW" dirty="0">
                <a:latin typeface="微軟正黑體" panose="020B0604030504040204" pitchFamily="34" charset="-120"/>
                <a:ea typeface="微軟正黑體" panose="020B0604030504040204" pitchFamily="34" charset="-120"/>
              </a:rPr>
              <a:t>【</a:t>
            </a:r>
            <a:r>
              <a:rPr lang="zh-TW" altLang="en-US" dirty="0">
                <a:latin typeface="微軟正黑體" panose="020B0604030504040204" pitchFamily="34" charset="-120"/>
                <a:ea typeface="微軟正黑體" panose="020B0604030504040204" pitchFamily="34" charset="-120"/>
              </a:rPr>
              <a:t>明慧網二零零九年一月六日</a:t>
            </a:r>
            <a:r>
              <a:rPr lang="en-US" altLang="zh-TW" dirty="0">
                <a:latin typeface="微軟正黑體" panose="020B0604030504040204" pitchFamily="34" charset="-120"/>
                <a:ea typeface="微軟正黑體" panose="020B0604030504040204" pitchFamily="34" charset="-120"/>
              </a:rPr>
              <a:t>】</a:t>
            </a:r>
            <a:endParaRPr lang="zh-TW" altLang="en-US"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42409638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字方塊 1"/>
          <p:cNvSpPr txBox="1"/>
          <p:nvPr/>
        </p:nvSpPr>
        <p:spPr>
          <a:xfrm>
            <a:off x="175418" y="165524"/>
            <a:ext cx="2424062" cy="646331"/>
          </a:xfrm>
          <a:prstGeom prst="rect">
            <a:avLst/>
          </a:prstGeom>
          <a:noFill/>
        </p:spPr>
        <p:txBody>
          <a:bodyPr wrap="none" rtlCol="0">
            <a:spAutoFit/>
          </a:bodyPr>
          <a:lstStyle/>
          <a:p>
            <a:pPr fontAlgn="base"/>
            <a:r>
              <a:rPr lang="en-US" altLang="zh-TW" sz="3600" b="1" dirty="0">
                <a:latin typeface="微軟正黑體" panose="020B0604030504040204" pitchFamily="34" charset="-120"/>
                <a:ea typeface="微軟正黑體" panose="020B0604030504040204" pitchFamily="34" charset="-120"/>
              </a:rPr>
              <a:t>9</a:t>
            </a:r>
            <a:r>
              <a:rPr lang="en-US" altLang="zh-TW" sz="3600" b="1" dirty="0" smtClean="0">
                <a:latin typeface="微軟正黑體" panose="020B0604030504040204" pitchFamily="34" charset="-120"/>
                <a:ea typeface="微軟正黑體" panose="020B0604030504040204" pitchFamily="34" charset="-120"/>
              </a:rPr>
              <a:t>.</a:t>
            </a:r>
            <a:r>
              <a:rPr lang="zh-TW" altLang="en-US" sz="3600" b="1" dirty="0" smtClean="0">
                <a:latin typeface="微軟正黑體" panose="020B0604030504040204" pitchFamily="34" charset="-120"/>
                <a:ea typeface="微軟正黑體" panose="020B0604030504040204" pitchFamily="34" charset="-120"/>
              </a:rPr>
              <a:t>參與辦法</a:t>
            </a:r>
            <a:endParaRPr lang="zh-TW" altLang="en-US" sz="3600" b="1" dirty="0">
              <a:latin typeface="微軟正黑體" panose="020B0604030504040204" pitchFamily="34" charset="-120"/>
              <a:ea typeface="微軟正黑體" panose="020B0604030504040204" pitchFamily="34" charset="-120"/>
            </a:endParaRPr>
          </a:p>
        </p:txBody>
      </p:sp>
      <p:sp>
        <p:nvSpPr>
          <p:cNvPr id="3" name="矩形 2"/>
          <p:cNvSpPr/>
          <p:nvPr/>
        </p:nvSpPr>
        <p:spPr>
          <a:xfrm>
            <a:off x="87781" y="980728"/>
            <a:ext cx="9036496" cy="3847207"/>
          </a:xfrm>
          <a:prstGeom prst="rect">
            <a:avLst/>
          </a:prstGeom>
        </p:spPr>
        <p:txBody>
          <a:bodyPr wrap="square">
            <a:spAutoFit/>
          </a:bodyPr>
          <a:lstStyle/>
          <a:p>
            <a:r>
              <a:rPr lang="zh-CN" altLang="en-US" sz="2400" b="1" dirty="0" smtClean="0">
                <a:solidFill>
                  <a:srgbClr val="0070C0"/>
                </a:solidFill>
                <a:latin typeface="Microsoft JhengHei" charset="-120"/>
                <a:ea typeface="Microsoft JhengHei" charset="-120"/>
                <a:cs typeface="Microsoft JhengHei" charset="-120"/>
              </a:rPr>
              <a:t>案情說明：</a:t>
            </a:r>
          </a:p>
          <a:p>
            <a:r>
              <a:rPr lang="en-US" altLang="zh-CN" sz="2200" b="1" dirty="0" smtClean="0">
                <a:latin typeface="Microsoft JhengHei" charset="-120"/>
                <a:ea typeface="Microsoft JhengHei" charset="-120"/>
                <a:cs typeface="Microsoft JhengHei" charset="-120"/>
              </a:rPr>
              <a:t>2</a:t>
            </a:r>
            <a:r>
              <a:rPr lang="zh-CN" altLang="en-US" sz="2200" b="1" dirty="0" smtClean="0">
                <a:latin typeface="Microsoft JhengHei" charset="-120"/>
                <a:ea typeface="Microsoft JhengHei" charset="-120"/>
                <a:cs typeface="Microsoft JhengHei" charset="-120"/>
              </a:rPr>
              <a:t>月</a:t>
            </a:r>
            <a:r>
              <a:rPr lang="en-US" altLang="zh-CN" sz="2200" b="1" dirty="0" smtClean="0">
                <a:latin typeface="Microsoft JhengHei" charset="-120"/>
                <a:ea typeface="Microsoft JhengHei" charset="-120"/>
                <a:cs typeface="Microsoft JhengHei" charset="-120"/>
              </a:rPr>
              <a:t>5</a:t>
            </a:r>
            <a:r>
              <a:rPr lang="zh-CN" altLang="en-US" sz="2200" b="1" dirty="0" smtClean="0">
                <a:latin typeface="Microsoft JhengHei" charset="-120"/>
                <a:ea typeface="Microsoft JhengHei" charset="-120"/>
                <a:cs typeface="Microsoft JhengHei" charset="-120"/>
              </a:rPr>
              <a:t>日</a:t>
            </a:r>
            <a:r>
              <a:rPr lang="en-US" altLang="zh-CN" sz="2200" b="1" dirty="0" smtClean="0">
                <a:latin typeface="Microsoft JhengHei" charset="-120"/>
                <a:ea typeface="Microsoft JhengHei" charset="-120"/>
                <a:cs typeface="Microsoft JhengHei" charset="-120"/>
              </a:rPr>
              <a:t>(</a:t>
            </a:r>
            <a:r>
              <a:rPr lang="zh-TW" altLang="en-US" sz="2200" b="1" dirty="0" smtClean="0">
                <a:latin typeface="Microsoft JhengHei" charset="-120"/>
                <a:ea typeface="Microsoft JhengHei" charset="-120"/>
                <a:cs typeface="Microsoft JhengHei" charset="-120"/>
              </a:rPr>
              <a:t>連續兩周</a:t>
            </a:r>
            <a:r>
              <a:rPr lang="en-US" altLang="zh-CN" sz="2200" b="1" dirty="0" smtClean="0">
                <a:latin typeface="Microsoft JhengHei" charset="-120"/>
                <a:ea typeface="Microsoft JhengHei" charset="-120"/>
                <a:cs typeface="Microsoft JhengHei" charset="-120"/>
              </a:rPr>
              <a:t>)</a:t>
            </a:r>
            <a:r>
              <a:rPr lang="zh-CN" altLang="en-US" sz="2200" b="1" dirty="0" smtClean="0">
                <a:latin typeface="Microsoft JhengHei" charset="-120"/>
                <a:ea typeface="Microsoft JhengHei" charset="-120"/>
                <a:cs typeface="Microsoft JhengHei" charset="-120"/>
              </a:rPr>
              <a:t>撥</a:t>
            </a:r>
            <a:r>
              <a:rPr lang="zh-TW" altLang="en-US" sz="2200" b="1" dirty="0" smtClean="0">
                <a:latin typeface="Microsoft JhengHei" charset="-120"/>
                <a:ea typeface="Microsoft JhengHei" charset="-120"/>
                <a:cs typeface="Microsoft JhengHei" charset="-120"/>
              </a:rPr>
              <a:t>打</a:t>
            </a:r>
            <a:r>
              <a:rPr lang="zh-TW" altLang="en-US" sz="2200" b="1" dirty="0" smtClean="0">
                <a:solidFill>
                  <a:srgbClr val="C00000"/>
                </a:solidFill>
                <a:latin typeface="Microsoft JhengHei" charset="-120"/>
                <a:ea typeface="Microsoft JhengHei" charset="-120"/>
                <a:cs typeface="Microsoft JhengHei" charset="-120"/>
              </a:rPr>
              <a:t>江西省</a:t>
            </a:r>
            <a:r>
              <a:rPr lang="zh-TW" altLang="en-US" sz="2200" b="1" dirty="0" smtClean="0">
                <a:latin typeface="Microsoft JhengHei" charset="-120"/>
                <a:ea typeface="Microsoft JhengHei" charset="-120"/>
                <a:cs typeface="Microsoft JhengHei" charset="-120"/>
              </a:rPr>
              <a:t>重點案例</a:t>
            </a:r>
            <a:endParaRPr lang="en-US" altLang="zh-TW" sz="2200" b="1" dirty="0" smtClean="0">
              <a:latin typeface="Microsoft JhengHei" charset="-120"/>
              <a:ea typeface="Microsoft JhengHei" charset="-120"/>
              <a:cs typeface="Microsoft JhengHei" charset="-120"/>
            </a:endParaRPr>
          </a:p>
          <a:p>
            <a:endParaRPr lang="zh-CN" altLang="en-US" sz="2200" b="1" dirty="0">
              <a:latin typeface="Microsoft JhengHei" charset="-120"/>
              <a:ea typeface="Microsoft JhengHei" charset="-120"/>
              <a:cs typeface="Microsoft JhengHei" charset="-120"/>
            </a:endParaRPr>
          </a:p>
          <a:p>
            <a:r>
              <a:rPr lang="en-US" altLang="zh-TW" dirty="0" smtClean="0">
                <a:latin typeface="Microsoft JhengHei" charset="-120"/>
                <a:ea typeface="Microsoft JhengHei" charset="-120"/>
                <a:cs typeface="Microsoft JhengHei" charset="-120"/>
              </a:rPr>
              <a:t>1. </a:t>
            </a:r>
            <a:r>
              <a:rPr lang="zh-TW" altLang="zh-TW" dirty="0" smtClean="0">
                <a:latin typeface="Microsoft JhengHei" charset="-120"/>
                <a:ea typeface="Microsoft JhengHei" charset="-120"/>
                <a:cs typeface="Microsoft JhengHei" charset="-120"/>
              </a:rPr>
              <a:t>南昌市</a:t>
            </a:r>
            <a:r>
              <a:rPr lang="zh-TW" altLang="zh-TW" dirty="0">
                <a:latin typeface="Microsoft JhengHei" charset="-120"/>
                <a:ea typeface="Microsoft JhengHei" charset="-120"/>
                <a:cs typeface="Microsoft JhengHei" charset="-120"/>
              </a:rPr>
              <a:t>各所中學初被進行洗腦宣傳，觀看名為《陷阱》的污蔑大法的影片 </a:t>
            </a:r>
            <a:endParaRPr lang="en-US" altLang="zh-TW" dirty="0" smtClean="0">
              <a:latin typeface="Microsoft JhengHei" charset="-120"/>
              <a:ea typeface="Microsoft JhengHei" charset="-120"/>
              <a:cs typeface="Microsoft JhengHei" charset="-120"/>
            </a:endParaRPr>
          </a:p>
          <a:p>
            <a:r>
              <a:rPr lang="en-US" altLang="zh-TW" dirty="0" smtClean="0">
                <a:latin typeface="Microsoft JhengHei" charset="-120"/>
                <a:ea typeface="Microsoft JhengHei" charset="-120"/>
                <a:cs typeface="Microsoft JhengHei" charset="-120"/>
              </a:rPr>
              <a:t>2. </a:t>
            </a:r>
            <a:r>
              <a:rPr lang="zh-TW" altLang="en-US" dirty="0" smtClean="0">
                <a:latin typeface="Microsoft JhengHei" charset="-120"/>
                <a:ea typeface="Microsoft JhengHei" charset="-120"/>
                <a:cs typeface="Microsoft JhengHei" charset="-120"/>
              </a:rPr>
              <a:t>上饒</a:t>
            </a:r>
            <a:r>
              <a:rPr lang="zh-TW" altLang="en-US" dirty="0">
                <a:latin typeface="Microsoft JhengHei" charset="-120"/>
                <a:ea typeface="Microsoft JhengHei" charset="-120"/>
                <a:cs typeface="Microsoft JhengHei" charset="-120"/>
              </a:rPr>
              <a:t>市政法委、市委防範</a:t>
            </a:r>
            <a:r>
              <a:rPr lang="zh-TW" altLang="en-US" dirty="0" smtClean="0">
                <a:latin typeface="Microsoft JhengHei" charset="-120"/>
                <a:ea typeface="Microsoft JhengHei" charset="-120"/>
                <a:cs typeface="Microsoft JhengHei" charset="-120"/>
              </a:rPr>
              <a:t>辦在</a:t>
            </a:r>
            <a:r>
              <a:rPr lang="zh-TW" altLang="en-US" dirty="0">
                <a:latin typeface="Microsoft JhengHei" charset="-120"/>
                <a:ea typeface="Microsoft JhengHei" charset="-120"/>
                <a:cs typeface="Microsoft JhengHei" charset="-120"/>
              </a:rPr>
              <a:t>市內多</a:t>
            </a:r>
            <a:r>
              <a:rPr lang="zh-TW" altLang="en-US" dirty="0" smtClean="0">
                <a:latin typeface="Microsoft JhengHei" charset="-120"/>
                <a:ea typeface="Microsoft JhengHei" charset="-120"/>
                <a:cs typeface="Microsoft JhengHei" charset="-120"/>
              </a:rPr>
              <a:t>地推行</a:t>
            </a:r>
            <a:r>
              <a:rPr lang="zh-TW" altLang="en-US" dirty="0">
                <a:latin typeface="Microsoft JhengHei" charset="-120"/>
                <a:ea typeface="Microsoft JhengHei" charset="-120"/>
                <a:cs typeface="Microsoft JhengHei" charset="-120"/>
              </a:rPr>
              <a:t>所謂“反</a:t>
            </a:r>
            <a:r>
              <a:rPr lang="en-US" altLang="zh-TW" dirty="0">
                <a:latin typeface="Microsoft JhengHei" charset="-120"/>
                <a:ea typeface="Microsoft JhengHei" charset="-120"/>
                <a:cs typeface="Microsoft JhengHei" charset="-120"/>
              </a:rPr>
              <a:t>X</a:t>
            </a:r>
            <a:r>
              <a:rPr lang="zh-TW" altLang="en-US" dirty="0">
                <a:latin typeface="Microsoft JhengHei" charset="-120"/>
                <a:ea typeface="Microsoft JhengHei" charset="-120"/>
                <a:cs typeface="Microsoft JhengHei" charset="-120"/>
              </a:rPr>
              <a:t>教宣傳”</a:t>
            </a:r>
            <a:r>
              <a:rPr lang="zh-TW" altLang="en-US" dirty="0" smtClean="0">
                <a:latin typeface="Microsoft JhengHei" charset="-120"/>
                <a:ea typeface="Microsoft JhengHei" charset="-120"/>
                <a:cs typeface="Microsoft JhengHei" charset="-120"/>
              </a:rPr>
              <a:t>，並從中</a:t>
            </a:r>
            <a:r>
              <a:rPr lang="zh-TW" altLang="zh-TW" dirty="0" smtClean="0">
                <a:latin typeface="Microsoft JhengHei" charset="-120"/>
                <a:ea typeface="Microsoft JhengHei" charset="-120"/>
                <a:cs typeface="Microsoft JhengHei" charset="-120"/>
              </a:rPr>
              <a:t>污蔑大法</a:t>
            </a:r>
            <a:r>
              <a:rPr lang="zh-TW" altLang="en-US" dirty="0" smtClean="0">
                <a:latin typeface="Microsoft JhengHei" charset="-120"/>
                <a:ea typeface="Microsoft JhengHei" charset="-120"/>
                <a:cs typeface="Microsoft JhengHei" charset="-120"/>
              </a:rPr>
              <a:t>。</a:t>
            </a:r>
            <a:endParaRPr lang="zh-TW" altLang="en-US" dirty="0">
              <a:latin typeface="Microsoft JhengHei" charset="-120"/>
              <a:ea typeface="Microsoft JhengHei" charset="-120"/>
              <a:cs typeface="Microsoft JhengHei" charset="-120"/>
            </a:endParaRPr>
          </a:p>
          <a:p>
            <a:endParaRPr lang="en-US" altLang="zh-TW" sz="2400" b="1" dirty="0" smtClean="0">
              <a:solidFill>
                <a:srgbClr val="0070C0"/>
              </a:solidFill>
              <a:latin typeface="Microsoft JhengHei" charset="-120"/>
              <a:ea typeface="Microsoft JhengHei" charset="-120"/>
              <a:cs typeface="Microsoft JhengHei" charset="-120"/>
            </a:endParaRPr>
          </a:p>
          <a:p>
            <a:r>
              <a:rPr lang="zh-TW" altLang="en-US" sz="2400" b="1" dirty="0" smtClean="0">
                <a:solidFill>
                  <a:srgbClr val="0070C0"/>
                </a:solidFill>
                <a:latin typeface="Microsoft JhengHei" charset="-120"/>
                <a:ea typeface="Microsoft JhengHei" charset="-120"/>
                <a:cs typeface="Microsoft JhengHei" charset="-120"/>
              </a:rPr>
              <a:t>重點案例說明：</a:t>
            </a:r>
            <a:r>
              <a:rPr lang="zh-TW" altLang="en-US" dirty="0" smtClean="0">
                <a:latin typeface="Microsoft JhengHei" charset="-120"/>
                <a:ea typeface="Microsoft JhengHei" charset="-120"/>
                <a:cs typeface="Microsoft JhengHei" charset="-120"/>
              </a:rPr>
              <a:t/>
            </a:r>
            <a:br>
              <a:rPr lang="zh-TW" altLang="en-US" dirty="0" smtClean="0">
                <a:latin typeface="Microsoft JhengHei" charset="-120"/>
                <a:ea typeface="Microsoft JhengHei" charset="-120"/>
                <a:cs typeface="Microsoft JhengHei" charset="-120"/>
              </a:rPr>
            </a:br>
            <a:r>
              <a:rPr lang="zh-TW" altLang="en-US" dirty="0" smtClean="0">
                <a:latin typeface="Microsoft JhengHei" charset="-120"/>
                <a:ea typeface="Microsoft JhengHei" charset="-120"/>
                <a:cs typeface="Microsoft JhengHei" charset="-120"/>
              </a:rPr>
              <a:t>◎週一（</a:t>
            </a:r>
            <a:r>
              <a:rPr lang="en-US" altLang="zh-TW" dirty="0">
                <a:latin typeface="Microsoft JhengHei" charset="-120"/>
                <a:ea typeface="Microsoft JhengHei" charset="-120"/>
                <a:cs typeface="Microsoft JhengHei" charset="-120"/>
              </a:rPr>
              <a:t>2</a:t>
            </a:r>
            <a:r>
              <a:rPr lang="zh-TW" altLang="en-US" dirty="0" smtClean="0">
                <a:latin typeface="Microsoft JhengHei" charset="-120"/>
                <a:ea typeface="Microsoft JhengHei" charset="-120"/>
                <a:cs typeface="Microsoft JhengHei" charset="-120"/>
              </a:rPr>
              <a:t>月</a:t>
            </a:r>
            <a:r>
              <a:rPr lang="en-US" altLang="zh-TW" dirty="0" smtClean="0">
                <a:latin typeface="Microsoft JhengHei" charset="-120"/>
                <a:ea typeface="Microsoft JhengHei" charset="-120"/>
                <a:cs typeface="Microsoft JhengHei" charset="-120"/>
              </a:rPr>
              <a:t>5</a:t>
            </a:r>
            <a:r>
              <a:rPr lang="zh-TW" altLang="en-US" dirty="0" smtClean="0">
                <a:latin typeface="Microsoft JhengHei" charset="-120"/>
                <a:ea typeface="Microsoft JhengHei" charset="-120"/>
                <a:cs typeface="Microsoft JhengHei" charset="-120"/>
              </a:rPr>
              <a:t>日、</a:t>
            </a:r>
            <a:r>
              <a:rPr lang="en-US" altLang="zh-TW" dirty="0">
                <a:latin typeface="Microsoft JhengHei" charset="-120"/>
                <a:ea typeface="Microsoft JhengHei" charset="-120"/>
                <a:cs typeface="Microsoft JhengHei" charset="-120"/>
              </a:rPr>
              <a:t> 2</a:t>
            </a:r>
            <a:r>
              <a:rPr lang="zh-TW" altLang="en-US" dirty="0" smtClean="0">
                <a:latin typeface="Microsoft JhengHei" charset="-120"/>
                <a:ea typeface="Microsoft JhengHei" charset="-120"/>
                <a:cs typeface="Microsoft JhengHei" charset="-120"/>
              </a:rPr>
              <a:t>月</a:t>
            </a:r>
            <a:r>
              <a:rPr lang="en-US" altLang="zh-TW" dirty="0" smtClean="0">
                <a:latin typeface="Microsoft JhengHei" charset="-120"/>
                <a:ea typeface="Microsoft JhengHei" charset="-120"/>
                <a:cs typeface="Microsoft JhengHei" charset="-120"/>
              </a:rPr>
              <a:t>12</a:t>
            </a:r>
            <a:r>
              <a:rPr lang="zh-TW" altLang="en-US" dirty="0" smtClean="0">
                <a:latin typeface="Microsoft JhengHei" charset="-120"/>
                <a:ea typeface="Microsoft JhengHei" charset="-120"/>
                <a:cs typeface="Microsoft JhengHei" charset="-120"/>
              </a:rPr>
              <a:t>日</a:t>
            </a:r>
            <a:r>
              <a:rPr lang="zh-TW" altLang="en-US" dirty="0">
                <a:latin typeface="Microsoft JhengHei" charset="-120"/>
                <a:ea typeface="Microsoft JhengHei" charset="-120"/>
                <a:cs typeface="Microsoft JhengHei" charset="-120"/>
              </a:rPr>
              <a:t>）</a:t>
            </a:r>
            <a:r>
              <a:rPr lang="zh-TW" altLang="en-US" dirty="0" smtClean="0">
                <a:latin typeface="Microsoft JhengHei" charset="-120"/>
                <a:ea typeface="Microsoft JhengHei" charset="-120"/>
                <a:cs typeface="Microsoft JhengHei" charset="-120"/>
              </a:rPr>
              <a:t>撥打重點號碼。</a:t>
            </a:r>
            <a:endParaRPr lang="en-US" altLang="zh-TW" dirty="0" smtClean="0">
              <a:latin typeface="Microsoft JhengHei" charset="-120"/>
              <a:ea typeface="Microsoft JhengHei" charset="-120"/>
              <a:cs typeface="Microsoft JhengHei" charset="-120"/>
            </a:endParaRPr>
          </a:p>
          <a:p>
            <a:r>
              <a:rPr lang="zh-TW" altLang="en-US" dirty="0" smtClean="0">
                <a:latin typeface="Microsoft JhengHei" charset="-120"/>
                <a:ea typeface="Microsoft JhengHei" charset="-120"/>
                <a:cs typeface="Microsoft JhengHei" charset="-120"/>
              </a:rPr>
              <a:t/>
            </a:r>
            <a:br>
              <a:rPr lang="zh-TW" altLang="en-US" dirty="0" smtClean="0">
                <a:latin typeface="Microsoft JhengHei" charset="-120"/>
                <a:ea typeface="Microsoft JhengHei" charset="-120"/>
                <a:cs typeface="Microsoft JhengHei" charset="-120"/>
              </a:rPr>
            </a:br>
            <a:r>
              <a:rPr lang="zh-TW" altLang="en-US" dirty="0" smtClean="0">
                <a:latin typeface="Microsoft JhengHei" charset="-120"/>
                <a:ea typeface="Microsoft JhengHei" charset="-120"/>
                <a:cs typeface="Microsoft JhengHei" charset="-120"/>
              </a:rPr>
              <a:t>上午時段</a:t>
            </a:r>
            <a:r>
              <a:rPr lang="en-US" altLang="zh-TW" dirty="0" smtClean="0">
                <a:latin typeface="Microsoft JhengHei" charset="-120"/>
                <a:ea typeface="Microsoft JhengHei" charset="-120"/>
                <a:cs typeface="Microsoft JhengHei" charset="-120"/>
              </a:rPr>
              <a:t>【101RTC</a:t>
            </a:r>
            <a:r>
              <a:rPr lang="zh-TW" altLang="en-US" dirty="0" smtClean="0">
                <a:latin typeface="Microsoft JhengHei" charset="-120"/>
                <a:ea typeface="Microsoft JhengHei" charset="-120"/>
                <a:cs typeface="Microsoft JhengHei" charset="-120"/>
              </a:rPr>
              <a:t>第一直播室</a:t>
            </a:r>
            <a:r>
              <a:rPr lang="en-US" altLang="zh-TW" dirty="0" smtClean="0">
                <a:latin typeface="Microsoft JhengHei" charset="-120"/>
                <a:ea typeface="Microsoft JhengHei" charset="-120"/>
                <a:cs typeface="Microsoft JhengHei" charset="-120"/>
              </a:rPr>
              <a:t>】</a:t>
            </a:r>
            <a:r>
              <a:rPr lang="zh-TW" altLang="en-US" dirty="0" smtClean="0">
                <a:latin typeface="Microsoft JhengHei" charset="-120"/>
                <a:ea typeface="Microsoft JhengHei" charset="-120"/>
                <a:cs typeface="Microsoft JhengHei" charset="-120"/>
              </a:rPr>
              <a:t>有現場撥打解析。</a:t>
            </a:r>
            <a:endParaRPr lang="en-US" altLang="zh-TW" dirty="0" smtClean="0">
              <a:latin typeface="Microsoft JhengHei" charset="-120"/>
              <a:ea typeface="Microsoft JhengHei" charset="-120"/>
              <a:cs typeface="Microsoft JhengHei" charset="-120"/>
            </a:endParaRPr>
          </a:p>
          <a:p>
            <a:endParaRPr lang="en-US" altLang="zh-TW" dirty="0" smtClean="0">
              <a:latin typeface="Microsoft JhengHei" charset="-120"/>
              <a:ea typeface="Microsoft JhengHei" charset="-120"/>
              <a:cs typeface="Microsoft JhengHei" charset="-120"/>
            </a:endParaRPr>
          </a:p>
          <a:p>
            <a:r>
              <a:rPr lang="zh-TW" altLang="en-US" dirty="0" smtClean="0">
                <a:latin typeface="Microsoft JhengHei" charset="-120"/>
                <a:ea typeface="Microsoft JhengHei" charset="-120"/>
                <a:cs typeface="Microsoft JhengHei" charset="-120"/>
              </a:rPr>
              <a:t>其它時間</a:t>
            </a:r>
            <a:r>
              <a:rPr lang="en-US" altLang="zh-TW" dirty="0" smtClean="0">
                <a:latin typeface="Microsoft JhengHei" charset="-120"/>
                <a:ea typeface="Microsoft JhengHei" charset="-120"/>
                <a:cs typeface="Microsoft JhengHei" charset="-120"/>
              </a:rPr>
              <a:t>【104RTC</a:t>
            </a:r>
            <a:r>
              <a:rPr lang="zh-TW" altLang="en-US" dirty="0" smtClean="0">
                <a:latin typeface="Microsoft JhengHei" charset="-120"/>
                <a:ea typeface="Microsoft JhengHei" charset="-120"/>
                <a:cs typeface="Microsoft JhengHei" charset="-120"/>
              </a:rPr>
              <a:t>重點講真相直播室</a:t>
            </a:r>
            <a:r>
              <a:rPr lang="en-US" altLang="zh-TW" dirty="0" smtClean="0">
                <a:latin typeface="Microsoft JhengHei" charset="-120"/>
                <a:ea typeface="Microsoft JhengHei" charset="-120"/>
                <a:cs typeface="Microsoft JhengHei" charset="-120"/>
              </a:rPr>
              <a:t>】</a:t>
            </a:r>
            <a:r>
              <a:rPr lang="zh-TW" altLang="en-US" dirty="0" smtClean="0">
                <a:latin typeface="Microsoft JhengHei" charset="-120"/>
                <a:ea typeface="Microsoft JhengHei" charset="-120"/>
                <a:cs typeface="Microsoft JhengHei" charset="-120"/>
              </a:rPr>
              <a:t>每天都有同修值班，互相切磋共同</a:t>
            </a:r>
            <a:r>
              <a:rPr lang="zh-TW" altLang="en-US" sz="2000" dirty="0" smtClean="0">
                <a:latin typeface="Microsoft JhengHei" charset="-120"/>
                <a:ea typeface="Microsoft JhengHei" charset="-120"/>
                <a:cs typeface="Microsoft JhengHei" charset="-120"/>
              </a:rPr>
              <a:t>撥打。</a:t>
            </a:r>
            <a:endParaRPr lang="en-US" altLang="zh-TW" sz="2000" dirty="0" smtClean="0">
              <a:latin typeface="Microsoft JhengHei" charset="-120"/>
              <a:ea typeface="Microsoft JhengHei" charset="-120"/>
              <a:cs typeface="Microsoft JhengHei" charset="-120"/>
            </a:endParaRPr>
          </a:p>
        </p:txBody>
      </p:sp>
    </p:spTree>
    <p:extLst>
      <p:ext uri="{BB962C8B-B14F-4D97-AF65-F5344CB8AC3E}">
        <p14:creationId xmlns:p14="http://schemas.microsoft.com/office/powerpoint/2010/main" val="3630584399"/>
      </p:ext>
    </p:extLst>
  </p:cSld>
  <p:clrMapOvr>
    <a:masterClrMapping/>
  </p:clrMapOvr>
  <p:transition spd="med"/>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5141" y="640913"/>
            <a:ext cx="8964488" cy="5847755"/>
          </a:xfrm>
          <a:prstGeom prst="rect">
            <a:avLst/>
          </a:prstGeom>
        </p:spPr>
        <p:txBody>
          <a:bodyPr wrap="square">
            <a:spAutoFit/>
          </a:bodyPr>
          <a:lstStyle/>
          <a:p>
            <a:r>
              <a:rPr lang="zh-TW" altLang="en-US" sz="2200" b="1" dirty="0" smtClean="0">
                <a:solidFill>
                  <a:srgbClr val="0070C0"/>
                </a:solidFill>
                <a:latin typeface="微軟正黑體" panose="020B0604030504040204" pitchFamily="34" charset="-120"/>
                <a:ea typeface="微軟正黑體" panose="020B0604030504040204" pitchFamily="34" charset="-120"/>
              </a:rPr>
              <a:t>您可根據自己的情況選擇領取以下</a:t>
            </a:r>
            <a:r>
              <a:rPr lang="zh-TW" altLang="en-US" sz="2200" b="1" smtClean="0">
                <a:solidFill>
                  <a:srgbClr val="0070C0"/>
                </a:solidFill>
                <a:latin typeface="微軟正黑體" panose="020B0604030504040204" pitchFamily="34" charset="-120"/>
                <a:ea typeface="微軟正黑體" panose="020B0604030504040204" pitchFamily="34" charset="-120"/>
              </a:rPr>
              <a:t>號碼參與</a:t>
            </a:r>
            <a:r>
              <a:rPr lang="zh-TW" altLang="en-US" sz="2200" b="1">
                <a:solidFill>
                  <a:srgbClr val="0070C0"/>
                </a:solidFill>
                <a:latin typeface="微軟正黑體" panose="020B0604030504040204" pitchFamily="34" charset="-120"/>
                <a:ea typeface="微軟正黑體" panose="020B0604030504040204" pitchFamily="34" charset="-120"/>
              </a:rPr>
              <a:t>重點案例</a:t>
            </a:r>
            <a:r>
              <a:rPr lang="zh-TW" altLang="en-US" sz="2200" b="1" smtClean="0">
                <a:solidFill>
                  <a:srgbClr val="0070C0"/>
                </a:solidFill>
                <a:latin typeface="微軟正黑體" panose="020B0604030504040204" pitchFamily="34" charset="-120"/>
                <a:ea typeface="微軟正黑體" panose="020B0604030504040204" pitchFamily="34" charset="-120"/>
              </a:rPr>
              <a:t>：</a:t>
            </a:r>
            <a:endParaRPr lang="en-US" altLang="zh-TW" sz="2400" dirty="0">
              <a:solidFill>
                <a:srgbClr val="7030A0"/>
              </a:solidFill>
              <a:latin typeface="微軟正黑體" panose="020B0604030504040204" pitchFamily="34" charset="-120"/>
              <a:ea typeface="微軟正黑體" panose="020B0604030504040204" pitchFamily="34" charset="-120"/>
            </a:endParaRPr>
          </a:p>
          <a:p>
            <a:r>
              <a:rPr lang="en-US" altLang="zh-TW" sz="2000" b="1" dirty="0" smtClean="0">
                <a:solidFill>
                  <a:srgbClr val="7030A0"/>
                </a:solidFill>
                <a:latin typeface="微軟正黑體" panose="020B0604030504040204" pitchFamily="34" charset="-120"/>
                <a:ea typeface="微軟正黑體" panose="020B0604030504040204" pitchFamily="34" charset="-120"/>
              </a:rPr>
              <a:t>◎</a:t>
            </a:r>
            <a:r>
              <a:rPr lang="zh-TW" altLang="en-US" sz="2000" b="1" dirty="0" smtClean="0">
                <a:solidFill>
                  <a:srgbClr val="7030A0"/>
                </a:solidFill>
                <a:latin typeface="微軟正黑體" panose="020B0604030504040204" pitchFamily="34" charset="-120"/>
                <a:ea typeface="微軟正黑體" panose="020B0604030504040204" pitchFamily="34" charset="-120"/>
              </a:rPr>
              <a:t> 當地民眾：</a:t>
            </a:r>
            <a:endParaRPr lang="en-US" altLang="zh-TW" sz="2000" b="1" dirty="0" smtClean="0">
              <a:solidFill>
                <a:srgbClr val="7030A0"/>
              </a:solidFill>
              <a:latin typeface="微軟正黑體" panose="020B0604030504040204" pitchFamily="34" charset="-120"/>
              <a:ea typeface="微軟正黑體" panose="020B0604030504040204" pitchFamily="34" charset="-120"/>
            </a:endParaRPr>
          </a:p>
          <a:p>
            <a:r>
              <a:rPr lang="en-US" altLang="zh-TW" dirty="0" smtClean="0">
                <a:latin typeface="微軟正黑體" panose="020B0604030504040204" pitchFamily="34" charset="-120"/>
                <a:ea typeface="微軟正黑體" panose="020B0604030504040204" pitchFamily="34" charset="-120"/>
              </a:rPr>
              <a:t>55—</a:t>
            </a:r>
            <a:r>
              <a:rPr lang="zh-TW" altLang="en-US" dirty="0" smtClean="0">
                <a:latin typeface="微軟正黑體" panose="020B0604030504040204" pitchFamily="34" charset="-120"/>
                <a:ea typeface="微軟正黑體" panose="020B0604030504040204" pitchFamily="34" charset="-120"/>
              </a:rPr>
              <a:t>當地的</a:t>
            </a:r>
            <a:r>
              <a:rPr lang="en-US" altLang="zh-TW" dirty="0" smtClean="0">
                <a:latin typeface="微軟正黑體" panose="020B0604030504040204" pitchFamily="34" charset="-120"/>
                <a:ea typeface="微軟正黑體" panose="020B0604030504040204" pitchFamily="34" charset="-120"/>
              </a:rPr>
              <a:t>RTC</a:t>
            </a:r>
            <a:r>
              <a:rPr lang="zh-TW" altLang="en-US" dirty="0" smtClean="0">
                <a:latin typeface="微軟正黑體" panose="020B0604030504040204" pitchFamily="34" charset="-120"/>
                <a:ea typeface="微軟正黑體" panose="020B0604030504040204" pitchFamily="34" charset="-120"/>
              </a:rPr>
              <a:t>號碼（向當地民眾揭露當地邪惡）回饋到</a:t>
            </a:r>
            <a:r>
              <a:rPr lang="en-US" altLang="zh-TW" dirty="0" smtClean="0">
                <a:latin typeface="微軟正黑體" panose="020B0604030504040204" pitchFamily="34" charset="-120"/>
                <a:ea typeface="微軟正黑體" panose="020B0604030504040204" pitchFamily="34" charset="-120"/>
              </a:rPr>
              <a:t>【1002-rtc</a:t>
            </a:r>
            <a:r>
              <a:rPr lang="zh-TW" altLang="en-US" dirty="0" smtClean="0">
                <a:latin typeface="微軟正黑體" panose="020B0604030504040204" pitchFamily="34" charset="-120"/>
                <a:ea typeface="微軟正黑體" panose="020B0604030504040204" pitchFamily="34" charset="-120"/>
              </a:rPr>
              <a:t>普通號碼回饋平臺</a:t>
            </a:r>
            <a:r>
              <a:rPr lang="en-US" altLang="zh-TW" dirty="0" smtClean="0">
                <a:latin typeface="微軟正黑體" panose="020B0604030504040204" pitchFamily="34" charset="-120"/>
                <a:ea typeface="微軟正黑體" panose="020B0604030504040204" pitchFamily="34" charset="-120"/>
              </a:rPr>
              <a:t>】</a:t>
            </a:r>
            <a:r>
              <a:rPr lang="en-US" altLang="zh-TW" dirty="0">
                <a:latin typeface="微軟正黑體" panose="020B0604030504040204" pitchFamily="34" charset="-120"/>
                <a:ea typeface="微軟正黑體" panose="020B0604030504040204" pitchFamily="34" charset="-120"/>
              </a:rPr>
              <a:t/>
            </a:r>
            <a:br>
              <a:rPr lang="en-US" altLang="zh-TW" dirty="0">
                <a:latin typeface="微軟正黑體" panose="020B0604030504040204" pitchFamily="34" charset="-120"/>
                <a:ea typeface="微軟正黑體" panose="020B0604030504040204" pitchFamily="34" charset="-120"/>
              </a:rPr>
            </a:br>
            <a:endParaRPr lang="en-US" altLang="zh-TW" sz="2000" b="1" dirty="0">
              <a:solidFill>
                <a:srgbClr val="0070C0"/>
              </a:solidFill>
              <a:latin typeface="微軟正黑體" panose="020B0604030504040204" pitchFamily="34" charset="-120"/>
              <a:ea typeface="微軟正黑體" panose="020B0604030504040204" pitchFamily="34" charset="-120"/>
            </a:endParaRPr>
          </a:p>
          <a:p>
            <a:r>
              <a:rPr lang="en-US" altLang="zh-TW" sz="2000" b="1" dirty="0" smtClean="0">
                <a:solidFill>
                  <a:srgbClr val="7030A0"/>
                </a:solidFill>
                <a:latin typeface="微軟正黑體" panose="020B0604030504040204" pitchFamily="34" charset="-120"/>
                <a:ea typeface="微軟正黑體" panose="020B0604030504040204" pitchFamily="34" charset="-120"/>
              </a:rPr>
              <a:t>◎</a:t>
            </a:r>
            <a:r>
              <a:rPr lang="zh-TW" altLang="en-US" sz="2000" b="1" dirty="0" smtClean="0">
                <a:solidFill>
                  <a:srgbClr val="7030A0"/>
                </a:solidFill>
                <a:latin typeface="微軟正黑體" panose="020B0604030504040204" pitchFamily="34" charset="-120"/>
                <a:ea typeface="微軟正黑體" panose="020B0604030504040204" pitchFamily="34" charset="-120"/>
              </a:rPr>
              <a:t> </a:t>
            </a:r>
            <a:r>
              <a:rPr lang="zh-TW" altLang="en-US" sz="2000" b="1" dirty="0">
                <a:solidFill>
                  <a:srgbClr val="7030A0"/>
                </a:solidFill>
                <a:latin typeface="微軟正黑體" panose="020B0604030504040204" pitchFamily="34" charset="-120"/>
                <a:ea typeface="微軟正黑體" panose="020B0604030504040204" pitchFamily="34" charset="-120"/>
              </a:rPr>
              <a:t>重點</a:t>
            </a:r>
            <a:r>
              <a:rPr lang="zh-TW" altLang="en-US" sz="2000" b="1" dirty="0" smtClean="0">
                <a:solidFill>
                  <a:srgbClr val="7030A0"/>
                </a:solidFill>
                <a:latin typeface="微軟正黑體" panose="020B0604030504040204" pitchFamily="34" charset="-120"/>
                <a:ea typeface="微軟正黑體" panose="020B0604030504040204" pitchFamily="34" charset="-120"/>
              </a:rPr>
              <a:t>號碼：</a:t>
            </a:r>
            <a:r>
              <a:rPr lang="zh-TW" altLang="en-US" dirty="0">
                <a:latin typeface="微軟正黑體" panose="020B0604030504040204" pitchFamily="34" charset="-120"/>
                <a:ea typeface="微軟正黑體" panose="020B0604030504040204" pitchFamily="34" charset="-120"/>
              </a:rPr>
              <a:t/>
            </a:r>
            <a:br>
              <a:rPr lang="zh-TW" altLang="en-US" dirty="0">
                <a:latin typeface="微軟正黑體" panose="020B0604030504040204" pitchFamily="34" charset="-120"/>
                <a:ea typeface="微軟正黑體" panose="020B0604030504040204" pitchFamily="34" charset="-120"/>
              </a:rPr>
            </a:br>
            <a:r>
              <a:rPr lang="en-US" altLang="zh-TW" dirty="0">
                <a:latin typeface="微軟正黑體" panose="020B0604030504040204" pitchFamily="34" charset="-120"/>
                <a:ea typeface="微軟正黑體" panose="020B0604030504040204" pitchFamily="34" charset="-120"/>
              </a:rPr>
              <a:t>44-</a:t>
            </a:r>
            <a:r>
              <a:rPr lang="en-US" altLang="zh-TW" dirty="0" smtClean="0">
                <a:latin typeface="微軟正黑體" panose="020B0604030504040204" pitchFamily="34" charset="-120"/>
                <a:ea typeface="微軟正黑體" panose="020B0604030504040204" pitchFamily="34" charset="-120"/>
              </a:rPr>
              <a:t>-</a:t>
            </a:r>
            <a:r>
              <a:rPr lang="zh-TW" altLang="en-US" dirty="0" smtClean="0">
                <a:latin typeface="微軟正黑體" panose="020B0604030504040204" pitchFamily="34" charset="-120"/>
                <a:ea typeface="微軟正黑體" panose="020B0604030504040204" pitchFamily="34" charset="-120"/>
              </a:rPr>
              <a:t>座機（白天撥打）請回饋到</a:t>
            </a:r>
            <a:r>
              <a:rPr lang="en-US" altLang="zh-TW" dirty="0" smtClean="0">
                <a:latin typeface="微軟正黑體" panose="020B0604030504040204" pitchFamily="34" charset="-120"/>
                <a:ea typeface="微軟正黑體" panose="020B0604030504040204" pitchFamily="34" charset="-120"/>
              </a:rPr>
              <a:t>【1003-rtc</a:t>
            </a:r>
            <a:r>
              <a:rPr lang="zh-TW" altLang="en-US" dirty="0" smtClean="0">
                <a:latin typeface="微軟正黑體" panose="020B0604030504040204" pitchFamily="34" charset="-120"/>
                <a:ea typeface="微軟正黑體" panose="020B0604030504040204" pitchFamily="34" charset="-120"/>
              </a:rPr>
              <a:t>重點號碼回饋平臺</a:t>
            </a:r>
            <a:r>
              <a:rPr lang="en-US" altLang="zh-TW" dirty="0" smtClean="0">
                <a:latin typeface="微軟正黑體" panose="020B0604030504040204" pitchFamily="34" charset="-120"/>
                <a:ea typeface="微軟正黑體" panose="020B0604030504040204" pitchFamily="34" charset="-120"/>
              </a:rPr>
              <a:t>】</a:t>
            </a:r>
            <a:r>
              <a:rPr lang="en-US" altLang="zh-TW" dirty="0">
                <a:latin typeface="微軟正黑體" panose="020B0604030504040204" pitchFamily="34" charset="-120"/>
                <a:ea typeface="微軟正黑體" panose="020B0604030504040204" pitchFamily="34" charset="-120"/>
              </a:rPr>
              <a:t/>
            </a:r>
            <a:br>
              <a:rPr lang="en-US" altLang="zh-TW" dirty="0">
                <a:latin typeface="微軟正黑體" panose="020B0604030504040204" pitchFamily="34" charset="-120"/>
                <a:ea typeface="微軟正黑體" panose="020B0604030504040204" pitchFamily="34" charset="-120"/>
              </a:rPr>
            </a:br>
            <a:r>
              <a:rPr lang="en-US" altLang="zh-TW" dirty="0" smtClean="0">
                <a:latin typeface="微軟正黑體" panose="020B0604030504040204" pitchFamily="34" charset="-120"/>
                <a:ea typeface="微軟正黑體" panose="020B0604030504040204" pitchFamily="34" charset="-120"/>
              </a:rPr>
              <a:t>45--</a:t>
            </a:r>
            <a:r>
              <a:rPr lang="zh-TW" altLang="en-US" dirty="0" smtClean="0">
                <a:latin typeface="微軟正黑體" panose="020B0604030504040204" pitchFamily="34" charset="-120"/>
                <a:ea typeface="微軟正黑體" panose="020B0604030504040204" pitchFamily="34" charset="-120"/>
              </a:rPr>
              <a:t>手機（傍晚或晚間撥打）請回饋到</a:t>
            </a:r>
            <a:r>
              <a:rPr lang="en-US" altLang="zh-TW" dirty="0" smtClean="0">
                <a:latin typeface="微軟正黑體" panose="020B0604030504040204" pitchFamily="34" charset="-120"/>
                <a:ea typeface="微軟正黑體" panose="020B0604030504040204" pitchFamily="34" charset="-120"/>
              </a:rPr>
              <a:t>【1003-rtc</a:t>
            </a:r>
            <a:r>
              <a:rPr lang="zh-TW" altLang="en-US" dirty="0" smtClean="0">
                <a:latin typeface="微軟正黑體" panose="020B0604030504040204" pitchFamily="34" charset="-120"/>
                <a:ea typeface="微軟正黑體" panose="020B0604030504040204" pitchFamily="34" charset="-120"/>
              </a:rPr>
              <a:t>重點號碼回饋平臺</a:t>
            </a:r>
            <a:r>
              <a:rPr lang="en-US" altLang="zh-TW" dirty="0" smtClean="0">
                <a:latin typeface="微軟正黑體" panose="020B0604030504040204" pitchFamily="34" charset="-120"/>
                <a:ea typeface="微軟正黑體" panose="020B0604030504040204" pitchFamily="34" charset="-120"/>
              </a:rPr>
              <a:t>】</a:t>
            </a:r>
            <a:r>
              <a:rPr lang="en-US" altLang="zh-TW" dirty="0">
                <a:latin typeface="微軟正黑體" panose="020B0604030504040204" pitchFamily="34" charset="-120"/>
                <a:ea typeface="微軟正黑體" panose="020B0604030504040204" pitchFamily="34" charset="-120"/>
              </a:rPr>
              <a:t/>
            </a:r>
            <a:br>
              <a:rPr lang="en-US" altLang="zh-TW" dirty="0">
                <a:latin typeface="微軟正黑體" panose="020B0604030504040204" pitchFamily="34" charset="-120"/>
                <a:ea typeface="微軟正黑體" panose="020B0604030504040204" pitchFamily="34" charset="-120"/>
              </a:rPr>
            </a:br>
            <a:r>
              <a:rPr lang="en-US" altLang="zh-TW" dirty="0" smtClean="0">
                <a:latin typeface="微軟正黑體" panose="020B0604030504040204" pitchFamily="34" charset="-120"/>
                <a:ea typeface="微軟正黑體" panose="020B0604030504040204" pitchFamily="34" charset="-120"/>
              </a:rPr>
              <a:t>46—</a:t>
            </a:r>
            <a:r>
              <a:rPr lang="zh-TW" altLang="en-US" dirty="0" smtClean="0">
                <a:latin typeface="微軟正黑體" panose="020B0604030504040204" pitchFamily="34" charset="-120"/>
                <a:ea typeface="微軟正黑體" panose="020B0604030504040204" pitchFamily="34" charset="-120"/>
              </a:rPr>
              <a:t>重要座機特別號碼（請平時撥打重點的同修儘量先領</a:t>
            </a:r>
            <a:r>
              <a:rPr lang="en-US" altLang="zh-TW" dirty="0" smtClean="0">
                <a:latin typeface="微軟正黑體" panose="020B0604030504040204" pitchFamily="34" charset="-120"/>
                <a:ea typeface="微軟正黑體" panose="020B0604030504040204" pitchFamily="34" charset="-120"/>
              </a:rPr>
              <a:t>46</a:t>
            </a:r>
            <a:r>
              <a:rPr lang="zh-TW" altLang="en-US" dirty="0" smtClean="0">
                <a:latin typeface="微軟正黑體" panose="020B0604030504040204" pitchFamily="34" charset="-120"/>
                <a:ea typeface="微軟正黑體" panose="020B0604030504040204" pitchFamily="34" charset="-120"/>
              </a:rPr>
              <a:t>）請回饋到</a:t>
            </a:r>
            <a:r>
              <a:rPr lang="en-US" altLang="zh-TW" dirty="0" smtClean="0">
                <a:latin typeface="微軟正黑體" panose="020B0604030504040204" pitchFamily="34" charset="-120"/>
                <a:ea typeface="微軟正黑體" panose="020B0604030504040204" pitchFamily="34" charset="-120"/>
              </a:rPr>
              <a:t>【1005-</a:t>
            </a:r>
            <a:r>
              <a:rPr lang="zh-TW" altLang="en-US" dirty="0" smtClean="0">
                <a:latin typeface="微軟正黑體" panose="020B0604030504040204" pitchFamily="34" charset="-120"/>
                <a:ea typeface="微軟正黑體" panose="020B0604030504040204" pitchFamily="34" charset="-120"/>
              </a:rPr>
              <a:t>明慧緊急案例回饋平臺</a:t>
            </a:r>
            <a:r>
              <a:rPr lang="en-US" altLang="zh-TW" dirty="0" smtClean="0">
                <a:latin typeface="微軟正黑體" panose="020B0604030504040204" pitchFamily="34" charset="-120"/>
                <a:ea typeface="微軟正黑體" panose="020B0604030504040204" pitchFamily="34" charset="-120"/>
              </a:rPr>
              <a:t>】</a:t>
            </a:r>
          </a:p>
          <a:p>
            <a:r>
              <a:rPr lang="en-US" altLang="zh-TW" dirty="0" smtClean="0">
                <a:latin typeface="微軟正黑體" panose="020B0604030504040204" pitchFamily="34" charset="-120"/>
                <a:ea typeface="微軟正黑體" panose="020B0604030504040204" pitchFamily="34" charset="-120"/>
              </a:rPr>
              <a:t>47--</a:t>
            </a:r>
            <a:r>
              <a:rPr lang="zh-TW" altLang="en-US" dirty="0" smtClean="0">
                <a:latin typeface="微軟正黑體" panose="020B0604030504040204" pitchFamily="34" charset="-120"/>
                <a:ea typeface="微軟正黑體" panose="020B0604030504040204" pitchFamily="34" charset="-120"/>
              </a:rPr>
              <a:t>重要手機特別號碼（請平時撥打重點的同修儘量先領</a:t>
            </a:r>
            <a:r>
              <a:rPr lang="en-US" altLang="zh-TW" dirty="0" smtClean="0">
                <a:latin typeface="微軟正黑體" panose="020B0604030504040204" pitchFamily="34" charset="-120"/>
                <a:ea typeface="微軟正黑體" panose="020B0604030504040204" pitchFamily="34" charset="-120"/>
              </a:rPr>
              <a:t>47</a:t>
            </a:r>
            <a:r>
              <a:rPr lang="zh-TW" altLang="en-US" dirty="0" smtClean="0">
                <a:latin typeface="微軟正黑體" panose="020B0604030504040204" pitchFamily="34" charset="-120"/>
                <a:ea typeface="微軟正黑體" panose="020B0604030504040204" pitchFamily="34" charset="-120"/>
              </a:rPr>
              <a:t>）請回饋到</a:t>
            </a:r>
            <a:r>
              <a:rPr lang="en-US" altLang="zh-TW" dirty="0" smtClean="0">
                <a:latin typeface="微軟正黑體" panose="020B0604030504040204" pitchFamily="34" charset="-120"/>
                <a:ea typeface="微軟正黑體" panose="020B0604030504040204" pitchFamily="34" charset="-120"/>
              </a:rPr>
              <a:t>【1005-</a:t>
            </a:r>
            <a:r>
              <a:rPr lang="zh-TW" altLang="en-US" dirty="0" smtClean="0">
                <a:latin typeface="微軟正黑體" panose="020B0604030504040204" pitchFamily="34" charset="-120"/>
                <a:ea typeface="微軟正黑體" panose="020B0604030504040204" pitchFamily="34" charset="-120"/>
              </a:rPr>
              <a:t>明慧緊急案例回饋平臺</a:t>
            </a:r>
            <a:r>
              <a:rPr lang="en-US" altLang="zh-TW" dirty="0" smtClean="0">
                <a:latin typeface="微軟正黑體" panose="020B0604030504040204" pitchFamily="34" charset="-120"/>
                <a:ea typeface="微軟正黑體" panose="020B0604030504040204" pitchFamily="34" charset="-120"/>
              </a:rPr>
              <a:t>】</a:t>
            </a:r>
          </a:p>
          <a:p>
            <a:endParaRPr lang="en-US" altLang="zh-TW" dirty="0">
              <a:latin typeface="微軟正黑體" panose="020B0604030504040204" pitchFamily="34" charset="-120"/>
              <a:ea typeface="微軟正黑體" panose="020B0604030504040204" pitchFamily="34" charset="-120"/>
            </a:endParaRPr>
          </a:p>
          <a:p>
            <a:r>
              <a:rPr lang="en-US" altLang="zh-TW" sz="2000" b="1" dirty="0" smtClean="0">
                <a:solidFill>
                  <a:srgbClr val="7030A0"/>
                </a:solidFill>
                <a:latin typeface="微軟正黑體" panose="020B0604030504040204" pitchFamily="34" charset="-120"/>
                <a:ea typeface="微軟正黑體" panose="020B0604030504040204" pitchFamily="34" charset="-120"/>
              </a:rPr>
              <a:t>◎</a:t>
            </a:r>
            <a:r>
              <a:rPr lang="zh-TW" altLang="en-US" sz="2000" b="1" dirty="0" smtClean="0">
                <a:solidFill>
                  <a:srgbClr val="7030A0"/>
                </a:solidFill>
                <a:latin typeface="微軟正黑體" panose="020B0604030504040204" pitchFamily="34" charset="-120"/>
                <a:ea typeface="微軟正黑體" panose="020B0604030504040204" pitchFamily="34" charset="-120"/>
              </a:rPr>
              <a:t> 重點案例核心號碼：</a:t>
            </a:r>
            <a:r>
              <a:rPr lang="zh-TW" altLang="en-US" dirty="0"/>
              <a:t/>
            </a:r>
            <a:br>
              <a:rPr lang="zh-TW" altLang="en-US" dirty="0"/>
            </a:br>
            <a:r>
              <a:rPr lang="zh-TW" altLang="en-US" dirty="0" smtClean="0"/>
              <a:t>重點</a:t>
            </a:r>
            <a:r>
              <a:rPr lang="zh-TW" altLang="en-US" dirty="0" smtClean="0">
                <a:latin typeface="微軟正黑體" panose="020B0604030504040204" pitchFamily="34" charset="-120"/>
                <a:ea typeface="微軟正黑體" panose="020B0604030504040204" pitchFamily="34" charset="-120"/>
              </a:rPr>
              <a:t>案例核心號碼的撥打，主要是在安信平臺上領號。如有意願參加核心號碼撥打的同修請到</a:t>
            </a:r>
            <a:r>
              <a:rPr lang="en-US" altLang="zh-TW" dirty="0" smtClean="0">
                <a:latin typeface="微軟正黑體" panose="020B0604030504040204" pitchFamily="34" charset="-120"/>
                <a:ea typeface="微軟正黑體" panose="020B0604030504040204" pitchFamily="34" charset="-120"/>
              </a:rPr>
              <a:t>【104RTC</a:t>
            </a:r>
            <a:r>
              <a:rPr lang="zh-TW" altLang="en-US" dirty="0" smtClean="0">
                <a:latin typeface="微軟正黑體" panose="020B0604030504040204" pitchFamily="34" charset="-120"/>
                <a:ea typeface="微軟正黑體" panose="020B0604030504040204" pitchFamily="34" charset="-120"/>
              </a:rPr>
              <a:t>重點講真相直播室</a:t>
            </a:r>
            <a:r>
              <a:rPr lang="en-US" altLang="zh-TW" dirty="0" smtClean="0">
                <a:latin typeface="微軟正黑體" panose="020B0604030504040204" pitchFamily="34" charset="-120"/>
                <a:ea typeface="微軟正黑體" panose="020B0604030504040204" pitchFamily="34" charset="-120"/>
              </a:rPr>
              <a:t>】</a:t>
            </a:r>
            <a:r>
              <a:rPr lang="zh-TW" altLang="en-US" dirty="0" smtClean="0">
                <a:latin typeface="微軟正黑體" panose="020B0604030504040204" pitchFamily="34" charset="-120"/>
                <a:ea typeface="微軟正黑體" panose="020B0604030504040204" pitchFamily="34" charset="-120"/>
              </a:rPr>
              <a:t>找當班負責同修，可讓負責同修將您加入到領號平臺。或請當班同修幫你領號，參與撥打。</a:t>
            </a:r>
          </a:p>
          <a:p>
            <a:endParaRPr lang="en-US" altLang="zh-TW" dirty="0" smtClean="0">
              <a:latin typeface="微軟正黑體" panose="020B0604030504040204" pitchFamily="34" charset="-120"/>
              <a:ea typeface="微軟正黑體" panose="020B0604030504040204" pitchFamily="34" charset="-120"/>
            </a:endParaRPr>
          </a:p>
          <a:p>
            <a:r>
              <a:rPr lang="en-US" altLang="zh-TW" sz="2000" b="1" dirty="0" smtClean="0">
                <a:solidFill>
                  <a:srgbClr val="7030A0"/>
                </a:solidFill>
                <a:latin typeface="微軟正黑體" panose="020B0604030504040204" pitchFamily="34" charset="-120"/>
                <a:ea typeface="微軟正黑體" panose="020B0604030504040204" pitchFamily="34" charset="-120"/>
              </a:rPr>
              <a:t>◎</a:t>
            </a:r>
            <a:r>
              <a:rPr lang="zh-TW" altLang="en-US" sz="2000" b="1" dirty="0" smtClean="0">
                <a:solidFill>
                  <a:srgbClr val="7030A0"/>
                </a:solidFill>
                <a:latin typeface="微軟正黑體" panose="020B0604030504040204" pitchFamily="34" charset="-120"/>
                <a:ea typeface="微軟正黑體" panose="020B0604030504040204" pitchFamily="34" charset="-120"/>
              </a:rPr>
              <a:t>週三聯合專案（同一案情）：</a:t>
            </a:r>
            <a:r>
              <a:rPr lang="zh-TW" altLang="en-US" dirty="0" smtClean="0">
                <a:latin typeface="微軟正黑體" panose="020B0604030504040204" pitchFamily="34" charset="-120"/>
                <a:ea typeface="微軟正黑體" panose="020B0604030504040204" pitchFamily="34" charset="-120"/>
              </a:rPr>
              <a:t/>
            </a:r>
            <a:br>
              <a:rPr lang="zh-TW" altLang="en-US" dirty="0" smtClean="0">
                <a:latin typeface="微軟正黑體" panose="020B0604030504040204" pitchFamily="34" charset="-120"/>
                <a:ea typeface="微軟正黑體" panose="020B0604030504040204" pitchFamily="34" charset="-120"/>
              </a:rPr>
            </a:br>
            <a:r>
              <a:rPr lang="zh-TW" altLang="en-US" dirty="0" smtClean="0">
                <a:latin typeface="微軟正黑體" panose="020B0604030504040204" pitchFamily="34" charset="-120"/>
                <a:ea typeface="微軟正黑體" panose="020B0604030504040204" pitchFamily="34" charset="-120"/>
              </a:rPr>
              <a:t>聯合專案當天，聽了真相的號碼會自動上傳到</a:t>
            </a:r>
            <a:r>
              <a:rPr lang="en-US" altLang="zh-TW" dirty="0" smtClean="0">
                <a:latin typeface="微軟正黑體" panose="020B0604030504040204" pitchFamily="34" charset="-120"/>
                <a:ea typeface="微軟正黑體" panose="020B0604030504040204" pitchFamily="34" charset="-120"/>
              </a:rPr>
              <a:t>8</a:t>
            </a:r>
            <a:r>
              <a:rPr lang="zh-TW" altLang="en-US" dirty="0" smtClean="0">
                <a:latin typeface="微軟正黑體" panose="020B0604030504040204" pitchFamily="34" charset="-120"/>
                <a:ea typeface="微軟正黑體" panose="020B0604030504040204" pitchFamily="34" charset="-120"/>
              </a:rPr>
              <a:t>號鍵領號平臺。在</a:t>
            </a:r>
            <a:r>
              <a:rPr lang="en-US" altLang="zh-TW" dirty="0" smtClean="0">
                <a:latin typeface="微軟正黑體" panose="020B0604030504040204" pitchFamily="34" charset="-120"/>
                <a:ea typeface="微軟正黑體" panose="020B0604030504040204" pitchFamily="34" charset="-120"/>
              </a:rPr>
              <a:t>8</a:t>
            </a:r>
            <a:r>
              <a:rPr lang="zh-TW" altLang="en-US" dirty="0" smtClean="0">
                <a:latin typeface="微軟正黑體" panose="020B0604030504040204" pitchFamily="34" charset="-120"/>
                <a:ea typeface="微軟正黑體" panose="020B0604030504040204" pitchFamily="34" charset="-120"/>
              </a:rPr>
              <a:t>號鍵領號平臺裡的同修可自由領號參與撥打。請大家共同參與！</a:t>
            </a:r>
            <a:endParaRPr lang="zh-TW" altLang="en-US" dirty="0">
              <a:latin typeface="微軟正黑體" panose="020B0604030504040204" pitchFamily="34" charset="-120"/>
              <a:ea typeface="微軟正黑體" panose="020B0604030504040204" pitchFamily="34" charset="-120"/>
            </a:endParaRPr>
          </a:p>
        </p:txBody>
      </p:sp>
      <p:sp>
        <p:nvSpPr>
          <p:cNvPr id="3" name="矩形 2"/>
          <p:cNvSpPr/>
          <p:nvPr/>
        </p:nvSpPr>
        <p:spPr>
          <a:xfrm>
            <a:off x="107504" y="97293"/>
            <a:ext cx="2420856" cy="584775"/>
          </a:xfrm>
          <a:prstGeom prst="rect">
            <a:avLst/>
          </a:prstGeom>
        </p:spPr>
        <p:txBody>
          <a:bodyPr wrap="none">
            <a:spAutoFit/>
          </a:bodyPr>
          <a:lstStyle/>
          <a:p>
            <a:pPr fontAlgn="base"/>
            <a:r>
              <a:rPr lang="en-US" altLang="zh-TW" sz="3200" b="1" dirty="0" smtClean="0">
                <a:latin typeface="微軟正黑體" panose="020B0604030504040204" pitchFamily="34" charset="-120"/>
                <a:ea typeface="微軟正黑體" panose="020B0604030504040204" pitchFamily="34" charset="-120"/>
              </a:rPr>
              <a:t>10</a:t>
            </a:r>
            <a:r>
              <a:rPr lang="en-US" altLang="zh-TW" sz="3200" b="1" dirty="0" smtClean="0">
                <a:latin typeface="微軟正黑體" panose="020B0604030504040204" pitchFamily="34" charset="-120"/>
                <a:ea typeface="微軟正黑體" panose="020B0604030504040204" pitchFamily="34" charset="-120"/>
              </a:rPr>
              <a:t>.</a:t>
            </a:r>
            <a:r>
              <a:rPr lang="zh-TW" altLang="en-US" sz="3200" b="1" dirty="0" smtClean="0">
                <a:latin typeface="微軟正黑體" panose="020B0604030504040204" pitchFamily="34" charset="-120"/>
                <a:ea typeface="微軟正黑體" panose="020B0604030504040204" pitchFamily="34" charset="-120"/>
              </a:rPr>
              <a:t>如何參與</a:t>
            </a:r>
            <a:endParaRPr lang="zh-TW" altLang="en-US" sz="3200" b="1"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2355546228"/>
      </p:ext>
    </p:extLst>
  </p:cSld>
  <p:clrMapOvr>
    <a:masterClrMapping/>
  </p:clrMapOvr>
  <p:transition spd="med"/>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3164" r="13819"/>
          <a:stretch/>
        </p:blipFill>
        <p:spPr bwMode="auto">
          <a:xfrm>
            <a:off x="107504" y="-1"/>
            <a:ext cx="8902484" cy="68581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30283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圓角化單一角落矩形 8"/>
          <p:cNvSpPr/>
          <p:nvPr/>
        </p:nvSpPr>
        <p:spPr>
          <a:xfrm>
            <a:off x="4067946" y="511807"/>
            <a:ext cx="5076054" cy="6346194"/>
          </a:xfrm>
          <a:prstGeom prst="round1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solidFill>
                <a:schemeClr val="tx1"/>
              </a:solidFill>
            </a:endParaRPr>
          </a:p>
        </p:txBody>
      </p:sp>
      <p:sp>
        <p:nvSpPr>
          <p:cNvPr id="3" name="矩形 2"/>
          <p:cNvSpPr/>
          <p:nvPr/>
        </p:nvSpPr>
        <p:spPr>
          <a:xfrm>
            <a:off x="1" y="0"/>
            <a:ext cx="4067945" cy="6858000"/>
          </a:xfrm>
          <a:prstGeom prst="rect">
            <a:avLst/>
          </a:prstGeom>
          <a:solidFill>
            <a:schemeClr val="tx2">
              <a:lumMod val="50000"/>
              <a:alpha val="6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0942" tIns="45472" rIns="90942" bIns="45472" rtlCol="0" anchor="ctr"/>
          <a:lstStyle/>
          <a:p>
            <a:pPr algn="ctr"/>
            <a:endParaRPr lang="en-US" altLang="zh-TW" sz="3200" b="1" dirty="0">
              <a:latin typeface="微軟正黑體" panose="020B0604030504040204" pitchFamily="34" charset="-120"/>
              <a:ea typeface="微軟正黑體" panose="020B0604030504040204" pitchFamily="34" charset="-120"/>
            </a:endParaRPr>
          </a:p>
        </p:txBody>
      </p:sp>
      <p:sp>
        <p:nvSpPr>
          <p:cNvPr id="2" name="文字方塊 1"/>
          <p:cNvSpPr txBox="1"/>
          <p:nvPr/>
        </p:nvSpPr>
        <p:spPr>
          <a:xfrm>
            <a:off x="101252" y="188641"/>
            <a:ext cx="3808050" cy="645830"/>
          </a:xfrm>
          <a:prstGeom prst="rect">
            <a:avLst/>
          </a:prstGeom>
          <a:noFill/>
        </p:spPr>
        <p:txBody>
          <a:bodyPr wrap="none" lIns="90942" tIns="45472" rIns="90942" bIns="45472" rtlCol="0">
            <a:spAutoFit/>
          </a:bodyPr>
          <a:lstStyle/>
          <a:p>
            <a:r>
              <a:rPr lang="en-US" altLang="zh-TW" sz="3600" b="1" dirty="0">
                <a:solidFill>
                  <a:schemeClr val="bg1"/>
                </a:solidFill>
                <a:latin typeface="微軟正黑體" panose="020B0604030504040204" pitchFamily="34" charset="-120"/>
                <a:ea typeface="微軟正黑體" panose="020B0604030504040204" pitchFamily="34" charset="-120"/>
              </a:rPr>
              <a:t>2</a:t>
            </a:r>
            <a:r>
              <a:rPr lang="en-US" altLang="zh-TW" sz="3600" b="1" dirty="0" smtClean="0">
                <a:solidFill>
                  <a:schemeClr val="bg1"/>
                </a:solidFill>
                <a:latin typeface="微軟正黑體" panose="020B0604030504040204" pitchFamily="34" charset="-120"/>
                <a:ea typeface="微軟正黑體" panose="020B0604030504040204" pitchFamily="34" charset="-120"/>
              </a:rPr>
              <a:t>.</a:t>
            </a:r>
            <a:r>
              <a:rPr lang="zh-TW" altLang="en-US" sz="3600" b="1" dirty="0" smtClean="0">
                <a:solidFill>
                  <a:schemeClr val="bg1"/>
                </a:solidFill>
                <a:latin typeface="微軟正黑體" panose="020B0604030504040204" pitchFamily="34" charset="-120"/>
                <a:ea typeface="微軟正黑體" panose="020B0604030504040204" pitchFamily="34" charset="-120"/>
              </a:rPr>
              <a:t>江西省迫害</a:t>
            </a:r>
            <a:r>
              <a:rPr lang="zh-TW" altLang="en-US" sz="3600" b="1" dirty="0">
                <a:solidFill>
                  <a:schemeClr val="bg1"/>
                </a:solidFill>
                <a:latin typeface="微軟正黑體" panose="020B0604030504040204" pitchFamily="34" charset="-120"/>
                <a:ea typeface="微軟正黑體" panose="020B0604030504040204" pitchFamily="34" charset="-120"/>
              </a:rPr>
              <a:t>情况</a:t>
            </a:r>
          </a:p>
        </p:txBody>
      </p:sp>
      <p:sp>
        <p:nvSpPr>
          <p:cNvPr id="5" name="矩形 4"/>
          <p:cNvSpPr/>
          <p:nvPr/>
        </p:nvSpPr>
        <p:spPr>
          <a:xfrm>
            <a:off x="107504" y="1124849"/>
            <a:ext cx="3888432" cy="2800266"/>
          </a:xfrm>
          <a:prstGeom prst="rect">
            <a:avLst/>
          </a:prstGeom>
        </p:spPr>
        <p:txBody>
          <a:bodyPr wrap="square" lIns="90942" tIns="45472" rIns="90942" bIns="45472">
            <a:spAutoFit/>
          </a:bodyPr>
          <a:lstStyle/>
          <a:p>
            <a:r>
              <a:rPr lang="zh-CN" altLang="zh-TW" sz="2000" dirty="0">
                <a:solidFill>
                  <a:schemeClr val="bg1"/>
                </a:solidFill>
                <a:latin typeface="微軟正黑體" panose="020B0604030504040204" pitchFamily="34" charset="-120"/>
                <a:ea typeface="微軟正黑體" panose="020B0604030504040204" pitchFamily="34" charset="-120"/>
              </a:rPr>
              <a:t>截至</a:t>
            </a:r>
            <a:r>
              <a:rPr lang="en-US" altLang="zh-TW" sz="2000" dirty="0" smtClean="0">
                <a:solidFill>
                  <a:schemeClr val="bg1"/>
                </a:solidFill>
                <a:latin typeface="微軟正黑體" panose="020B0604030504040204" pitchFamily="34" charset="-120"/>
                <a:ea typeface="微軟正黑體" panose="020B0604030504040204" pitchFamily="34" charset="-120"/>
              </a:rPr>
              <a:t>2018</a:t>
            </a:r>
            <a:r>
              <a:rPr lang="zh-CN" altLang="zh-TW" sz="2000" dirty="0" smtClean="0">
                <a:solidFill>
                  <a:schemeClr val="bg1"/>
                </a:solidFill>
                <a:latin typeface="微軟正黑體" panose="020B0604030504040204" pitchFamily="34" charset="-120"/>
                <a:ea typeface="微軟正黑體" panose="020B0604030504040204" pitchFamily="34" charset="-120"/>
              </a:rPr>
              <a:t>年</a:t>
            </a:r>
            <a:r>
              <a:rPr lang="en-US" altLang="zh-CN" sz="2000" dirty="0" smtClean="0">
                <a:solidFill>
                  <a:schemeClr val="bg1"/>
                </a:solidFill>
                <a:latin typeface="微軟正黑體" panose="020B0604030504040204" pitchFamily="34" charset="-120"/>
                <a:ea typeface="微軟正黑體" panose="020B0604030504040204" pitchFamily="34" charset="-120"/>
              </a:rPr>
              <a:t>1</a:t>
            </a:r>
            <a:r>
              <a:rPr lang="zh-TW" altLang="en-US" sz="2000" dirty="0" smtClean="0">
                <a:solidFill>
                  <a:schemeClr val="bg1"/>
                </a:solidFill>
                <a:latin typeface="微軟正黑體" panose="020B0604030504040204" pitchFamily="34" charset="-120"/>
                <a:ea typeface="微軟正黑體" panose="020B0604030504040204" pitchFamily="34" charset="-120"/>
              </a:rPr>
              <a:t>月</a:t>
            </a:r>
            <a:r>
              <a:rPr lang="en-US" altLang="zh-CN" sz="2000" dirty="0" smtClean="0">
                <a:solidFill>
                  <a:schemeClr val="bg1"/>
                </a:solidFill>
                <a:latin typeface="微軟正黑體" panose="020B0604030504040204" pitchFamily="34" charset="-120"/>
                <a:ea typeface="微軟正黑體" panose="020B0604030504040204" pitchFamily="34" charset="-120"/>
              </a:rPr>
              <a:t>27</a:t>
            </a:r>
            <a:r>
              <a:rPr lang="zh-CN" altLang="zh-TW" sz="2000" dirty="0" smtClean="0">
                <a:solidFill>
                  <a:schemeClr val="bg1"/>
                </a:solidFill>
                <a:latin typeface="微軟正黑體" panose="020B0604030504040204" pitchFamily="34" charset="-120"/>
                <a:ea typeface="微軟正黑體" panose="020B0604030504040204" pitchFamily="34" charset="-120"/>
              </a:rPr>
              <a:t>日</a:t>
            </a:r>
            <a:endParaRPr lang="en-US" altLang="zh-CN" sz="2000" dirty="0">
              <a:solidFill>
                <a:schemeClr val="bg1"/>
              </a:solidFill>
              <a:latin typeface="微軟正黑體" panose="020B0604030504040204" pitchFamily="34" charset="-120"/>
              <a:ea typeface="微軟正黑體" panose="020B0604030504040204" pitchFamily="34" charset="-120"/>
            </a:endParaRPr>
          </a:p>
          <a:p>
            <a:r>
              <a:rPr lang="zh-CN" altLang="zh-TW" sz="2000" dirty="0" smtClean="0">
                <a:solidFill>
                  <a:schemeClr val="bg1"/>
                </a:solidFill>
                <a:latin typeface="微軟正黑體" panose="020B0604030504040204" pitchFamily="34" charset="-120"/>
                <a:ea typeface="微軟正黑體" panose="020B0604030504040204" pitchFamily="34" charset="-120"/>
              </a:rPr>
              <a:t>明慧資料館資料統計顯示，</a:t>
            </a:r>
            <a:endParaRPr lang="zh-TW" altLang="zh-TW" sz="2000" dirty="0">
              <a:solidFill>
                <a:schemeClr val="bg1"/>
              </a:solidFill>
              <a:latin typeface="微軟正黑體" panose="020B0604030504040204" pitchFamily="34" charset="-120"/>
              <a:ea typeface="微軟正黑體" panose="020B0604030504040204" pitchFamily="34" charset="-120"/>
            </a:endParaRPr>
          </a:p>
          <a:p>
            <a:endParaRPr lang="en-US" altLang="zh-CN" sz="2400" dirty="0">
              <a:solidFill>
                <a:schemeClr val="bg1"/>
              </a:solidFill>
              <a:latin typeface="微軟正黑體" panose="020B0604030504040204" pitchFamily="34" charset="-120"/>
              <a:ea typeface="微軟正黑體" panose="020B0604030504040204" pitchFamily="34" charset="-120"/>
            </a:endParaRPr>
          </a:p>
          <a:p>
            <a:r>
              <a:rPr lang="zh-CN" altLang="zh-TW" sz="2000" dirty="0" smtClean="0">
                <a:solidFill>
                  <a:schemeClr val="bg1"/>
                </a:solidFill>
                <a:latin typeface="微軟正黑體" panose="020B0604030504040204" pitchFamily="34" charset="-120"/>
                <a:ea typeface="微軟正黑體" panose="020B0604030504040204" pitchFamily="34" charset="-120"/>
              </a:rPr>
              <a:t>迫害法輪功案例共計</a:t>
            </a:r>
            <a:r>
              <a:rPr lang="en-US" altLang="zh-CN" sz="2400" b="1" dirty="0" smtClean="0">
                <a:solidFill>
                  <a:srgbClr val="FFFF00"/>
                </a:solidFill>
                <a:latin typeface="微軟正黑體" panose="020B0604030504040204" pitchFamily="34" charset="-120"/>
                <a:ea typeface="微軟正黑體" panose="020B0604030504040204" pitchFamily="34" charset="-120"/>
              </a:rPr>
              <a:t>1172</a:t>
            </a:r>
            <a:r>
              <a:rPr lang="zh-CN" altLang="zh-TW" sz="2000" dirty="0" smtClean="0">
                <a:solidFill>
                  <a:schemeClr val="bg1"/>
                </a:solidFill>
                <a:latin typeface="微軟正黑體" panose="020B0604030504040204" pitchFamily="34" charset="-120"/>
                <a:ea typeface="微軟正黑體" panose="020B0604030504040204" pitchFamily="34" charset="-120"/>
              </a:rPr>
              <a:t>例。</a:t>
            </a:r>
            <a:endParaRPr lang="en-US" altLang="zh-CN" sz="2000" dirty="0" smtClean="0">
              <a:solidFill>
                <a:schemeClr val="bg1"/>
              </a:solidFill>
              <a:latin typeface="微軟正黑體" panose="020B0604030504040204" pitchFamily="34" charset="-120"/>
              <a:ea typeface="微軟正黑體" panose="020B0604030504040204" pitchFamily="34" charset="-120"/>
            </a:endParaRPr>
          </a:p>
          <a:p>
            <a:endParaRPr lang="en-US" altLang="zh-CN" sz="2000" dirty="0">
              <a:solidFill>
                <a:schemeClr val="bg1"/>
              </a:solidFill>
              <a:latin typeface="微軟正黑體" panose="020B0604030504040204" pitchFamily="34" charset="-120"/>
              <a:ea typeface="微軟正黑體" panose="020B0604030504040204" pitchFamily="34" charset="-120"/>
            </a:endParaRPr>
          </a:p>
          <a:p>
            <a:r>
              <a:rPr lang="zh-TW" altLang="en-US" sz="2000" dirty="0">
                <a:solidFill>
                  <a:schemeClr val="bg1"/>
                </a:solidFill>
                <a:latin typeface="微軟正黑體" panose="020B0604030504040204" pitchFamily="34" charset="-120"/>
                <a:ea typeface="微軟正黑體" panose="020B0604030504040204" pitchFamily="34" charset="-120"/>
              </a:rPr>
              <a:t>直接</a:t>
            </a:r>
            <a:r>
              <a:rPr lang="zh-CN" altLang="zh-TW" sz="2000" dirty="0" smtClean="0">
                <a:solidFill>
                  <a:schemeClr val="bg1"/>
                </a:solidFill>
                <a:latin typeface="微軟正黑體" panose="020B0604030504040204" pitchFamily="34" charset="-120"/>
                <a:ea typeface="微軟正黑體" panose="020B0604030504040204" pitchFamily="34" charset="-120"/>
              </a:rPr>
              <a:t>受迫害人數</a:t>
            </a:r>
            <a:r>
              <a:rPr lang="en-US" altLang="zh-CN" sz="2400" b="1" dirty="0" smtClean="0">
                <a:solidFill>
                  <a:srgbClr val="FFFF00"/>
                </a:solidFill>
                <a:latin typeface="微軟正黑體" panose="020B0604030504040204" pitchFamily="34" charset="-120"/>
                <a:ea typeface="微軟正黑體" panose="020B0604030504040204" pitchFamily="34" charset="-120"/>
              </a:rPr>
              <a:t>1270</a:t>
            </a:r>
            <a:r>
              <a:rPr lang="zh-CN" altLang="zh-TW" sz="2000" dirty="0" smtClean="0">
                <a:solidFill>
                  <a:schemeClr val="bg1"/>
                </a:solidFill>
                <a:latin typeface="微軟正黑體" panose="020B0604030504040204" pitchFamily="34" charset="-120"/>
                <a:ea typeface="微軟正黑體" panose="020B0604030504040204" pitchFamily="34" charset="-120"/>
              </a:rPr>
              <a:t>人。</a:t>
            </a:r>
            <a:endParaRPr lang="en-US" altLang="zh-CN" sz="2000" dirty="0" smtClean="0">
              <a:solidFill>
                <a:schemeClr val="bg1"/>
              </a:solidFill>
              <a:latin typeface="微軟正黑體" panose="020B0604030504040204" pitchFamily="34" charset="-120"/>
              <a:ea typeface="微軟正黑體" panose="020B0604030504040204" pitchFamily="34" charset="-120"/>
            </a:endParaRPr>
          </a:p>
          <a:p>
            <a:endParaRPr lang="en-US" altLang="zh-CN" sz="2000" dirty="0">
              <a:solidFill>
                <a:schemeClr val="bg1"/>
              </a:solidFill>
              <a:latin typeface="微軟正黑體" panose="020B0604030504040204" pitchFamily="34" charset="-120"/>
              <a:ea typeface="微軟正黑體" panose="020B0604030504040204" pitchFamily="34" charset="-120"/>
            </a:endParaRPr>
          </a:p>
          <a:p>
            <a:r>
              <a:rPr lang="zh-CN" altLang="zh-TW" sz="2000" dirty="0">
                <a:solidFill>
                  <a:schemeClr val="bg1"/>
                </a:solidFill>
                <a:latin typeface="微軟正黑體" panose="020B0604030504040204" pitchFamily="34" charset="-120"/>
                <a:ea typeface="微軟正黑體" panose="020B0604030504040204" pitchFamily="34" charset="-120"/>
              </a:rPr>
              <a:t>受</a:t>
            </a:r>
            <a:r>
              <a:rPr lang="zh-CN" altLang="zh-TW" sz="2000" dirty="0" smtClean="0">
                <a:solidFill>
                  <a:schemeClr val="bg1"/>
                </a:solidFill>
                <a:latin typeface="微軟正黑體" panose="020B0604030504040204" pitchFamily="34" charset="-120"/>
                <a:ea typeface="微軟正黑體" panose="020B0604030504040204" pitchFamily="34" charset="-120"/>
              </a:rPr>
              <a:t>迫害致死人數</a:t>
            </a:r>
            <a:r>
              <a:rPr lang="en-US" altLang="zh-CN" sz="2400" b="1" dirty="0">
                <a:solidFill>
                  <a:srgbClr val="FFFF00"/>
                </a:solidFill>
                <a:latin typeface="微軟正黑體" panose="020B0604030504040204" pitchFamily="34" charset="-120"/>
                <a:ea typeface="微軟正黑體" panose="020B0604030504040204" pitchFamily="34" charset="-120"/>
              </a:rPr>
              <a:t>53</a:t>
            </a:r>
            <a:r>
              <a:rPr lang="zh-CN" altLang="zh-TW" sz="2000" dirty="0" smtClean="0">
                <a:solidFill>
                  <a:schemeClr val="bg1"/>
                </a:solidFill>
                <a:latin typeface="微軟正黑體" panose="020B0604030504040204" pitchFamily="34" charset="-120"/>
                <a:ea typeface="微軟正黑體" panose="020B0604030504040204" pitchFamily="34" charset="-120"/>
              </a:rPr>
              <a:t>人。</a:t>
            </a:r>
            <a:endParaRPr lang="en-US" altLang="zh-CN" sz="2000" dirty="0" smtClean="0">
              <a:solidFill>
                <a:schemeClr val="bg1"/>
              </a:solidFill>
              <a:latin typeface="微軟正黑體" panose="020B0604030504040204" pitchFamily="34" charset="-120"/>
              <a:ea typeface="微軟正黑體" panose="020B0604030504040204" pitchFamily="34" charset="-120"/>
            </a:endParaRPr>
          </a:p>
        </p:txBody>
      </p:sp>
      <p:sp>
        <p:nvSpPr>
          <p:cNvPr id="6" name="矩形 5"/>
          <p:cNvSpPr/>
          <p:nvPr/>
        </p:nvSpPr>
        <p:spPr>
          <a:xfrm>
            <a:off x="4193705" y="1432875"/>
            <a:ext cx="4824536" cy="2184713"/>
          </a:xfrm>
          <a:prstGeom prst="rect">
            <a:avLst/>
          </a:prstGeom>
          <a:ln>
            <a:noFill/>
          </a:ln>
        </p:spPr>
        <p:txBody>
          <a:bodyPr wrap="square" lIns="90942" tIns="45472" rIns="90942" bIns="45472">
            <a:spAutoFit/>
          </a:bodyPr>
          <a:lstStyle/>
          <a:p>
            <a:r>
              <a:rPr lang="zh-TW" altLang="en-US" sz="2200" dirty="0" smtClean="0">
                <a:solidFill>
                  <a:schemeClr val="bg1"/>
                </a:solidFill>
                <a:latin typeface="微軟正黑體" panose="020B0604030504040204" pitchFamily="34" charset="-120"/>
                <a:ea typeface="微軟正黑體" panose="020B0604030504040204" pitchFamily="34" charset="-120"/>
              </a:rPr>
              <a:t>截至</a:t>
            </a:r>
            <a:r>
              <a:rPr lang="en-US" altLang="zh-TW" sz="2200" dirty="0">
                <a:solidFill>
                  <a:schemeClr val="bg1"/>
                </a:solidFill>
                <a:latin typeface="微軟正黑體" panose="020B0604030504040204" pitchFamily="34" charset="-120"/>
                <a:ea typeface="微軟正黑體" panose="020B0604030504040204" pitchFamily="34" charset="-120"/>
              </a:rPr>
              <a:t>2014</a:t>
            </a:r>
            <a:r>
              <a:rPr lang="zh-TW" altLang="en-US" sz="2200" dirty="0">
                <a:solidFill>
                  <a:schemeClr val="bg1"/>
                </a:solidFill>
                <a:latin typeface="微軟正黑體" panose="020B0604030504040204" pitchFamily="34" charset="-120"/>
                <a:ea typeface="微軟正黑體" panose="020B0604030504040204" pitchFamily="34" charset="-120"/>
              </a:rPr>
              <a:t>年底</a:t>
            </a:r>
            <a:r>
              <a:rPr lang="zh-TW" altLang="en-US" sz="2200" dirty="0" smtClean="0">
                <a:solidFill>
                  <a:schemeClr val="bg1"/>
                </a:solidFill>
                <a:latin typeface="微軟正黑體" panose="020B0604030504040204" pitchFamily="34" charset="-120"/>
                <a:ea typeface="微軟正黑體" panose="020B0604030504040204" pitchFamily="34" charset="-120"/>
              </a:rPr>
              <a:t>，</a:t>
            </a:r>
            <a:endParaRPr lang="en-US" altLang="zh-TW" sz="2200" dirty="0" smtClean="0">
              <a:solidFill>
                <a:schemeClr val="bg1"/>
              </a:solidFill>
              <a:latin typeface="微軟正黑體" panose="020B0604030504040204" pitchFamily="34" charset="-120"/>
              <a:ea typeface="微軟正黑體" panose="020B0604030504040204" pitchFamily="34" charset="-120"/>
            </a:endParaRPr>
          </a:p>
          <a:p>
            <a:r>
              <a:rPr lang="zh-TW" altLang="en-US" sz="2200" dirty="0" smtClean="0">
                <a:solidFill>
                  <a:schemeClr val="bg1"/>
                </a:solidFill>
                <a:latin typeface="微軟正黑體" panose="020B0604030504040204" pitchFamily="34" charset="-120"/>
                <a:ea typeface="微軟正黑體" panose="020B0604030504040204" pitchFamily="34" charset="-120"/>
              </a:rPr>
              <a:t>追查國際公佈了</a:t>
            </a:r>
            <a:r>
              <a:rPr lang="zh-TW" altLang="en-US" sz="2200" b="1" dirty="0" smtClean="0">
                <a:solidFill>
                  <a:schemeClr val="bg1"/>
                </a:solidFill>
                <a:latin typeface="微軟正黑體" panose="020B0604030504040204" pitchFamily="34" charset="-120"/>
                <a:ea typeface="微軟正黑體" panose="020B0604030504040204" pitchFamily="34" charset="-120"/>
              </a:rPr>
              <a:t>江西省</a:t>
            </a:r>
            <a:endParaRPr lang="en-US" altLang="zh-CN" sz="2200" b="1" dirty="0" smtClean="0">
              <a:solidFill>
                <a:schemeClr val="bg1"/>
              </a:solidFill>
              <a:latin typeface="微軟正黑體" panose="020B0604030504040204" pitchFamily="34" charset="-120"/>
              <a:ea typeface="微軟正黑體" panose="020B0604030504040204" pitchFamily="34" charset="-120"/>
            </a:endParaRPr>
          </a:p>
          <a:p>
            <a:r>
              <a:rPr lang="zh-TW" altLang="en-US" sz="2200" dirty="0" smtClean="0">
                <a:solidFill>
                  <a:schemeClr val="bg1"/>
                </a:solidFill>
                <a:latin typeface="微軟正黑體" panose="020B0604030504040204" pitchFamily="34" charset="-120"/>
                <a:ea typeface="微軟正黑體" panose="020B0604030504040204" pitchFamily="34" charset="-120"/>
              </a:rPr>
              <a:t>涉嫌參與活摘法輪功學員器官的</a:t>
            </a:r>
            <a:endParaRPr lang="en-US" altLang="zh-TW" sz="2200" dirty="0" smtClean="0">
              <a:solidFill>
                <a:schemeClr val="bg1"/>
              </a:solidFill>
              <a:latin typeface="微軟正黑體" panose="020B0604030504040204" pitchFamily="34" charset="-120"/>
              <a:ea typeface="微軟正黑體" panose="020B0604030504040204" pitchFamily="34" charset="-120"/>
            </a:endParaRPr>
          </a:p>
          <a:p>
            <a:r>
              <a:rPr lang="en-US" altLang="zh-TW" sz="2400" b="1" dirty="0" smtClean="0">
                <a:solidFill>
                  <a:srgbClr val="FF0000"/>
                </a:solidFill>
                <a:latin typeface="微軟正黑體" panose="020B0604030504040204" pitchFamily="34" charset="-120"/>
                <a:ea typeface="微軟正黑體" panose="020B0604030504040204" pitchFamily="34" charset="-120"/>
              </a:rPr>
              <a:t>24</a:t>
            </a:r>
            <a:r>
              <a:rPr lang="zh-TW" altLang="en-US" sz="2400" b="1" dirty="0" smtClean="0">
                <a:solidFill>
                  <a:srgbClr val="FF0000"/>
                </a:solidFill>
                <a:latin typeface="微軟正黑體" panose="020B0604030504040204" pitchFamily="34" charset="-120"/>
                <a:ea typeface="微軟正黑體" panose="020B0604030504040204" pitchFamily="34" charset="-120"/>
              </a:rPr>
              <a:t>家</a:t>
            </a:r>
            <a:r>
              <a:rPr lang="zh-TW" altLang="en-US" sz="2200" b="1" dirty="0" smtClean="0">
                <a:solidFill>
                  <a:schemeClr val="bg1"/>
                </a:solidFill>
                <a:latin typeface="微軟正黑體" panose="020B0604030504040204" pitchFamily="34" charset="-120"/>
                <a:ea typeface="微軟正黑體" panose="020B0604030504040204" pitchFamily="34" charset="-120"/>
              </a:rPr>
              <a:t>醫院</a:t>
            </a:r>
            <a:r>
              <a:rPr lang="en-US" altLang="zh-TW" sz="2200" b="1" dirty="0" smtClean="0">
                <a:solidFill>
                  <a:schemeClr val="bg1"/>
                </a:solidFill>
                <a:latin typeface="微軟正黑體" panose="020B0604030504040204" pitchFamily="34" charset="-120"/>
                <a:ea typeface="微軟正黑體" panose="020B0604030504040204" pitchFamily="34" charset="-120"/>
              </a:rPr>
              <a:t>(</a:t>
            </a:r>
            <a:r>
              <a:rPr lang="zh-TW" altLang="en-US" sz="2200" b="1" dirty="0" smtClean="0">
                <a:solidFill>
                  <a:schemeClr val="bg1"/>
                </a:solidFill>
                <a:latin typeface="微軟正黑體" panose="020B0604030504040204" pitchFamily="34" charset="-120"/>
                <a:ea typeface="微軟正黑體" panose="020B0604030504040204" pitchFamily="34" charset="-120"/>
              </a:rPr>
              <a:t>占全國</a:t>
            </a:r>
            <a:r>
              <a:rPr lang="en-US" altLang="zh-TW" sz="2200" b="1" dirty="0" smtClean="0">
                <a:solidFill>
                  <a:schemeClr val="bg1"/>
                </a:solidFill>
                <a:latin typeface="微軟正黑體" panose="020B0604030504040204" pitchFamily="34" charset="-120"/>
                <a:ea typeface="微軟正黑體" panose="020B0604030504040204" pitchFamily="34" charset="-120"/>
              </a:rPr>
              <a:t>2.8%)</a:t>
            </a:r>
            <a:r>
              <a:rPr lang="zh-TW" altLang="en-US" sz="2200" b="1" dirty="0" smtClean="0">
                <a:solidFill>
                  <a:schemeClr val="bg1"/>
                </a:solidFill>
                <a:latin typeface="微軟正黑體" panose="020B0604030504040204" pitchFamily="34" charset="-120"/>
                <a:ea typeface="微軟正黑體" panose="020B0604030504040204" pitchFamily="34" charset="-120"/>
              </a:rPr>
              <a:t>、</a:t>
            </a:r>
            <a:endParaRPr lang="en-US" altLang="zh-TW" sz="2200" b="1" dirty="0" smtClean="0">
              <a:solidFill>
                <a:schemeClr val="bg1"/>
              </a:solidFill>
              <a:latin typeface="微軟正黑體" panose="020B0604030504040204" pitchFamily="34" charset="-120"/>
              <a:ea typeface="微軟正黑體" panose="020B0604030504040204" pitchFamily="34" charset="-120"/>
            </a:endParaRPr>
          </a:p>
          <a:p>
            <a:r>
              <a:rPr lang="en-US" altLang="zh-TW" sz="2400" b="1" dirty="0" smtClean="0">
                <a:solidFill>
                  <a:srgbClr val="FF0000"/>
                </a:solidFill>
                <a:latin typeface="微軟正黑體" panose="020B0604030504040204" pitchFamily="34" charset="-120"/>
                <a:ea typeface="微軟正黑體" panose="020B0604030504040204" pitchFamily="34" charset="-120"/>
              </a:rPr>
              <a:t>150</a:t>
            </a:r>
            <a:r>
              <a:rPr lang="zh-TW" altLang="en-US" sz="2400" b="1" dirty="0" smtClean="0">
                <a:solidFill>
                  <a:srgbClr val="FF0000"/>
                </a:solidFill>
                <a:latin typeface="微軟正黑體" panose="020B0604030504040204" pitchFamily="34" charset="-120"/>
                <a:ea typeface="微軟正黑體" panose="020B0604030504040204" pitchFamily="34" charset="-120"/>
              </a:rPr>
              <a:t>名</a:t>
            </a:r>
            <a:r>
              <a:rPr lang="zh-TW" altLang="en-US" sz="2200" b="1" dirty="0" smtClean="0">
                <a:solidFill>
                  <a:schemeClr val="bg1"/>
                </a:solidFill>
                <a:latin typeface="微軟正黑體" panose="020B0604030504040204" pitchFamily="34" charset="-120"/>
                <a:ea typeface="微軟正黑體" panose="020B0604030504040204" pitchFamily="34" charset="-120"/>
              </a:rPr>
              <a:t>醫務人員</a:t>
            </a:r>
            <a:r>
              <a:rPr lang="zh-TW" altLang="en-US" sz="2200" dirty="0" smtClean="0">
                <a:solidFill>
                  <a:schemeClr val="bg1"/>
                </a:solidFill>
                <a:latin typeface="微軟正黑體" panose="020B0604030504040204" pitchFamily="34" charset="-120"/>
                <a:ea typeface="微軟正黑體" panose="020B0604030504040204" pitchFamily="34" charset="-120"/>
              </a:rPr>
              <a:t>名單，</a:t>
            </a:r>
            <a:endParaRPr lang="en-US" altLang="zh-TW" sz="2200" dirty="0" smtClean="0">
              <a:solidFill>
                <a:schemeClr val="bg1"/>
              </a:solidFill>
              <a:latin typeface="微軟正黑體" panose="020B0604030504040204" pitchFamily="34" charset="-120"/>
              <a:ea typeface="微軟正黑體" panose="020B0604030504040204" pitchFamily="34" charset="-120"/>
            </a:endParaRPr>
          </a:p>
          <a:p>
            <a:r>
              <a:rPr lang="zh-TW" altLang="en-US" sz="2200" dirty="0" smtClean="0">
                <a:solidFill>
                  <a:schemeClr val="bg1"/>
                </a:solidFill>
                <a:latin typeface="微軟正黑體" panose="020B0604030504040204" pitchFamily="34" charset="-120"/>
                <a:ea typeface="微軟正黑體" panose="020B0604030504040204" pitchFamily="34" charset="-120"/>
              </a:rPr>
              <a:t>並將他們立案追查</a:t>
            </a:r>
            <a:r>
              <a:rPr lang="zh-TW" altLang="en-US" sz="2200" dirty="0">
                <a:solidFill>
                  <a:schemeClr val="bg1"/>
                </a:solidFill>
                <a:latin typeface="微軟正黑體" panose="020B0604030504040204" pitchFamily="34" charset="-120"/>
                <a:ea typeface="微軟正黑體" panose="020B0604030504040204" pitchFamily="34" charset="-120"/>
              </a:rPr>
              <a:t>。</a:t>
            </a:r>
            <a:endParaRPr lang="en-US" altLang="zh-TW" sz="2200" dirty="0">
              <a:solidFill>
                <a:schemeClr val="bg1"/>
              </a:solidFill>
              <a:latin typeface="微軟正黑體" panose="020B0604030504040204" pitchFamily="34" charset="-120"/>
              <a:ea typeface="微軟正黑體" panose="020B0604030504040204" pitchFamily="34" charset="-120"/>
            </a:endParaRPr>
          </a:p>
        </p:txBody>
      </p:sp>
      <p:grpSp>
        <p:nvGrpSpPr>
          <p:cNvPr id="10" name="群組 9"/>
          <p:cNvGrpSpPr/>
          <p:nvPr/>
        </p:nvGrpSpPr>
        <p:grpSpPr>
          <a:xfrm>
            <a:off x="4067946" y="0"/>
            <a:ext cx="5076054" cy="1340769"/>
            <a:chOff x="5266184" y="-1"/>
            <a:chExt cx="3877816" cy="1052737"/>
          </a:xfrm>
        </p:grpSpPr>
        <p:pic>
          <p:nvPicPr>
            <p:cNvPr id="11" name="Picture 4" descr="「活摘器官」的圖片搜尋結果"/>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27015" r="42154"/>
            <a:stretch/>
          </p:blipFill>
          <p:spPr bwMode="auto">
            <a:xfrm>
              <a:off x="8014570" y="0"/>
              <a:ext cx="1129430" cy="1052736"/>
            </a:xfrm>
            <a:prstGeom prst="rect">
              <a:avLst/>
            </a:prstGeom>
            <a:noFill/>
            <a:extLst>
              <a:ext uri="{909E8E84-426E-40DD-AFC4-6F175D3DCCD1}">
                <a14:hiddenFill xmlns:a14="http://schemas.microsoft.com/office/drawing/2010/main">
                  <a:solidFill>
                    <a:srgbClr val="FFFFFF"/>
                  </a:solidFill>
                </a14:hiddenFill>
              </a:ext>
            </a:extLst>
          </p:spPr>
        </p:pic>
        <p:sp>
          <p:nvSpPr>
            <p:cNvPr id="12" name="矩形 11"/>
            <p:cNvSpPr/>
            <p:nvPr/>
          </p:nvSpPr>
          <p:spPr>
            <a:xfrm>
              <a:off x="5266184" y="-1"/>
              <a:ext cx="2748386" cy="105273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TW" sz="3200" b="1" dirty="0">
                  <a:solidFill>
                    <a:schemeClr val="bg1"/>
                  </a:solidFill>
                  <a:latin typeface="微軟正黑體" panose="020B0604030504040204" pitchFamily="34" charset="-120"/>
                  <a:ea typeface="微軟正黑體" panose="020B0604030504040204" pitchFamily="34" charset="-120"/>
                </a:rPr>
                <a:t> </a:t>
              </a:r>
              <a:endParaRPr lang="zh-TW" altLang="en-US" sz="3200" b="1" dirty="0">
                <a:solidFill>
                  <a:schemeClr val="bg1"/>
                </a:solidFill>
                <a:latin typeface="微軟正黑體" panose="020B0604030504040204" pitchFamily="34" charset="-120"/>
                <a:ea typeface="微軟正黑體" panose="020B0604030504040204" pitchFamily="34" charset="-120"/>
              </a:endParaRPr>
            </a:p>
          </p:txBody>
        </p:sp>
      </p:grpSp>
    </p:spTree>
    <p:extLst>
      <p:ext uri="{BB962C8B-B14F-4D97-AF65-F5344CB8AC3E}">
        <p14:creationId xmlns:p14="http://schemas.microsoft.com/office/powerpoint/2010/main" val="71989824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表格 10"/>
          <p:cNvGraphicFramePr/>
          <p:nvPr>
            <p:extLst>
              <p:ext uri="{D42A27DB-BD31-4B8C-83A1-F6EECF244321}">
                <p14:modId xmlns:p14="http://schemas.microsoft.com/office/powerpoint/2010/main" val="135988872"/>
              </p:ext>
            </p:extLst>
          </p:nvPr>
        </p:nvGraphicFramePr>
        <p:xfrm>
          <a:off x="107504" y="1124744"/>
          <a:ext cx="8928992" cy="5227320"/>
        </p:xfrm>
        <a:graphic>
          <a:graphicData uri="http://schemas.openxmlformats.org/drawingml/2006/table">
            <a:tbl>
              <a:tblPr firstRow="1" bandRow="1"/>
              <a:tblGrid>
                <a:gridCol w="947170"/>
                <a:gridCol w="2371658"/>
                <a:gridCol w="1020030"/>
                <a:gridCol w="4590134"/>
              </a:tblGrid>
              <a:tr h="370840">
                <a:tc>
                  <a:txBody>
                    <a:bodyPr/>
                    <a:lstStyle/>
                    <a:p>
                      <a:pPr algn="l">
                        <a:defRPr sz="1800" b="0">
                          <a:solidFill>
                            <a:srgbClr val="000000"/>
                          </a:solidFill>
                        </a:defRPr>
                      </a:pPr>
                      <a:r>
                        <a:rPr sz="1800" b="1" dirty="0" err="1">
                          <a:latin typeface="微軟正黑體" panose="020B0604030504040204" pitchFamily="34" charset="-120"/>
                          <a:ea typeface="微軟正黑體" panose="020B0604030504040204" pitchFamily="34" charset="-120"/>
                          <a:cs typeface="Microsoft JhengHei"/>
                          <a:sym typeface="Microsoft JhengHei"/>
                        </a:rPr>
                        <a:t>姓名</a:t>
                      </a:r>
                      <a:endParaRPr sz="1800" b="1" dirty="0">
                        <a:latin typeface="微軟正黑體" panose="020B0604030504040204" pitchFamily="34" charset="-120"/>
                        <a:ea typeface="微軟正黑體" panose="020B0604030504040204" pitchFamily="34" charset="-120"/>
                        <a:cs typeface="Microsoft JhengHei"/>
                        <a:sym typeface="Microsoft JhengHei"/>
                      </a:endParaRP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l">
                        <a:defRPr sz="1800" b="0">
                          <a:solidFill>
                            <a:srgbClr val="000000"/>
                          </a:solidFill>
                        </a:defRPr>
                      </a:pPr>
                      <a:r>
                        <a:rPr sz="1800" b="1" dirty="0">
                          <a:latin typeface="微軟正黑體" panose="020B0604030504040204" pitchFamily="34" charset="-120"/>
                          <a:ea typeface="微軟正黑體" panose="020B0604030504040204" pitchFamily="34" charset="-120"/>
                          <a:cs typeface="Microsoft JhengHei"/>
                          <a:sym typeface="Microsoft JhengHei"/>
                        </a:rPr>
                        <a:t>任期</a:t>
                      </a: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l">
                        <a:defRPr sz="1800" b="0">
                          <a:solidFill>
                            <a:srgbClr val="000000"/>
                          </a:solidFill>
                        </a:defRPr>
                      </a:pPr>
                      <a:r>
                        <a:rPr sz="1800" b="1">
                          <a:latin typeface="微軟正黑體" panose="020B0604030504040204" pitchFamily="34" charset="-120"/>
                          <a:ea typeface="微軟正黑體" panose="020B0604030504040204" pitchFamily="34" charset="-120"/>
                          <a:cs typeface="Microsoft JhengHei"/>
                          <a:sym typeface="Microsoft JhengHei"/>
                        </a:rPr>
                        <a:t>追查國際</a:t>
                      </a: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l">
                        <a:defRPr sz="1800" b="0">
                          <a:solidFill>
                            <a:srgbClr val="000000"/>
                          </a:solidFill>
                        </a:defRPr>
                      </a:pPr>
                      <a:r>
                        <a:rPr sz="1800" b="1" dirty="0" err="1" smtClean="0">
                          <a:latin typeface="微軟正黑體" panose="020B0604030504040204" pitchFamily="34" charset="-120"/>
                          <a:ea typeface="微軟正黑體" panose="020B0604030504040204" pitchFamily="34" charset="-120"/>
                          <a:cs typeface="Microsoft JhengHei"/>
                          <a:sym typeface="Microsoft JhengHei"/>
                        </a:rPr>
                        <a:t>追查通告</a:t>
                      </a:r>
                      <a:r>
                        <a:rPr lang="en-US" sz="1800" b="1" dirty="0" smtClean="0">
                          <a:latin typeface="微軟正黑體" panose="020B0604030504040204" pitchFamily="34" charset="-120"/>
                          <a:ea typeface="微軟正黑體" panose="020B0604030504040204" pitchFamily="34" charset="-120"/>
                          <a:cs typeface="Microsoft JhengHei"/>
                          <a:sym typeface="Microsoft JhengHei"/>
                        </a:rPr>
                        <a:t>/</a:t>
                      </a:r>
                      <a:r>
                        <a:rPr lang="zh-TW" altLang="en-US" sz="1800" b="1" i="0" kern="1200" dirty="0" smtClean="0">
                          <a:solidFill>
                            <a:srgbClr val="C00000"/>
                          </a:solidFill>
                          <a:effectLst/>
                          <a:latin typeface="微軟正黑體" panose="020B0604030504040204" pitchFamily="34" charset="-120"/>
                          <a:ea typeface="微軟正黑體" panose="020B0604030504040204" pitchFamily="34" charset="-120"/>
                          <a:cs typeface="Microsoft JhengHei" charset="-120"/>
                          <a:sym typeface="Microsoft JhengHei"/>
                        </a:rPr>
                        <a:t>惡報</a:t>
                      </a:r>
                      <a:endParaRPr sz="1800" b="1" dirty="0">
                        <a:latin typeface="微軟正黑體" panose="020B0604030504040204" pitchFamily="34" charset="-120"/>
                        <a:ea typeface="微軟正黑體" panose="020B0604030504040204" pitchFamily="34" charset="-120"/>
                        <a:cs typeface="Microsoft JhengHei"/>
                        <a:sym typeface="Microsoft JhengHei"/>
                      </a:endParaRP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r>
              <a:tr h="370840">
                <a:tc>
                  <a:txBody>
                    <a:bodyPr/>
                    <a:lstStyle/>
                    <a:p>
                      <a:pPr algn="l">
                        <a:defRPr sz="1800"/>
                      </a:pPr>
                      <a:r>
                        <a:rPr lang="zh-TW" altLang="en-US" sz="1800" dirty="0" smtClean="0">
                          <a:latin typeface="微軟正黑體" panose="020B0604030504040204" pitchFamily="34" charset="-120"/>
                          <a:ea typeface="微軟正黑體" panose="020B0604030504040204" pitchFamily="34" charset="-120"/>
                          <a:cs typeface="Microsoft JhengHei"/>
                          <a:sym typeface="Microsoft JhengHei"/>
                        </a:rPr>
                        <a:t>舒惠國</a:t>
                      </a:r>
                      <a:endParaRPr sz="1800" dirty="0">
                        <a:latin typeface="微軟正黑體" panose="020B0604030504040204" pitchFamily="34" charset="-120"/>
                        <a:ea typeface="微軟正黑體" panose="020B0604030504040204" pitchFamily="34" charset="-120"/>
                        <a:cs typeface="Microsoft JhengHei"/>
                        <a:sym typeface="Microsoft JhengHei"/>
                      </a:endParaRP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l">
                        <a:defRPr sz="1600">
                          <a:latin typeface="Microsoft JhengHei"/>
                          <a:ea typeface="Microsoft JhengHei"/>
                          <a:cs typeface="Microsoft JhengHei"/>
                          <a:sym typeface="Microsoft JhengHei"/>
                        </a:defRPr>
                      </a:pPr>
                      <a:r>
                        <a:rPr sz="1800" smtClean="0">
                          <a:latin typeface="微軟正黑體" panose="020B0604030504040204" pitchFamily="34" charset="-120"/>
                          <a:ea typeface="微軟正黑體" panose="020B0604030504040204" pitchFamily="34" charset="-120"/>
                        </a:rPr>
                        <a:t>199</a:t>
                      </a:r>
                      <a:r>
                        <a:rPr lang="en-US" altLang="zh-TW" sz="1800" smtClean="0">
                          <a:latin typeface="微軟正黑體" panose="020B0604030504040204" pitchFamily="34" charset="-120"/>
                          <a:ea typeface="微軟正黑體" panose="020B0604030504040204" pitchFamily="34" charset="-120"/>
                        </a:rPr>
                        <a:t>7</a:t>
                      </a:r>
                      <a:r>
                        <a:rPr sz="1800" smtClean="0">
                          <a:latin typeface="微軟正黑體" panose="020B0604030504040204" pitchFamily="34" charset="-120"/>
                          <a:ea typeface="微軟正黑體" panose="020B0604030504040204" pitchFamily="34" charset="-120"/>
                        </a:rPr>
                        <a:t>年－200</a:t>
                      </a:r>
                      <a:r>
                        <a:rPr lang="en-US" altLang="zh-TW" sz="1800" smtClean="0">
                          <a:latin typeface="微軟正黑體" panose="020B0604030504040204" pitchFamily="34" charset="-120"/>
                          <a:ea typeface="微軟正黑體" panose="020B0604030504040204" pitchFamily="34" charset="-120"/>
                        </a:rPr>
                        <a:t>1</a:t>
                      </a:r>
                      <a:r>
                        <a:rPr sz="1800" smtClean="0">
                          <a:latin typeface="微軟正黑體" panose="020B0604030504040204" pitchFamily="34" charset="-120"/>
                          <a:ea typeface="微軟正黑體" panose="020B0604030504040204" pitchFamily="34" charset="-120"/>
                        </a:rPr>
                        <a:t>年</a:t>
                      </a:r>
                      <a:endParaRPr sz="1800" dirty="0">
                        <a:latin typeface="微軟正黑體" panose="020B0604030504040204" pitchFamily="34" charset="-120"/>
                        <a:ea typeface="微軟正黑體" panose="020B0604030504040204" pitchFamily="34" charset="-120"/>
                      </a:endParaRP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l">
                        <a:defRPr sz="1800"/>
                      </a:pPr>
                      <a:r>
                        <a:rPr lang="zh-TW" altLang="en-US" sz="1800" dirty="0" smtClean="0">
                          <a:solidFill>
                            <a:schemeClr val="tx1"/>
                          </a:solidFill>
                          <a:latin typeface="微軟正黑體" panose="020B0604030504040204" pitchFamily="34" charset="-120"/>
                          <a:ea typeface="微軟正黑體" panose="020B0604030504040204" pitchFamily="34" charset="-120"/>
                          <a:cs typeface="Microsoft JhengHei"/>
                          <a:sym typeface="Microsoft JhengHei"/>
                        </a:rPr>
                        <a:t>暫無</a:t>
                      </a:r>
                      <a:endParaRPr lang="zh-TW" altLang="en-US" sz="1800" dirty="0">
                        <a:solidFill>
                          <a:schemeClr val="tx1"/>
                        </a:solidFill>
                        <a:latin typeface="微軟正黑體" panose="020B0604030504040204" pitchFamily="34" charset="-120"/>
                        <a:ea typeface="微軟正黑體" panose="020B0604030504040204" pitchFamily="34" charset="-120"/>
                        <a:cs typeface="Microsoft JhengHei"/>
                        <a:sym typeface="Microsoft JhengHei"/>
                      </a:endParaRP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sz="1800" b="1">
                          <a:solidFill>
                            <a:srgbClr val="0070C0"/>
                          </a:solidFill>
                          <a:latin typeface="Microsoft JhengHei"/>
                          <a:ea typeface="Microsoft JhengHei"/>
                          <a:cs typeface="Microsoft JhengHei"/>
                          <a:sym typeface="Microsoft JhengHei"/>
                        </a:defRPr>
                      </a:pPr>
                      <a:endParaRPr sz="1800" dirty="0">
                        <a:latin typeface="微軟正黑體" panose="020B0604030504040204" pitchFamily="34" charset="-120"/>
                        <a:ea typeface="微軟正黑體" panose="020B0604030504040204" pitchFamily="34" charset="-120"/>
                      </a:endParaRP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r>
              <a:tr h="370840">
                <a:tc>
                  <a:txBody>
                    <a:bodyPr/>
                    <a:lstStyle/>
                    <a:p>
                      <a:pPr algn="l">
                        <a:defRPr sz="1800"/>
                      </a:pPr>
                      <a:r>
                        <a:rPr lang="zh-TW" altLang="en-US" sz="1800" dirty="0" smtClean="0">
                          <a:latin typeface="微軟正黑體" panose="020B0604030504040204" pitchFamily="34" charset="-120"/>
                          <a:ea typeface="微軟正黑體" panose="020B0604030504040204" pitchFamily="34" charset="-120"/>
                          <a:cs typeface="Microsoft JhengHei"/>
                          <a:sym typeface="Microsoft JhengHei"/>
                        </a:rPr>
                        <a:t>孟建柱</a:t>
                      </a:r>
                      <a:endParaRPr sz="1800" dirty="0">
                        <a:latin typeface="微軟正黑體" panose="020B0604030504040204" pitchFamily="34" charset="-120"/>
                        <a:ea typeface="微軟正黑體" panose="020B0604030504040204" pitchFamily="34" charset="-120"/>
                        <a:cs typeface="Microsoft JhengHei"/>
                        <a:sym typeface="Microsoft JhengHei"/>
                      </a:endParaRP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l">
                        <a:defRPr sz="1800"/>
                      </a:pPr>
                      <a:r>
                        <a:rPr lang="en-US" sz="1800" dirty="0" smtClean="0">
                          <a:latin typeface="微軟正黑體" panose="020B0604030504040204" pitchFamily="34" charset="-120"/>
                          <a:ea typeface="微軟正黑體" panose="020B0604030504040204" pitchFamily="34" charset="-120"/>
                          <a:cs typeface="Microsoft JhengHei"/>
                          <a:sym typeface="Microsoft JhengHei"/>
                        </a:rPr>
                        <a:t>200</a:t>
                      </a:r>
                      <a:r>
                        <a:rPr lang="en-US" altLang="zh-TW" sz="1800" dirty="0" smtClean="0">
                          <a:latin typeface="微軟正黑體" panose="020B0604030504040204" pitchFamily="34" charset="-120"/>
                          <a:ea typeface="微軟正黑體" panose="020B0604030504040204" pitchFamily="34" charset="-120"/>
                          <a:cs typeface="Microsoft JhengHei"/>
                          <a:sym typeface="Microsoft JhengHei"/>
                        </a:rPr>
                        <a:t>1</a:t>
                      </a:r>
                      <a:r>
                        <a:rPr lang="zh-TW" altLang="en-US" sz="1800" dirty="0" smtClean="0">
                          <a:latin typeface="微軟正黑體" panose="020B0604030504040204" pitchFamily="34" charset="-120"/>
                          <a:ea typeface="微軟正黑體" panose="020B0604030504040204" pitchFamily="34" charset="-120"/>
                          <a:cs typeface="Microsoft JhengHei"/>
                          <a:sym typeface="Microsoft JhengHei"/>
                        </a:rPr>
                        <a:t>年</a:t>
                      </a:r>
                      <a:r>
                        <a:rPr lang="zh-TW" altLang="en-US" sz="1800" baseline="0" dirty="0" smtClean="0">
                          <a:latin typeface="微軟正黑體" panose="020B0604030504040204" pitchFamily="34" charset="-120"/>
                          <a:ea typeface="微軟正黑體" panose="020B0604030504040204" pitchFamily="34" charset="-120"/>
                          <a:cs typeface="Microsoft JhengHei"/>
                          <a:sym typeface="Microsoft JhengHei"/>
                        </a:rPr>
                        <a:t> </a:t>
                      </a:r>
                      <a:r>
                        <a:rPr lang="mr-IN" altLang="zh-TW" sz="1800" dirty="0" smtClean="0">
                          <a:latin typeface="微軟正黑體" panose="020B0604030504040204" pitchFamily="34" charset="-120"/>
                          <a:ea typeface="微軟正黑體" panose="020B0604030504040204" pitchFamily="34" charset="-120"/>
                          <a:cs typeface="Microsoft JhengHei"/>
                          <a:sym typeface="Microsoft JhengHei"/>
                        </a:rPr>
                        <a:t>–</a:t>
                      </a:r>
                      <a:r>
                        <a:rPr lang="zh-TW" altLang="en-US" sz="1800" dirty="0" smtClean="0">
                          <a:latin typeface="微軟正黑體" panose="020B0604030504040204" pitchFamily="34" charset="-120"/>
                          <a:ea typeface="微軟正黑體" panose="020B0604030504040204" pitchFamily="34" charset="-120"/>
                          <a:cs typeface="Microsoft JhengHei"/>
                          <a:sym typeface="Microsoft JhengHei"/>
                        </a:rPr>
                        <a:t> </a:t>
                      </a:r>
                      <a:r>
                        <a:rPr lang="en-US" altLang="zh-TW" sz="1800" dirty="0" smtClean="0">
                          <a:latin typeface="微軟正黑體" panose="020B0604030504040204" pitchFamily="34" charset="-120"/>
                          <a:ea typeface="微軟正黑體" panose="020B0604030504040204" pitchFamily="34" charset="-120"/>
                          <a:cs typeface="Microsoft JhengHei"/>
                          <a:sym typeface="Microsoft JhengHei"/>
                        </a:rPr>
                        <a:t>2007</a:t>
                      </a:r>
                      <a:r>
                        <a:rPr lang="zh-TW" altLang="en-US" sz="1800" dirty="0" smtClean="0">
                          <a:latin typeface="微軟正黑體" panose="020B0604030504040204" pitchFamily="34" charset="-120"/>
                          <a:ea typeface="微軟正黑體" panose="020B0604030504040204" pitchFamily="34" charset="-120"/>
                          <a:cs typeface="Microsoft JhengHei"/>
                          <a:sym typeface="Microsoft JhengHei"/>
                        </a:rPr>
                        <a:t>年</a:t>
                      </a:r>
                      <a:endParaRPr sz="1800" dirty="0">
                        <a:latin typeface="微軟正黑體" panose="020B0604030504040204" pitchFamily="34" charset="-120"/>
                        <a:ea typeface="微軟正黑體" panose="020B0604030504040204" pitchFamily="34" charset="-120"/>
                        <a:cs typeface="Microsoft JhengHei"/>
                        <a:sym typeface="Microsoft JhengHei"/>
                      </a:endParaRP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sz="1800"/>
                      </a:pPr>
                      <a:r>
                        <a:rPr lang="zh-TW" altLang="en-US" sz="1800" dirty="0" smtClean="0">
                          <a:solidFill>
                            <a:srgbClr val="0070C0"/>
                          </a:solidFill>
                          <a:latin typeface="微軟正黑體" panose="020B0604030504040204" pitchFamily="34" charset="-120"/>
                          <a:ea typeface="微軟正黑體" panose="020B0604030504040204" pitchFamily="34" charset="-120"/>
                          <a:cs typeface="Microsoft JhengHei"/>
                          <a:sym typeface="Microsoft JhengHei"/>
                        </a:rPr>
                        <a:t>被追查</a:t>
                      </a: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marL="0" marR="0" indent="0" algn="l" defTabSz="909489" rtl="0" eaLnBrk="1" fontAlgn="auto" latinLnBrk="0" hangingPunct="1">
                        <a:lnSpc>
                          <a:spcPct val="100000"/>
                        </a:lnSpc>
                        <a:spcBef>
                          <a:spcPts val="0"/>
                        </a:spcBef>
                        <a:spcAft>
                          <a:spcPts val="0"/>
                        </a:spcAft>
                        <a:buClrTx/>
                        <a:buSzTx/>
                        <a:buFontTx/>
                        <a:buNone/>
                        <a:tabLst/>
                        <a:defRPr/>
                      </a:pPr>
                      <a:r>
                        <a:rPr lang="en-US" altLang="zh-TW" sz="1800" b="0" i="0" kern="1200" dirty="0" smtClean="0">
                          <a:solidFill>
                            <a:srgbClr val="0070C0"/>
                          </a:solidFill>
                          <a:effectLst/>
                          <a:latin typeface="微軟正黑體" panose="020B0604030504040204" pitchFamily="34" charset="-120"/>
                          <a:ea typeface="微軟正黑體" panose="020B0604030504040204" pitchFamily="34" charset="-120"/>
                          <a:cs typeface="Microsoft JhengHei" charset="-120"/>
                          <a:sym typeface="Microsoft JhengHei"/>
                        </a:rPr>
                        <a:t>【</a:t>
                      </a:r>
                      <a:r>
                        <a:rPr lang="zh-TW" altLang="en-US" sz="1800" b="1" dirty="0" smtClean="0">
                          <a:solidFill>
                            <a:srgbClr val="0070C0"/>
                          </a:solidFill>
                          <a:latin typeface="微軟正黑體" panose="020B0604030504040204" pitchFamily="34" charset="-120"/>
                          <a:ea typeface="微軟正黑體" panose="020B0604030504040204" pitchFamily="34" charset="-120"/>
                        </a:rPr>
                        <a:t>追查國際</a:t>
                      </a:r>
                      <a:r>
                        <a:rPr lang="en-US" altLang="zh-TW" sz="1800" b="0" i="0" kern="1200" dirty="0" smtClean="0">
                          <a:solidFill>
                            <a:srgbClr val="0070C0"/>
                          </a:solidFill>
                          <a:effectLst/>
                          <a:latin typeface="微軟正黑體" panose="020B0604030504040204" pitchFamily="34" charset="-120"/>
                          <a:ea typeface="微軟正黑體" panose="020B0604030504040204" pitchFamily="34" charset="-120"/>
                          <a:cs typeface="Microsoft JhengHei" charset="-120"/>
                          <a:sym typeface="Microsoft JhengHei"/>
                        </a:rPr>
                        <a:t>】</a:t>
                      </a:r>
                      <a:r>
                        <a:rPr lang="zh-TW" altLang="en-US" sz="1800" b="0" i="0" kern="1200" dirty="0" smtClean="0">
                          <a:solidFill>
                            <a:schemeClr val="tx1"/>
                          </a:solidFill>
                          <a:effectLst/>
                          <a:latin typeface="微軟正黑體" panose="020B0604030504040204" pitchFamily="34" charset="-120"/>
                          <a:ea typeface="微軟正黑體" panose="020B0604030504040204" pitchFamily="34" charset="-120"/>
                          <a:cs typeface="+mn-cs"/>
                        </a:rPr>
                        <a:t>追查中共中央政法委書記孟建柱迫害法輪功的公告</a:t>
                      </a:r>
                      <a:endParaRPr lang="en-US" altLang="zh-TW" sz="1800" b="0" i="0" kern="1200" dirty="0" smtClean="0">
                        <a:solidFill>
                          <a:schemeClr val="tx1"/>
                        </a:solidFill>
                        <a:effectLst/>
                        <a:latin typeface="微軟正黑體" panose="020B0604030504040204" pitchFamily="34" charset="-120"/>
                        <a:ea typeface="微軟正黑體" panose="020B0604030504040204" pitchFamily="34" charset="-120"/>
                        <a:cs typeface="+mn-cs"/>
                      </a:endParaRPr>
                    </a:p>
                    <a:p>
                      <a:pPr marL="0" marR="0" indent="0" algn="l" defTabSz="909489" rtl="0" eaLnBrk="1" fontAlgn="auto" latinLnBrk="0" hangingPunct="1">
                        <a:lnSpc>
                          <a:spcPct val="100000"/>
                        </a:lnSpc>
                        <a:spcBef>
                          <a:spcPts val="0"/>
                        </a:spcBef>
                        <a:spcAft>
                          <a:spcPts val="0"/>
                        </a:spcAft>
                        <a:buClrTx/>
                        <a:buSzTx/>
                        <a:buFontTx/>
                        <a:buNone/>
                        <a:tabLst/>
                        <a:defRPr/>
                      </a:pPr>
                      <a:r>
                        <a:rPr lang="zh-TW" altLang="is-IS" sz="1800" b="0" dirty="0" smtClean="0">
                          <a:solidFill>
                            <a:schemeClr val="tx1"/>
                          </a:solidFill>
                          <a:latin typeface="微軟正黑體" panose="020B0604030504040204" pitchFamily="34" charset="-120"/>
                          <a:ea typeface="微軟正黑體" panose="020B0604030504040204" pitchFamily="34" charset="-120"/>
                        </a:rPr>
                        <a:t>日期：</a:t>
                      </a:r>
                      <a:r>
                        <a:rPr lang="is-IS" altLang="zh-TW" sz="1800" b="0" dirty="0" smtClean="0">
                          <a:solidFill>
                            <a:schemeClr val="tx1"/>
                          </a:solidFill>
                          <a:latin typeface="微軟正黑體" panose="020B0604030504040204" pitchFamily="34" charset="-120"/>
                          <a:ea typeface="微軟正黑體" panose="020B0604030504040204" pitchFamily="34" charset="-120"/>
                        </a:rPr>
                        <a:t>20</a:t>
                      </a:r>
                      <a:r>
                        <a:rPr lang="en-US" altLang="zh-TW" sz="1800" b="0" dirty="0" smtClean="0">
                          <a:solidFill>
                            <a:schemeClr val="tx1"/>
                          </a:solidFill>
                          <a:latin typeface="微軟正黑體" panose="020B0604030504040204" pitchFamily="34" charset="-120"/>
                          <a:ea typeface="微軟正黑體" panose="020B0604030504040204" pitchFamily="34" charset="-120"/>
                        </a:rPr>
                        <a:t>17</a:t>
                      </a:r>
                      <a:r>
                        <a:rPr lang="zh-TW" altLang="is-IS" sz="1800" b="0" dirty="0" smtClean="0">
                          <a:solidFill>
                            <a:schemeClr val="tx1"/>
                          </a:solidFill>
                          <a:latin typeface="微軟正黑體" panose="020B0604030504040204" pitchFamily="34" charset="-120"/>
                          <a:ea typeface="微軟正黑體" panose="020B0604030504040204" pitchFamily="34" charset="-120"/>
                        </a:rPr>
                        <a:t>年</a:t>
                      </a:r>
                      <a:r>
                        <a:rPr lang="en-US" altLang="zh-TW" sz="1800" b="0" dirty="0" smtClean="0">
                          <a:solidFill>
                            <a:schemeClr val="tx1"/>
                          </a:solidFill>
                          <a:latin typeface="微軟正黑體" panose="020B0604030504040204" pitchFamily="34" charset="-120"/>
                          <a:ea typeface="微軟正黑體" panose="020B0604030504040204" pitchFamily="34" charset="-120"/>
                        </a:rPr>
                        <a:t>10</a:t>
                      </a:r>
                      <a:r>
                        <a:rPr lang="zh-TW" altLang="is-IS" sz="1800" b="0" dirty="0" smtClean="0">
                          <a:solidFill>
                            <a:schemeClr val="tx1"/>
                          </a:solidFill>
                          <a:latin typeface="微軟正黑體" panose="020B0604030504040204" pitchFamily="34" charset="-120"/>
                          <a:ea typeface="微軟正黑體" panose="020B0604030504040204" pitchFamily="34" charset="-120"/>
                        </a:rPr>
                        <a:t>月</a:t>
                      </a:r>
                      <a:r>
                        <a:rPr lang="en-US" altLang="zh-TW" sz="1800" b="0" dirty="0" smtClean="0">
                          <a:solidFill>
                            <a:schemeClr val="tx1"/>
                          </a:solidFill>
                          <a:latin typeface="微軟正黑體" panose="020B0604030504040204" pitchFamily="34" charset="-120"/>
                          <a:ea typeface="微軟正黑體" panose="020B0604030504040204" pitchFamily="34" charset="-120"/>
                        </a:rPr>
                        <a:t>3</a:t>
                      </a:r>
                      <a:r>
                        <a:rPr lang="zh-TW" altLang="is-IS" sz="1800" b="0" dirty="0" smtClean="0">
                          <a:solidFill>
                            <a:schemeClr val="tx1"/>
                          </a:solidFill>
                          <a:latin typeface="微軟正黑體" panose="020B0604030504040204" pitchFamily="34" charset="-120"/>
                          <a:ea typeface="微軟正黑體" panose="020B0604030504040204" pitchFamily="34" charset="-120"/>
                        </a:rPr>
                        <a:t>日</a:t>
                      </a:r>
                      <a:endParaRPr lang="is-IS" altLang="zh-TW" sz="1800" b="0" dirty="0" smtClean="0">
                        <a:solidFill>
                          <a:schemeClr val="tx1"/>
                        </a:solidFill>
                        <a:latin typeface="微軟正黑體" panose="020B0604030504040204" pitchFamily="34" charset="-120"/>
                        <a:ea typeface="微軟正黑體" panose="020B0604030504040204" pitchFamily="34" charset="-120"/>
                      </a:endParaRP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r>
              <a:tr h="370840">
                <a:tc>
                  <a:txBody>
                    <a:bodyPr/>
                    <a:lstStyle/>
                    <a:p>
                      <a:pPr algn="l">
                        <a:defRPr sz="1800"/>
                      </a:pPr>
                      <a:r>
                        <a:rPr lang="zh-TW" altLang="en-US" sz="1800" dirty="0" smtClean="0">
                          <a:latin typeface="微軟正黑體" panose="020B0604030504040204" pitchFamily="34" charset="-120"/>
                          <a:ea typeface="微軟正黑體" panose="020B0604030504040204" pitchFamily="34" charset="-120"/>
                          <a:cs typeface="Microsoft JhengHei"/>
                          <a:sym typeface="Microsoft JhengHei"/>
                        </a:rPr>
                        <a:t>蘇榮</a:t>
                      </a:r>
                      <a:endParaRPr sz="1800" dirty="0">
                        <a:latin typeface="微軟正黑體" panose="020B0604030504040204" pitchFamily="34" charset="-120"/>
                        <a:ea typeface="微軟正黑體" panose="020B0604030504040204" pitchFamily="34" charset="-120"/>
                        <a:cs typeface="Microsoft JhengHei"/>
                        <a:sym typeface="Microsoft JhengHei"/>
                      </a:endParaRP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l">
                        <a:defRPr sz="1800"/>
                      </a:pPr>
                      <a:r>
                        <a:rPr lang="en-US" sz="1800" dirty="0" smtClean="0">
                          <a:latin typeface="微軟正黑體" panose="020B0604030504040204" pitchFamily="34" charset="-120"/>
                          <a:ea typeface="微軟正黑體" panose="020B0604030504040204" pitchFamily="34" charset="-120"/>
                          <a:cs typeface="Microsoft JhengHei"/>
                          <a:sym typeface="Microsoft JhengHei"/>
                        </a:rPr>
                        <a:t>2007</a:t>
                      </a:r>
                      <a:r>
                        <a:rPr lang="zh-TW" altLang="en-US" sz="1800" dirty="0" smtClean="0">
                          <a:latin typeface="微軟正黑體" panose="020B0604030504040204" pitchFamily="34" charset="-120"/>
                          <a:ea typeface="微軟正黑體" panose="020B0604030504040204" pitchFamily="34" charset="-120"/>
                          <a:cs typeface="Microsoft JhengHei"/>
                          <a:sym typeface="Microsoft JhengHei"/>
                        </a:rPr>
                        <a:t>年</a:t>
                      </a:r>
                      <a:r>
                        <a:rPr lang="zh-TW" altLang="en-US" sz="1800" baseline="0" dirty="0" smtClean="0">
                          <a:latin typeface="微軟正黑體" panose="020B0604030504040204" pitchFamily="34" charset="-120"/>
                          <a:ea typeface="微軟正黑體" panose="020B0604030504040204" pitchFamily="34" charset="-120"/>
                          <a:cs typeface="Microsoft JhengHei"/>
                          <a:sym typeface="Microsoft JhengHei"/>
                        </a:rPr>
                        <a:t> </a:t>
                      </a:r>
                      <a:r>
                        <a:rPr lang="en-US" altLang="zh-TW" sz="1800" dirty="0" smtClean="0">
                          <a:latin typeface="微軟正黑體" panose="020B0604030504040204" pitchFamily="34" charset="-120"/>
                          <a:ea typeface="微軟正黑體" panose="020B0604030504040204" pitchFamily="34" charset="-120"/>
                          <a:cs typeface="Microsoft JhengHei"/>
                          <a:sym typeface="Microsoft JhengHei"/>
                        </a:rPr>
                        <a:t>-</a:t>
                      </a:r>
                      <a:r>
                        <a:rPr lang="zh-TW" altLang="en-US" sz="1800" dirty="0" smtClean="0">
                          <a:latin typeface="微軟正黑體" panose="020B0604030504040204" pitchFamily="34" charset="-120"/>
                          <a:ea typeface="微軟正黑體" panose="020B0604030504040204" pitchFamily="34" charset="-120"/>
                          <a:cs typeface="Microsoft JhengHei"/>
                          <a:sym typeface="Microsoft JhengHei"/>
                        </a:rPr>
                        <a:t> </a:t>
                      </a:r>
                      <a:r>
                        <a:rPr lang="en-US" altLang="zh-TW" sz="1800" dirty="0" smtClean="0">
                          <a:latin typeface="微軟正黑體" panose="020B0604030504040204" pitchFamily="34" charset="-120"/>
                          <a:ea typeface="微軟正黑體" panose="020B0604030504040204" pitchFamily="34" charset="-120"/>
                          <a:cs typeface="Microsoft JhengHei"/>
                          <a:sym typeface="Microsoft JhengHei"/>
                        </a:rPr>
                        <a:t>2013</a:t>
                      </a:r>
                      <a:r>
                        <a:rPr lang="zh-TW" altLang="en-US" sz="1800" dirty="0" smtClean="0">
                          <a:latin typeface="微軟正黑體" panose="020B0604030504040204" pitchFamily="34" charset="-120"/>
                          <a:ea typeface="微軟正黑體" panose="020B0604030504040204" pitchFamily="34" charset="-120"/>
                          <a:cs typeface="Microsoft JhengHei"/>
                          <a:sym typeface="Microsoft JhengHei"/>
                        </a:rPr>
                        <a:t>年</a:t>
                      </a:r>
                      <a:endParaRPr sz="1800" dirty="0">
                        <a:latin typeface="微軟正黑體" panose="020B0604030504040204" pitchFamily="34" charset="-120"/>
                        <a:ea typeface="微軟正黑體" panose="020B0604030504040204" pitchFamily="34" charset="-120"/>
                        <a:cs typeface="Microsoft JhengHei"/>
                        <a:sym typeface="Microsoft JhengHei"/>
                      </a:endParaRP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marL="0" marR="0" indent="0" algn="l" defTabSz="909489" rtl="0" eaLnBrk="1" fontAlgn="auto" latinLnBrk="0" hangingPunct="1">
                        <a:lnSpc>
                          <a:spcPct val="100000"/>
                        </a:lnSpc>
                        <a:spcBef>
                          <a:spcPts val="0"/>
                        </a:spcBef>
                        <a:spcAft>
                          <a:spcPts val="0"/>
                        </a:spcAft>
                        <a:buClrTx/>
                        <a:buSzTx/>
                        <a:buFontTx/>
                        <a:buNone/>
                        <a:tabLst/>
                        <a:defRPr sz="1800"/>
                      </a:pPr>
                      <a:r>
                        <a:rPr lang="zh-TW" altLang="en-US" sz="1800" dirty="0" smtClean="0">
                          <a:solidFill>
                            <a:srgbClr val="0070C0"/>
                          </a:solidFill>
                          <a:latin typeface="微軟正黑體" panose="020B0604030504040204" pitchFamily="34" charset="-120"/>
                          <a:ea typeface="微軟正黑體" panose="020B0604030504040204" pitchFamily="34" charset="-120"/>
                          <a:cs typeface="Microsoft JhengHei"/>
                          <a:sym typeface="Microsoft JhengHei"/>
                        </a:rPr>
                        <a:t>被追查</a:t>
                      </a: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marL="0" marR="0" indent="0" algn="l" defTabSz="909489" rtl="0" eaLnBrk="1" fontAlgn="auto" latinLnBrk="0" hangingPunct="1">
                        <a:lnSpc>
                          <a:spcPct val="100000"/>
                        </a:lnSpc>
                        <a:spcBef>
                          <a:spcPts val="0"/>
                        </a:spcBef>
                        <a:spcAft>
                          <a:spcPts val="0"/>
                        </a:spcAft>
                        <a:buClrTx/>
                        <a:buSzTx/>
                        <a:buFontTx/>
                        <a:buNone/>
                        <a:tabLst/>
                        <a:defRPr sz="1800" b="1">
                          <a:solidFill>
                            <a:srgbClr val="0070C0"/>
                          </a:solidFill>
                          <a:latin typeface="Microsoft JhengHei"/>
                          <a:ea typeface="Microsoft JhengHei"/>
                          <a:cs typeface="Microsoft JhengHei"/>
                          <a:sym typeface="Microsoft JhengHei"/>
                        </a:defRPr>
                      </a:pPr>
                      <a:r>
                        <a:rPr lang="en-US" altLang="zh-TW" sz="1800" b="0" i="0" kern="1200" dirty="0" smtClean="0">
                          <a:solidFill>
                            <a:srgbClr val="0070C0"/>
                          </a:solidFill>
                          <a:effectLst/>
                          <a:latin typeface="微軟正黑體" panose="020B0604030504040204" pitchFamily="34" charset="-120"/>
                          <a:ea typeface="微軟正黑體" panose="020B0604030504040204" pitchFamily="34" charset="-120"/>
                          <a:cs typeface="Microsoft JhengHei" charset="-120"/>
                          <a:sym typeface="Microsoft JhengHei"/>
                        </a:rPr>
                        <a:t>【</a:t>
                      </a:r>
                      <a:r>
                        <a:rPr lang="zh-TW" altLang="en-US" sz="1800" b="1" dirty="0" smtClean="0">
                          <a:solidFill>
                            <a:srgbClr val="0070C0"/>
                          </a:solidFill>
                          <a:latin typeface="微軟正黑體" panose="020B0604030504040204" pitchFamily="34" charset="-120"/>
                          <a:ea typeface="微軟正黑體" panose="020B0604030504040204" pitchFamily="34" charset="-120"/>
                        </a:rPr>
                        <a:t>追查國際</a:t>
                      </a:r>
                      <a:r>
                        <a:rPr lang="en-US" altLang="zh-TW" sz="1800" b="0" i="0" kern="1200" dirty="0" smtClean="0">
                          <a:solidFill>
                            <a:srgbClr val="0070C0"/>
                          </a:solidFill>
                          <a:effectLst/>
                          <a:latin typeface="微軟正黑體" panose="020B0604030504040204" pitchFamily="34" charset="-120"/>
                          <a:ea typeface="微軟正黑體" panose="020B0604030504040204" pitchFamily="34" charset="-120"/>
                          <a:cs typeface="Microsoft JhengHei" charset="-120"/>
                          <a:sym typeface="Microsoft JhengHei"/>
                        </a:rPr>
                        <a:t>】</a:t>
                      </a:r>
                      <a:r>
                        <a:rPr lang="zh-TW" altLang="en-US" sz="1800" b="0" i="0" kern="1200" dirty="0" smtClean="0">
                          <a:solidFill>
                            <a:schemeClr val="tx1"/>
                          </a:solidFill>
                          <a:effectLst/>
                          <a:latin typeface="微軟正黑體" panose="020B0604030504040204" pitchFamily="34" charset="-120"/>
                          <a:ea typeface="微軟正黑體" panose="020B0604030504040204" pitchFamily="34" charset="-120"/>
                          <a:cs typeface="+mn-cs"/>
                          <a:sym typeface="Microsoft JhengHei"/>
                        </a:rPr>
                        <a:t>追查原中央政協副主席蘇榮參與迫害法輪功的通告。</a:t>
                      </a:r>
                      <a:endParaRPr lang="en-US" altLang="zh-TW" sz="1800" b="0" i="0" kern="1200" dirty="0" smtClean="0">
                        <a:solidFill>
                          <a:schemeClr val="tx1"/>
                        </a:solidFill>
                        <a:effectLst/>
                        <a:latin typeface="微軟正黑體" panose="020B0604030504040204" pitchFamily="34" charset="-120"/>
                        <a:ea typeface="微軟正黑體" panose="020B0604030504040204" pitchFamily="34" charset="-120"/>
                        <a:cs typeface="+mn-cs"/>
                        <a:sym typeface="Microsoft JhengHei"/>
                      </a:endParaRPr>
                    </a:p>
                    <a:p>
                      <a:pPr marL="0" marR="0" indent="0" algn="l" defTabSz="909489" rtl="0" eaLnBrk="1" fontAlgn="auto" latinLnBrk="0" hangingPunct="1">
                        <a:lnSpc>
                          <a:spcPct val="100000"/>
                        </a:lnSpc>
                        <a:spcBef>
                          <a:spcPts val="0"/>
                        </a:spcBef>
                        <a:spcAft>
                          <a:spcPts val="0"/>
                        </a:spcAft>
                        <a:buClrTx/>
                        <a:buSzTx/>
                        <a:buFontTx/>
                        <a:buNone/>
                        <a:tabLst/>
                        <a:defRPr sz="1800" b="1">
                          <a:solidFill>
                            <a:srgbClr val="0070C0"/>
                          </a:solidFill>
                          <a:latin typeface="Microsoft JhengHei"/>
                          <a:ea typeface="Microsoft JhengHei"/>
                          <a:cs typeface="Microsoft JhengHei"/>
                          <a:sym typeface="Microsoft JhengHei"/>
                        </a:defRPr>
                      </a:pPr>
                      <a:r>
                        <a:rPr lang="zh-TW" altLang="is-IS" sz="1800" b="0" dirty="0" smtClean="0">
                          <a:solidFill>
                            <a:schemeClr val="tx1"/>
                          </a:solidFill>
                          <a:latin typeface="微軟正黑體" panose="020B0604030504040204" pitchFamily="34" charset="-120"/>
                          <a:ea typeface="微軟正黑體" panose="020B0604030504040204" pitchFamily="34" charset="-120"/>
                        </a:rPr>
                        <a:t>日期：</a:t>
                      </a:r>
                      <a:r>
                        <a:rPr lang="is-IS" altLang="zh-TW" sz="1800" b="0" dirty="0" smtClean="0">
                          <a:solidFill>
                            <a:schemeClr val="tx1"/>
                          </a:solidFill>
                          <a:latin typeface="微軟正黑體" panose="020B0604030504040204" pitchFamily="34" charset="-120"/>
                          <a:ea typeface="微軟正黑體" panose="020B0604030504040204" pitchFamily="34" charset="-120"/>
                        </a:rPr>
                        <a:t>20</a:t>
                      </a:r>
                      <a:r>
                        <a:rPr lang="en-US" altLang="zh-TW" sz="1800" b="0" dirty="0" smtClean="0">
                          <a:solidFill>
                            <a:schemeClr val="tx1"/>
                          </a:solidFill>
                          <a:latin typeface="微軟正黑體" panose="020B0604030504040204" pitchFamily="34" charset="-120"/>
                          <a:ea typeface="微軟正黑體" panose="020B0604030504040204" pitchFamily="34" charset="-120"/>
                        </a:rPr>
                        <a:t>14</a:t>
                      </a:r>
                      <a:r>
                        <a:rPr lang="zh-TW" altLang="is-IS" sz="1800" b="0" dirty="0" smtClean="0">
                          <a:solidFill>
                            <a:schemeClr val="tx1"/>
                          </a:solidFill>
                          <a:latin typeface="微軟正黑體" panose="020B0604030504040204" pitchFamily="34" charset="-120"/>
                          <a:ea typeface="微軟正黑體" panose="020B0604030504040204" pitchFamily="34" charset="-120"/>
                        </a:rPr>
                        <a:t>年</a:t>
                      </a:r>
                      <a:r>
                        <a:rPr lang="en-US" altLang="zh-TW" sz="1800" b="0" dirty="0" smtClean="0">
                          <a:solidFill>
                            <a:schemeClr val="tx1"/>
                          </a:solidFill>
                          <a:latin typeface="微軟正黑體" panose="020B0604030504040204" pitchFamily="34" charset="-120"/>
                          <a:ea typeface="微軟正黑體" panose="020B0604030504040204" pitchFamily="34" charset="-120"/>
                        </a:rPr>
                        <a:t>11</a:t>
                      </a:r>
                      <a:r>
                        <a:rPr lang="zh-TW" altLang="is-IS" sz="1800" b="0" dirty="0" smtClean="0">
                          <a:solidFill>
                            <a:schemeClr val="tx1"/>
                          </a:solidFill>
                          <a:latin typeface="微軟正黑體" panose="020B0604030504040204" pitchFamily="34" charset="-120"/>
                          <a:ea typeface="微軟正黑體" panose="020B0604030504040204" pitchFamily="34" charset="-120"/>
                        </a:rPr>
                        <a:t>月</a:t>
                      </a:r>
                      <a:r>
                        <a:rPr lang="en-US" altLang="zh-TW" sz="1800" b="0" dirty="0" smtClean="0">
                          <a:solidFill>
                            <a:schemeClr val="tx1"/>
                          </a:solidFill>
                          <a:latin typeface="微軟正黑體" panose="020B0604030504040204" pitchFamily="34" charset="-120"/>
                          <a:ea typeface="微軟正黑體" panose="020B0604030504040204" pitchFamily="34" charset="-120"/>
                        </a:rPr>
                        <a:t>29</a:t>
                      </a:r>
                      <a:r>
                        <a:rPr lang="zh-TW" altLang="is-IS" sz="1800" b="0" dirty="0" smtClean="0">
                          <a:solidFill>
                            <a:schemeClr val="tx1"/>
                          </a:solidFill>
                          <a:latin typeface="微軟正黑體" panose="020B0604030504040204" pitchFamily="34" charset="-120"/>
                          <a:ea typeface="微軟正黑體" panose="020B0604030504040204" pitchFamily="34" charset="-120"/>
                        </a:rPr>
                        <a:t>日</a:t>
                      </a:r>
                      <a:endParaRPr lang="en-US" altLang="zh-TW" sz="1800" b="0" dirty="0" smtClean="0">
                        <a:solidFill>
                          <a:schemeClr val="tx1"/>
                        </a:solidFill>
                        <a:latin typeface="微軟正黑體" panose="020B0604030504040204" pitchFamily="34" charset="-120"/>
                        <a:ea typeface="微軟正黑體" panose="020B0604030504040204" pitchFamily="34" charset="-120"/>
                      </a:endParaRPr>
                    </a:p>
                    <a:p>
                      <a:pPr marL="0" marR="0" indent="0" algn="l" defTabSz="909489" rtl="0" eaLnBrk="1" fontAlgn="auto" latinLnBrk="0" hangingPunct="1">
                        <a:lnSpc>
                          <a:spcPct val="100000"/>
                        </a:lnSpc>
                        <a:spcBef>
                          <a:spcPts val="0"/>
                        </a:spcBef>
                        <a:spcAft>
                          <a:spcPts val="0"/>
                        </a:spcAft>
                        <a:buClrTx/>
                        <a:buSzTx/>
                        <a:buFontTx/>
                        <a:buNone/>
                        <a:tabLst/>
                        <a:defRPr sz="1800" b="1">
                          <a:solidFill>
                            <a:srgbClr val="0070C0"/>
                          </a:solidFill>
                          <a:latin typeface="Microsoft JhengHei"/>
                          <a:ea typeface="Microsoft JhengHei"/>
                          <a:cs typeface="Microsoft JhengHei"/>
                          <a:sym typeface="Microsoft JhengHei"/>
                        </a:defRPr>
                      </a:pPr>
                      <a:endParaRPr lang="en-US" altLang="zh-TW" sz="1800" b="0" dirty="0" smtClean="0">
                        <a:solidFill>
                          <a:schemeClr val="tx1"/>
                        </a:solidFill>
                        <a:latin typeface="微軟正黑體" panose="020B0604030504040204" pitchFamily="34" charset="-120"/>
                        <a:ea typeface="微軟正黑體" panose="020B0604030504040204" pitchFamily="34" charset="-120"/>
                      </a:endParaRPr>
                    </a:p>
                    <a:p>
                      <a:pPr marL="0" marR="0" indent="0" algn="l" defTabSz="909489" rtl="0" eaLnBrk="1" fontAlgn="auto" latinLnBrk="0" hangingPunct="1">
                        <a:lnSpc>
                          <a:spcPct val="100000"/>
                        </a:lnSpc>
                        <a:spcBef>
                          <a:spcPts val="0"/>
                        </a:spcBef>
                        <a:spcAft>
                          <a:spcPts val="0"/>
                        </a:spcAft>
                        <a:buClrTx/>
                        <a:buSzTx/>
                        <a:buFontTx/>
                        <a:buNone/>
                        <a:tabLst/>
                        <a:defRPr sz="1800" b="1">
                          <a:solidFill>
                            <a:srgbClr val="0070C0"/>
                          </a:solidFill>
                          <a:latin typeface="Microsoft JhengHei"/>
                          <a:ea typeface="Microsoft JhengHei"/>
                          <a:cs typeface="Microsoft JhengHei"/>
                          <a:sym typeface="Microsoft JhengHei"/>
                        </a:defRPr>
                      </a:pPr>
                      <a:r>
                        <a:rPr lang="en-US" altLang="zh-TW" sz="1800" b="1" i="0" kern="1200" dirty="0" smtClean="0">
                          <a:solidFill>
                            <a:srgbClr val="C00000"/>
                          </a:solidFill>
                          <a:effectLst/>
                          <a:latin typeface="微軟正黑體" panose="020B0604030504040204" pitchFamily="34" charset="-120"/>
                          <a:ea typeface="微軟正黑體" panose="020B0604030504040204" pitchFamily="34" charset="-120"/>
                          <a:cs typeface="Microsoft JhengHei" charset="-120"/>
                          <a:sym typeface="Microsoft JhengHei"/>
                        </a:rPr>
                        <a:t>【</a:t>
                      </a:r>
                      <a:r>
                        <a:rPr lang="zh-TW" altLang="en-US" sz="1800" b="1" i="0" kern="1200" dirty="0" smtClean="0">
                          <a:solidFill>
                            <a:srgbClr val="C00000"/>
                          </a:solidFill>
                          <a:effectLst/>
                          <a:latin typeface="微軟正黑體" panose="020B0604030504040204" pitchFamily="34" charset="-120"/>
                          <a:ea typeface="微軟正黑體" panose="020B0604030504040204" pitchFamily="34" charset="-120"/>
                          <a:cs typeface="Microsoft JhengHei" charset="-120"/>
                          <a:sym typeface="Microsoft JhengHei"/>
                        </a:rPr>
                        <a:t>惡報</a:t>
                      </a:r>
                      <a:r>
                        <a:rPr lang="en-US" altLang="zh-TW" sz="1800" b="1" i="0" kern="1200" dirty="0" smtClean="0">
                          <a:solidFill>
                            <a:srgbClr val="C00000"/>
                          </a:solidFill>
                          <a:effectLst/>
                          <a:latin typeface="微軟正黑體" panose="020B0604030504040204" pitchFamily="34" charset="-120"/>
                          <a:ea typeface="微軟正黑體" panose="020B0604030504040204" pitchFamily="34" charset="-120"/>
                          <a:cs typeface="Microsoft JhengHei" charset="-120"/>
                          <a:sym typeface="Microsoft JhengHei"/>
                        </a:rPr>
                        <a:t>】</a:t>
                      </a:r>
                      <a:r>
                        <a:rPr lang="en-US" altLang="zh-TW" sz="1800" b="0" i="0" kern="1200" dirty="0" smtClean="0">
                          <a:solidFill>
                            <a:schemeClr val="tx1"/>
                          </a:solidFill>
                          <a:effectLst/>
                          <a:latin typeface="微軟正黑體" panose="020B0604030504040204" pitchFamily="34" charset="-120"/>
                          <a:ea typeface="微軟正黑體" panose="020B0604030504040204" pitchFamily="34" charset="-120"/>
                          <a:cs typeface="Microsoft JhengHei" charset="-120"/>
                          <a:sym typeface="Microsoft JhengHei"/>
                        </a:rPr>
                        <a:t>2017</a:t>
                      </a:r>
                      <a:r>
                        <a:rPr lang="zh-TW" altLang="en-US" sz="1800" b="0" i="0" kern="1200" dirty="0" smtClean="0">
                          <a:solidFill>
                            <a:schemeClr val="tx1"/>
                          </a:solidFill>
                          <a:effectLst/>
                          <a:latin typeface="微軟正黑體" panose="020B0604030504040204" pitchFamily="34" charset="-120"/>
                          <a:ea typeface="微軟正黑體" panose="020B0604030504040204" pitchFamily="34" charset="-120"/>
                          <a:cs typeface="Microsoft JhengHei" charset="-120"/>
                          <a:sym typeface="Microsoft JhengHei"/>
                        </a:rPr>
                        <a:t>年</a:t>
                      </a:r>
                      <a:r>
                        <a:rPr lang="en-US" altLang="zh-TW" sz="1800" b="0" i="0" kern="1200" dirty="0" smtClean="0">
                          <a:solidFill>
                            <a:schemeClr val="tx1"/>
                          </a:solidFill>
                          <a:effectLst/>
                          <a:latin typeface="微軟正黑體" panose="020B0604030504040204" pitchFamily="34" charset="-120"/>
                          <a:ea typeface="微軟正黑體" panose="020B0604030504040204" pitchFamily="34" charset="-120"/>
                          <a:cs typeface="+mn-cs"/>
                          <a:sym typeface="Microsoft JhengHei"/>
                        </a:rPr>
                        <a:t>1</a:t>
                      </a:r>
                      <a:r>
                        <a:rPr lang="zh-TW" altLang="en-US" sz="1800" b="0" i="0" kern="1200" dirty="0" smtClean="0">
                          <a:solidFill>
                            <a:schemeClr val="tx1"/>
                          </a:solidFill>
                          <a:effectLst/>
                          <a:latin typeface="微軟正黑體" panose="020B0604030504040204" pitchFamily="34" charset="-120"/>
                          <a:ea typeface="微軟正黑體" panose="020B0604030504040204" pitchFamily="34" charset="-120"/>
                          <a:cs typeface="+mn-cs"/>
                          <a:sym typeface="Microsoft JhengHei"/>
                        </a:rPr>
                        <a:t>月</a:t>
                      </a:r>
                      <a:r>
                        <a:rPr lang="en-US" altLang="zh-TW" sz="1800" b="0" i="0" kern="1200" dirty="0" smtClean="0">
                          <a:solidFill>
                            <a:schemeClr val="tx1"/>
                          </a:solidFill>
                          <a:effectLst/>
                          <a:latin typeface="微軟正黑體" panose="020B0604030504040204" pitchFamily="34" charset="-120"/>
                          <a:ea typeface="微軟正黑體" panose="020B0604030504040204" pitchFamily="34" charset="-120"/>
                          <a:cs typeface="+mn-cs"/>
                          <a:sym typeface="Microsoft JhengHei"/>
                        </a:rPr>
                        <a:t>23</a:t>
                      </a:r>
                      <a:r>
                        <a:rPr lang="zh-TW" altLang="en-US" sz="1800" b="0" i="0" kern="1200" dirty="0" smtClean="0">
                          <a:solidFill>
                            <a:schemeClr val="tx1"/>
                          </a:solidFill>
                          <a:effectLst/>
                          <a:latin typeface="微軟正黑體" panose="020B0604030504040204" pitchFamily="34" charset="-120"/>
                          <a:ea typeface="微軟正黑體" panose="020B0604030504040204" pitchFamily="34" charset="-120"/>
                          <a:cs typeface="+mn-cs"/>
                          <a:sym typeface="Microsoft JhengHei"/>
                        </a:rPr>
                        <a:t>日</a:t>
                      </a:r>
                      <a:r>
                        <a:rPr lang="zh-CN" altLang="en-US" sz="1800" b="0" i="0" kern="1200" dirty="0" smtClean="0">
                          <a:solidFill>
                            <a:schemeClr val="tx1"/>
                          </a:solidFill>
                          <a:effectLst/>
                          <a:latin typeface="微軟正黑體" panose="020B0604030504040204" pitchFamily="34" charset="-120"/>
                          <a:ea typeface="微軟正黑體" panose="020B0604030504040204" pitchFamily="34" charset="-120"/>
                          <a:cs typeface="+mn-cs"/>
                          <a:sym typeface="Microsoft JhengHei"/>
                        </a:rPr>
                        <a:t>以“受賄罪”</a:t>
                      </a:r>
                      <a:endParaRPr lang="en-US" altLang="zh-CN" sz="1800" b="0" i="0" kern="1200" dirty="0" smtClean="0">
                        <a:solidFill>
                          <a:schemeClr val="tx1"/>
                        </a:solidFill>
                        <a:effectLst/>
                        <a:latin typeface="微軟正黑體" panose="020B0604030504040204" pitchFamily="34" charset="-120"/>
                        <a:ea typeface="微軟正黑體" panose="020B0604030504040204" pitchFamily="34" charset="-120"/>
                        <a:cs typeface="+mn-cs"/>
                        <a:sym typeface="Microsoft JhengHei"/>
                      </a:endParaRPr>
                    </a:p>
                    <a:p>
                      <a:pPr marL="0" marR="0" indent="0" algn="l" defTabSz="909489" rtl="0" eaLnBrk="1" fontAlgn="auto" latinLnBrk="0" hangingPunct="1">
                        <a:lnSpc>
                          <a:spcPct val="100000"/>
                        </a:lnSpc>
                        <a:spcBef>
                          <a:spcPts val="0"/>
                        </a:spcBef>
                        <a:spcAft>
                          <a:spcPts val="0"/>
                        </a:spcAft>
                        <a:buClrTx/>
                        <a:buSzTx/>
                        <a:buFontTx/>
                        <a:buNone/>
                        <a:tabLst/>
                        <a:defRPr sz="1800" b="1">
                          <a:solidFill>
                            <a:srgbClr val="0070C0"/>
                          </a:solidFill>
                          <a:latin typeface="Microsoft JhengHei"/>
                          <a:ea typeface="Microsoft JhengHei"/>
                          <a:cs typeface="Microsoft JhengHei"/>
                          <a:sym typeface="Microsoft JhengHei"/>
                        </a:defRPr>
                      </a:pPr>
                      <a:r>
                        <a:rPr lang="zh-CN" altLang="en-US" sz="1800" b="0" i="0" kern="1200" dirty="0" smtClean="0">
                          <a:solidFill>
                            <a:schemeClr val="tx1"/>
                          </a:solidFill>
                          <a:effectLst/>
                          <a:latin typeface="微軟正黑體" panose="020B0604030504040204" pitchFamily="34" charset="-120"/>
                          <a:ea typeface="微軟正黑體" panose="020B0604030504040204" pitchFamily="34" charset="-120"/>
                          <a:cs typeface="+mn-cs"/>
                          <a:sym typeface="Microsoft JhengHei"/>
                        </a:rPr>
                        <a:t>被判處</a:t>
                      </a:r>
                      <a:r>
                        <a:rPr lang="zh-CN" altLang="en-US" sz="1800" b="0" i="0" kern="1200" dirty="0" smtClean="0">
                          <a:solidFill>
                            <a:srgbClr val="C00000"/>
                          </a:solidFill>
                          <a:effectLst/>
                          <a:latin typeface="微軟正黑體" panose="020B0604030504040204" pitchFamily="34" charset="-120"/>
                          <a:ea typeface="微軟正黑體" panose="020B0604030504040204" pitchFamily="34" charset="-120"/>
                          <a:cs typeface="+mn-cs"/>
                          <a:sym typeface="Microsoft JhengHei"/>
                        </a:rPr>
                        <a:t>無期徒刑</a:t>
                      </a:r>
                      <a:r>
                        <a:rPr lang="zh-TW" altLang="en-US" sz="1800" b="0" i="0" kern="1200" dirty="0" smtClean="0">
                          <a:solidFill>
                            <a:schemeClr val="tx1"/>
                          </a:solidFill>
                          <a:effectLst/>
                          <a:latin typeface="微軟正黑體" panose="020B0604030504040204" pitchFamily="34" charset="-120"/>
                          <a:ea typeface="微軟正黑體" panose="020B0604030504040204" pitchFamily="34" charset="-120"/>
                          <a:cs typeface="+mn-cs"/>
                          <a:sym typeface="Microsoft JhengHei"/>
                        </a:rPr>
                        <a:t>，</a:t>
                      </a:r>
                      <a:endParaRPr lang="en-US" altLang="zh-TW" sz="1800" b="0" i="0" kern="1200" dirty="0" smtClean="0">
                        <a:solidFill>
                          <a:schemeClr val="tx1"/>
                        </a:solidFill>
                        <a:effectLst/>
                        <a:latin typeface="微軟正黑體" panose="020B0604030504040204" pitchFamily="34" charset="-120"/>
                        <a:ea typeface="微軟正黑體" panose="020B0604030504040204" pitchFamily="34" charset="-120"/>
                        <a:cs typeface="+mn-cs"/>
                        <a:sym typeface="Microsoft JhengHei"/>
                      </a:endParaRPr>
                    </a:p>
                    <a:p>
                      <a:pPr marL="0" marR="0" indent="0" algn="l" defTabSz="909489" rtl="0" eaLnBrk="1" fontAlgn="auto" latinLnBrk="0" hangingPunct="1">
                        <a:lnSpc>
                          <a:spcPct val="100000"/>
                        </a:lnSpc>
                        <a:spcBef>
                          <a:spcPts val="0"/>
                        </a:spcBef>
                        <a:spcAft>
                          <a:spcPts val="0"/>
                        </a:spcAft>
                        <a:buClrTx/>
                        <a:buSzTx/>
                        <a:buFontTx/>
                        <a:buNone/>
                        <a:tabLst/>
                        <a:defRPr sz="1800" b="1">
                          <a:solidFill>
                            <a:srgbClr val="0070C0"/>
                          </a:solidFill>
                          <a:latin typeface="Microsoft JhengHei"/>
                          <a:ea typeface="Microsoft JhengHei"/>
                          <a:cs typeface="Microsoft JhengHei"/>
                          <a:sym typeface="Microsoft JhengHei"/>
                        </a:defRPr>
                      </a:pPr>
                      <a:r>
                        <a:rPr lang="zh-CN" altLang="en-US" sz="1800" b="0" i="0" kern="1200" dirty="0" smtClean="0">
                          <a:solidFill>
                            <a:schemeClr val="tx1"/>
                          </a:solidFill>
                          <a:effectLst/>
                          <a:latin typeface="微軟正黑體" panose="020B0604030504040204" pitchFamily="34" charset="-120"/>
                          <a:ea typeface="微軟正黑體" panose="020B0604030504040204" pitchFamily="34" charset="-120"/>
                          <a:cs typeface="+mn-cs"/>
                          <a:sym typeface="Microsoft JhengHei"/>
                        </a:rPr>
                        <a:t>蘇被指控非法受賄</a:t>
                      </a:r>
                      <a:r>
                        <a:rPr lang="en-US" altLang="zh-CN" sz="1800" b="0" i="0" kern="1200" dirty="0" smtClean="0">
                          <a:solidFill>
                            <a:schemeClr val="tx1"/>
                          </a:solidFill>
                          <a:effectLst/>
                          <a:latin typeface="微軟正黑體" panose="020B0604030504040204" pitchFamily="34" charset="-120"/>
                          <a:ea typeface="微軟正黑體" panose="020B0604030504040204" pitchFamily="34" charset="-120"/>
                          <a:cs typeface="+mn-cs"/>
                          <a:sym typeface="Microsoft JhengHei"/>
                        </a:rPr>
                        <a:t>1.16</a:t>
                      </a:r>
                      <a:r>
                        <a:rPr lang="zh-CN" altLang="en-US" sz="1800" b="0" i="0" kern="1200" dirty="0" smtClean="0">
                          <a:solidFill>
                            <a:schemeClr val="tx1"/>
                          </a:solidFill>
                          <a:effectLst/>
                          <a:latin typeface="微軟正黑體" panose="020B0604030504040204" pitchFamily="34" charset="-120"/>
                          <a:ea typeface="微軟正黑體" panose="020B0604030504040204" pitchFamily="34" charset="-120"/>
                          <a:cs typeface="+mn-cs"/>
                          <a:sym typeface="Microsoft JhengHei"/>
                        </a:rPr>
                        <a:t>億餘元</a:t>
                      </a:r>
                      <a:r>
                        <a:rPr lang="zh-TW" altLang="en-US" sz="1800" b="0" i="0" kern="1200" dirty="0" smtClean="0">
                          <a:solidFill>
                            <a:schemeClr val="tx1"/>
                          </a:solidFill>
                          <a:effectLst/>
                          <a:latin typeface="微軟正黑體" panose="020B0604030504040204" pitchFamily="34" charset="-120"/>
                          <a:ea typeface="微軟正黑體" panose="020B0604030504040204" pitchFamily="34" charset="-120"/>
                          <a:cs typeface="+mn-cs"/>
                          <a:sym typeface="Microsoft JhengHei"/>
                        </a:rPr>
                        <a:t>。</a:t>
                      </a:r>
                      <a:endParaRPr lang="en-US" altLang="zh-TW" sz="1800" b="0" i="0" kern="1200" dirty="0" smtClean="0">
                        <a:solidFill>
                          <a:schemeClr val="tx1"/>
                        </a:solidFill>
                        <a:effectLst/>
                        <a:latin typeface="微軟正黑體" panose="020B0604030504040204" pitchFamily="34" charset="-120"/>
                        <a:ea typeface="微軟正黑體" panose="020B0604030504040204" pitchFamily="34" charset="-120"/>
                        <a:cs typeface="+mn-cs"/>
                        <a:sym typeface="Microsoft JhengHei"/>
                      </a:endParaRPr>
                    </a:p>
                    <a:p>
                      <a:pPr marL="0" marR="0" indent="0" algn="l" defTabSz="909489" rtl="0" eaLnBrk="1" fontAlgn="auto" latinLnBrk="0" hangingPunct="1">
                        <a:lnSpc>
                          <a:spcPct val="100000"/>
                        </a:lnSpc>
                        <a:spcBef>
                          <a:spcPts val="0"/>
                        </a:spcBef>
                        <a:spcAft>
                          <a:spcPts val="0"/>
                        </a:spcAft>
                        <a:buClrTx/>
                        <a:buSzTx/>
                        <a:buFontTx/>
                        <a:buNone/>
                        <a:tabLst/>
                        <a:defRPr sz="1800" b="1">
                          <a:solidFill>
                            <a:srgbClr val="0070C0"/>
                          </a:solidFill>
                          <a:latin typeface="Microsoft JhengHei"/>
                          <a:ea typeface="Microsoft JhengHei"/>
                          <a:cs typeface="Microsoft JhengHei"/>
                          <a:sym typeface="Microsoft JhengHei"/>
                        </a:defRPr>
                      </a:pPr>
                      <a:r>
                        <a:rPr lang="zh-TW" altLang="en-US" sz="1800" b="0" i="0" kern="1200" dirty="0" smtClean="0">
                          <a:solidFill>
                            <a:schemeClr val="tx1"/>
                          </a:solidFill>
                          <a:effectLst/>
                          <a:latin typeface="微軟正黑體" panose="020B0604030504040204" pitchFamily="34" charset="-120"/>
                          <a:ea typeface="微軟正黑體" panose="020B0604030504040204" pitchFamily="34" charset="-120"/>
                          <a:cs typeface="+mn-cs"/>
                          <a:sym typeface="Microsoft JhengHei"/>
                        </a:rPr>
                        <a:t>另有</a:t>
                      </a:r>
                      <a:r>
                        <a:rPr lang="en-US" altLang="zh-TW" sz="1800" b="0" i="0" kern="1200" dirty="0" smtClean="0">
                          <a:solidFill>
                            <a:schemeClr val="tx1"/>
                          </a:solidFill>
                          <a:effectLst/>
                          <a:latin typeface="微軟正黑體" panose="020B0604030504040204" pitchFamily="34" charset="-120"/>
                          <a:ea typeface="微軟正黑體" panose="020B0604030504040204" pitchFamily="34" charset="-120"/>
                          <a:cs typeface="+mn-cs"/>
                          <a:sym typeface="Microsoft JhengHei"/>
                        </a:rPr>
                        <a:t>8</a:t>
                      </a:r>
                      <a:r>
                        <a:rPr lang="zh-TW" altLang="en-US" sz="1800" b="0" i="0" kern="1200" dirty="0" smtClean="0">
                          <a:solidFill>
                            <a:schemeClr val="tx1"/>
                          </a:solidFill>
                          <a:effectLst/>
                          <a:latin typeface="微軟正黑體" panose="020B0604030504040204" pitchFamily="34" charset="-120"/>
                          <a:ea typeface="微軟正黑體" panose="020B0604030504040204" pitchFamily="34" charset="-120"/>
                          <a:cs typeface="+mn-cs"/>
                          <a:sym typeface="Microsoft JhengHei"/>
                        </a:rPr>
                        <a:t>千多萬元的財產不能說明來源。</a:t>
                      </a:r>
                      <a:endParaRPr lang="en-US" altLang="zh-TW" sz="1800" b="0" i="0" kern="1200" dirty="0" smtClean="0">
                        <a:solidFill>
                          <a:schemeClr val="tx1"/>
                        </a:solidFill>
                        <a:effectLst/>
                        <a:latin typeface="微軟正黑體" panose="020B0604030504040204" pitchFamily="34" charset="-120"/>
                        <a:ea typeface="微軟正黑體" panose="020B0604030504040204" pitchFamily="34" charset="-120"/>
                        <a:cs typeface="+mn-cs"/>
                      </a:endParaRP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r>
              <a:tr h="370840">
                <a:tc>
                  <a:txBody>
                    <a:bodyPr/>
                    <a:lstStyle/>
                    <a:p>
                      <a:pPr algn="l">
                        <a:defRPr sz="1800"/>
                      </a:pPr>
                      <a:r>
                        <a:rPr lang="zh-TW" altLang="en-US" sz="1800" dirty="0" smtClean="0">
                          <a:latin typeface="微軟正黑體" panose="020B0604030504040204" pitchFamily="34" charset="-120"/>
                          <a:ea typeface="微軟正黑體" panose="020B0604030504040204" pitchFamily="34" charset="-120"/>
                          <a:cs typeface="Microsoft JhengHei"/>
                          <a:sym typeface="Microsoft JhengHei"/>
                        </a:rPr>
                        <a:t>強衛</a:t>
                      </a:r>
                      <a:endParaRPr sz="1800" dirty="0">
                        <a:latin typeface="微軟正黑體" panose="020B0604030504040204" pitchFamily="34" charset="-120"/>
                        <a:ea typeface="微軟正黑體" panose="020B0604030504040204" pitchFamily="34" charset="-120"/>
                        <a:cs typeface="Microsoft JhengHei"/>
                        <a:sym typeface="Microsoft JhengHei"/>
                      </a:endParaRP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l">
                        <a:defRPr sz="1800"/>
                      </a:pPr>
                      <a:r>
                        <a:rPr lang="en-US" sz="1800" dirty="0" smtClean="0">
                          <a:latin typeface="微軟正黑體" panose="020B0604030504040204" pitchFamily="34" charset="-120"/>
                          <a:ea typeface="微軟正黑體" panose="020B0604030504040204" pitchFamily="34" charset="-120"/>
                          <a:cs typeface="Microsoft JhengHei"/>
                          <a:sym typeface="Microsoft JhengHei"/>
                        </a:rPr>
                        <a:t>2013</a:t>
                      </a:r>
                      <a:r>
                        <a:rPr lang="zh-TW" altLang="en-US" sz="1800" dirty="0" smtClean="0">
                          <a:latin typeface="微軟正黑體" panose="020B0604030504040204" pitchFamily="34" charset="-120"/>
                          <a:ea typeface="微軟正黑體" panose="020B0604030504040204" pitchFamily="34" charset="-120"/>
                          <a:cs typeface="Microsoft JhengHei"/>
                          <a:sym typeface="Microsoft JhengHei"/>
                        </a:rPr>
                        <a:t>年</a:t>
                      </a:r>
                      <a:r>
                        <a:rPr lang="en-US" altLang="zh-TW" sz="1800" baseline="0" dirty="0" smtClean="0">
                          <a:latin typeface="微軟正黑體" panose="020B0604030504040204" pitchFamily="34" charset="-120"/>
                          <a:ea typeface="微軟正黑體" panose="020B0604030504040204" pitchFamily="34" charset="-120"/>
                          <a:cs typeface="Microsoft JhengHei"/>
                          <a:sym typeface="Microsoft JhengHei"/>
                        </a:rPr>
                        <a:t> </a:t>
                      </a:r>
                      <a:r>
                        <a:rPr lang="en-US" altLang="zh-TW" sz="1800" dirty="0" smtClean="0">
                          <a:latin typeface="微軟正黑體" panose="020B0604030504040204" pitchFamily="34" charset="-120"/>
                          <a:ea typeface="微軟正黑體" panose="020B0604030504040204" pitchFamily="34" charset="-120"/>
                          <a:cs typeface="Microsoft JhengHei"/>
                          <a:sym typeface="Microsoft JhengHei"/>
                        </a:rPr>
                        <a:t>- 2016</a:t>
                      </a:r>
                      <a:r>
                        <a:rPr lang="zh-TW" altLang="en-US" sz="1800" dirty="0" smtClean="0">
                          <a:latin typeface="微軟正黑體" panose="020B0604030504040204" pitchFamily="34" charset="-120"/>
                          <a:ea typeface="微軟正黑體" panose="020B0604030504040204" pitchFamily="34" charset="-120"/>
                          <a:cs typeface="Microsoft JhengHei"/>
                          <a:sym typeface="Microsoft JhengHei"/>
                        </a:rPr>
                        <a:t>年</a:t>
                      </a:r>
                      <a:r>
                        <a:rPr lang="en-US" altLang="zh-TW" sz="1800" dirty="0" smtClean="0">
                          <a:latin typeface="微軟正黑體" panose="020B0604030504040204" pitchFamily="34" charset="-120"/>
                          <a:ea typeface="微軟正黑體" panose="020B0604030504040204" pitchFamily="34" charset="-120"/>
                          <a:cs typeface="Microsoft JhengHei"/>
                          <a:sym typeface="Microsoft JhengHei"/>
                        </a:rPr>
                        <a:t>6</a:t>
                      </a:r>
                      <a:r>
                        <a:rPr lang="zh-TW" altLang="en-US" sz="1800" dirty="0" smtClean="0">
                          <a:latin typeface="微軟正黑體" panose="020B0604030504040204" pitchFamily="34" charset="-120"/>
                          <a:ea typeface="微軟正黑體" panose="020B0604030504040204" pitchFamily="34" charset="-120"/>
                          <a:cs typeface="Microsoft JhengHei"/>
                          <a:sym typeface="Microsoft JhengHei"/>
                        </a:rPr>
                        <a:t>月</a:t>
                      </a:r>
                      <a:endParaRPr sz="1800" dirty="0">
                        <a:latin typeface="微軟正黑體" panose="020B0604030504040204" pitchFamily="34" charset="-120"/>
                        <a:ea typeface="微軟正黑體" panose="020B0604030504040204" pitchFamily="34" charset="-120"/>
                        <a:cs typeface="Microsoft JhengHei"/>
                        <a:sym typeface="Microsoft JhengHei"/>
                      </a:endParaRP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sz="1800"/>
                      </a:pPr>
                      <a:r>
                        <a:rPr lang="zh-TW" altLang="en-US" sz="1800" dirty="0" smtClean="0">
                          <a:solidFill>
                            <a:srgbClr val="0070C0"/>
                          </a:solidFill>
                          <a:latin typeface="微軟正黑體" panose="020B0604030504040204" pitchFamily="34" charset="-120"/>
                          <a:ea typeface="微軟正黑體" panose="020B0604030504040204" pitchFamily="34" charset="-120"/>
                          <a:cs typeface="Microsoft JhengHei"/>
                          <a:sym typeface="Microsoft JhengHei"/>
                        </a:rPr>
                        <a:t>被追查</a:t>
                      </a: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marL="0" marR="0" indent="0" algn="l" defTabSz="909489" rtl="0" eaLnBrk="1" fontAlgn="auto" latinLnBrk="0" hangingPunct="1">
                        <a:lnSpc>
                          <a:spcPct val="100000"/>
                        </a:lnSpc>
                        <a:spcBef>
                          <a:spcPts val="0"/>
                        </a:spcBef>
                        <a:spcAft>
                          <a:spcPts val="0"/>
                        </a:spcAft>
                        <a:buClrTx/>
                        <a:buSzTx/>
                        <a:buFontTx/>
                        <a:buNone/>
                        <a:tabLst/>
                        <a:defRPr sz="1800" b="1">
                          <a:solidFill>
                            <a:srgbClr val="0070C0"/>
                          </a:solidFill>
                          <a:latin typeface="Microsoft JhengHei"/>
                          <a:ea typeface="Microsoft JhengHei"/>
                          <a:cs typeface="Microsoft JhengHei"/>
                          <a:sym typeface="Microsoft JhengHei"/>
                        </a:defRPr>
                      </a:pPr>
                      <a:r>
                        <a:rPr lang="en-US" altLang="zh-TW" sz="1800" b="0" i="0" kern="1200" dirty="0" smtClean="0">
                          <a:solidFill>
                            <a:srgbClr val="0070C0"/>
                          </a:solidFill>
                          <a:effectLst/>
                          <a:latin typeface="微軟正黑體" panose="020B0604030504040204" pitchFamily="34" charset="-120"/>
                          <a:ea typeface="微軟正黑體" panose="020B0604030504040204" pitchFamily="34" charset="-120"/>
                          <a:cs typeface="Microsoft JhengHei" charset="-120"/>
                          <a:sym typeface="Microsoft JhengHei"/>
                        </a:rPr>
                        <a:t>【</a:t>
                      </a:r>
                      <a:r>
                        <a:rPr lang="zh-TW" altLang="en-US" sz="1800" b="1" dirty="0" smtClean="0">
                          <a:solidFill>
                            <a:srgbClr val="0070C0"/>
                          </a:solidFill>
                          <a:latin typeface="微軟正黑體" panose="020B0604030504040204" pitchFamily="34" charset="-120"/>
                          <a:ea typeface="微軟正黑體" panose="020B0604030504040204" pitchFamily="34" charset="-120"/>
                        </a:rPr>
                        <a:t>追查國際</a:t>
                      </a:r>
                      <a:r>
                        <a:rPr lang="en-US" altLang="zh-TW" sz="1800" b="0" i="0" kern="1200" dirty="0" smtClean="0">
                          <a:solidFill>
                            <a:srgbClr val="0070C0"/>
                          </a:solidFill>
                          <a:effectLst/>
                          <a:latin typeface="微軟正黑體" panose="020B0604030504040204" pitchFamily="34" charset="-120"/>
                          <a:ea typeface="微軟正黑體" panose="020B0604030504040204" pitchFamily="34" charset="-120"/>
                          <a:cs typeface="Microsoft JhengHei" charset="-120"/>
                          <a:sym typeface="Microsoft JhengHei"/>
                        </a:rPr>
                        <a:t>】</a:t>
                      </a:r>
                      <a:r>
                        <a:rPr lang="zh-TW" altLang="en-US" sz="1800" b="0" i="0" kern="1200" dirty="0" smtClean="0">
                          <a:solidFill>
                            <a:schemeClr val="tx1"/>
                          </a:solidFill>
                          <a:effectLst/>
                          <a:latin typeface="微軟正黑體" panose="020B0604030504040204" pitchFamily="34" charset="-120"/>
                          <a:ea typeface="微軟正黑體" panose="020B0604030504040204" pitchFamily="34" charset="-120"/>
                          <a:cs typeface="+mn-cs"/>
                          <a:sym typeface="Microsoft JhengHei"/>
                        </a:rPr>
                        <a:t>追查原北京市政法委書記強衛參與迫害法輪功的通告</a:t>
                      </a:r>
                    </a:p>
                    <a:p>
                      <a:pPr algn="l">
                        <a:defRPr sz="1800" b="1">
                          <a:solidFill>
                            <a:srgbClr val="0070C0"/>
                          </a:solidFill>
                          <a:latin typeface="Microsoft JhengHei"/>
                          <a:ea typeface="Microsoft JhengHei"/>
                          <a:cs typeface="Microsoft JhengHei"/>
                          <a:sym typeface="Microsoft JhengHei"/>
                        </a:defRPr>
                      </a:pPr>
                      <a:r>
                        <a:rPr lang="zh-TW" altLang="is-IS" sz="1800" b="0" dirty="0" smtClean="0">
                          <a:solidFill>
                            <a:schemeClr val="tx1"/>
                          </a:solidFill>
                          <a:latin typeface="微軟正黑體" panose="020B0604030504040204" pitchFamily="34" charset="-120"/>
                          <a:ea typeface="微軟正黑體" panose="020B0604030504040204" pitchFamily="34" charset="-120"/>
                        </a:rPr>
                        <a:t>日期：</a:t>
                      </a:r>
                      <a:r>
                        <a:rPr lang="is-IS" altLang="zh-TW" sz="1800" b="0" dirty="0" smtClean="0">
                          <a:solidFill>
                            <a:schemeClr val="tx1"/>
                          </a:solidFill>
                          <a:latin typeface="微軟正黑體" panose="020B0604030504040204" pitchFamily="34" charset="-120"/>
                          <a:ea typeface="微軟正黑體" panose="020B0604030504040204" pitchFamily="34" charset="-120"/>
                        </a:rPr>
                        <a:t>2015</a:t>
                      </a:r>
                      <a:r>
                        <a:rPr lang="zh-TW" altLang="is-IS" sz="1800" b="0" dirty="0" smtClean="0">
                          <a:solidFill>
                            <a:schemeClr val="tx1"/>
                          </a:solidFill>
                          <a:latin typeface="微軟正黑體" panose="020B0604030504040204" pitchFamily="34" charset="-120"/>
                          <a:ea typeface="微軟正黑體" panose="020B0604030504040204" pitchFamily="34" charset="-120"/>
                        </a:rPr>
                        <a:t>年</a:t>
                      </a:r>
                      <a:r>
                        <a:rPr lang="is-IS" altLang="zh-TW" sz="1800" b="0" dirty="0" smtClean="0">
                          <a:solidFill>
                            <a:schemeClr val="tx1"/>
                          </a:solidFill>
                          <a:latin typeface="微軟正黑體" panose="020B0604030504040204" pitchFamily="34" charset="-120"/>
                          <a:ea typeface="微軟正黑體" panose="020B0604030504040204" pitchFamily="34" charset="-120"/>
                        </a:rPr>
                        <a:t>6</a:t>
                      </a:r>
                      <a:r>
                        <a:rPr lang="zh-TW" altLang="is-IS" sz="1800" b="0" dirty="0" smtClean="0">
                          <a:solidFill>
                            <a:schemeClr val="tx1"/>
                          </a:solidFill>
                          <a:latin typeface="微軟正黑體" panose="020B0604030504040204" pitchFamily="34" charset="-120"/>
                          <a:ea typeface="微軟正黑體" panose="020B0604030504040204" pitchFamily="34" charset="-120"/>
                        </a:rPr>
                        <a:t>月</a:t>
                      </a:r>
                      <a:r>
                        <a:rPr lang="en-US" altLang="zh-TW" sz="1800" b="0" dirty="0" smtClean="0">
                          <a:solidFill>
                            <a:schemeClr val="tx1"/>
                          </a:solidFill>
                          <a:latin typeface="微軟正黑體" panose="020B0604030504040204" pitchFamily="34" charset="-120"/>
                          <a:ea typeface="微軟正黑體" panose="020B0604030504040204" pitchFamily="34" charset="-120"/>
                        </a:rPr>
                        <a:t>1</a:t>
                      </a:r>
                      <a:r>
                        <a:rPr lang="is-IS" altLang="zh-TW" sz="1800" b="0" dirty="0" smtClean="0">
                          <a:solidFill>
                            <a:schemeClr val="tx1"/>
                          </a:solidFill>
                          <a:latin typeface="微軟正黑體" panose="020B0604030504040204" pitchFamily="34" charset="-120"/>
                          <a:ea typeface="微軟正黑體" panose="020B0604030504040204" pitchFamily="34" charset="-120"/>
                        </a:rPr>
                        <a:t>8</a:t>
                      </a:r>
                      <a:r>
                        <a:rPr lang="zh-TW" altLang="is-IS" sz="1800" b="0" dirty="0" smtClean="0">
                          <a:solidFill>
                            <a:schemeClr val="tx1"/>
                          </a:solidFill>
                          <a:latin typeface="微軟正黑體" panose="020B0604030504040204" pitchFamily="34" charset="-120"/>
                          <a:ea typeface="微軟正黑體" panose="020B0604030504040204" pitchFamily="34" charset="-120"/>
                        </a:rPr>
                        <a:t>日</a:t>
                      </a:r>
                      <a:endParaRPr lang="is-IS" altLang="zh-TW" sz="1800" b="0" dirty="0" smtClean="0">
                        <a:solidFill>
                          <a:schemeClr val="tx1"/>
                        </a:solidFill>
                        <a:latin typeface="微軟正黑體" panose="020B0604030504040204" pitchFamily="34" charset="-120"/>
                        <a:ea typeface="微軟正黑體" panose="020B0604030504040204" pitchFamily="34" charset="-120"/>
                      </a:endParaRP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r>
              <a:tr h="370840">
                <a:tc>
                  <a:txBody>
                    <a:bodyPr/>
                    <a:lstStyle/>
                    <a:p>
                      <a:pPr algn="l">
                        <a:defRPr sz="1800"/>
                      </a:pPr>
                      <a:r>
                        <a:rPr lang="zh-TW" altLang="en-US" sz="1800" dirty="0" smtClean="0">
                          <a:latin typeface="微軟正黑體" panose="020B0604030504040204" pitchFamily="34" charset="-120"/>
                          <a:ea typeface="微軟正黑體" panose="020B0604030504040204" pitchFamily="34" charset="-120"/>
                          <a:cs typeface="Microsoft JhengHei"/>
                          <a:sym typeface="Microsoft JhengHei"/>
                        </a:rPr>
                        <a:t>鹿心社</a:t>
                      </a:r>
                      <a:endParaRPr sz="1800" dirty="0">
                        <a:latin typeface="微軟正黑體" panose="020B0604030504040204" pitchFamily="34" charset="-120"/>
                        <a:ea typeface="微軟正黑體" panose="020B0604030504040204" pitchFamily="34" charset="-120"/>
                        <a:cs typeface="Microsoft JhengHei"/>
                        <a:sym typeface="Microsoft JhengHei"/>
                      </a:endParaRPr>
                    </a:p>
                  </a:txBody>
                  <a:tcPr marL="45720" marR="45720" anchor="ctr" horzOverflow="overflow">
                    <a:lnL w="12700">
                      <a:solidFill>
                        <a:srgbClr val="000000"/>
                      </a:solidFill>
                    </a:lnL>
                    <a:lnR w="12700">
                      <a:solidFill>
                        <a:srgbClr val="000000"/>
                      </a:solidFill>
                    </a:lnR>
                    <a:lnT w="12700">
                      <a:solidFill>
                        <a:srgbClr val="000000"/>
                      </a:solidFill>
                    </a:lnT>
                    <a:lnB w="12700" cap="flat" cmpd="sng" algn="ctr">
                      <a:solidFill>
                        <a:srgbClr val="000000"/>
                      </a:solidFill>
                      <a:prstDash val="solid"/>
                      <a:round/>
                      <a:headEnd type="none" w="med" len="med"/>
                      <a:tailEnd type="none" w="med" len="med"/>
                    </a:lnB>
                    <a:noFill/>
                  </a:tcPr>
                </a:tc>
                <a:tc>
                  <a:txBody>
                    <a:bodyPr/>
                    <a:lstStyle/>
                    <a:p>
                      <a:pPr algn="l">
                        <a:defRPr sz="1800"/>
                      </a:pPr>
                      <a:r>
                        <a:rPr lang="en-US" sz="1800" dirty="0" smtClean="0">
                          <a:latin typeface="微軟正黑體" panose="020B0604030504040204" pitchFamily="34" charset="-120"/>
                          <a:ea typeface="微軟正黑體" panose="020B0604030504040204" pitchFamily="34" charset="-120"/>
                          <a:cs typeface="Microsoft JhengHei"/>
                          <a:sym typeface="Microsoft JhengHei"/>
                        </a:rPr>
                        <a:t>201</a:t>
                      </a:r>
                      <a:r>
                        <a:rPr lang="en-US" altLang="zh-TW" sz="1800" dirty="0" smtClean="0">
                          <a:latin typeface="微軟正黑體" panose="020B0604030504040204" pitchFamily="34" charset="-120"/>
                          <a:ea typeface="微軟正黑體" panose="020B0604030504040204" pitchFamily="34" charset="-120"/>
                          <a:cs typeface="Microsoft JhengHei"/>
                          <a:sym typeface="Microsoft JhengHei"/>
                        </a:rPr>
                        <a:t>6</a:t>
                      </a:r>
                      <a:r>
                        <a:rPr lang="zh-TW" altLang="en-US" sz="1800" dirty="0" smtClean="0">
                          <a:latin typeface="微軟正黑體" panose="020B0604030504040204" pitchFamily="34" charset="-120"/>
                          <a:ea typeface="微軟正黑體" panose="020B0604030504040204" pitchFamily="34" charset="-120"/>
                          <a:cs typeface="Microsoft JhengHei"/>
                          <a:sym typeface="Microsoft JhengHei"/>
                        </a:rPr>
                        <a:t>年</a:t>
                      </a:r>
                      <a:r>
                        <a:rPr lang="en-US" altLang="zh-TW" sz="1800" dirty="0" smtClean="0">
                          <a:latin typeface="微軟正黑體" panose="020B0604030504040204" pitchFamily="34" charset="-120"/>
                          <a:ea typeface="微軟正黑體" panose="020B0604030504040204" pitchFamily="34" charset="-120"/>
                          <a:cs typeface="Microsoft JhengHei"/>
                          <a:sym typeface="Microsoft JhengHei"/>
                        </a:rPr>
                        <a:t>6</a:t>
                      </a:r>
                      <a:r>
                        <a:rPr lang="zh-TW" altLang="en-US" sz="1800" dirty="0" smtClean="0">
                          <a:latin typeface="微軟正黑體" panose="020B0604030504040204" pitchFamily="34" charset="-120"/>
                          <a:ea typeface="微軟正黑體" panose="020B0604030504040204" pitchFamily="34" charset="-120"/>
                          <a:cs typeface="Microsoft JhengHei"/>
                          <a:sym typeface="Microsoft JhengHei"/>
                        </a:rPr>
                        <a:t>月 </a:t>
                      </a:r>
                      <a:r>
                        <a:rPr lang="en-US" altLang="zh-TW" sz="1800" dirty="0" smtClean="0">
                          <a:latin typeface="微軟正黑體" panose="020B0604030504040204" pitchFamily="34" charset="-120"/>
                          <a:ea typeface="微軟正黑體" panose="020B0604030504040204" pitchFamily="34" charset="-120"/>
                          <a:cs typeface="Microsoft JhengHei"/>
                          <a:sym typeface="Microsoft JhengHei"/>
                        </a:rPr>
                        <a:t>-</a:t>
                      </a:r>
                      <a:endParaRPr sz="1800" dirty="0">
                        <a:latin typeface="微軟正黑體" panose="020B0604030504040204" pitchFamily="34" charset="-120"/>
                        <a:ea typeface="微軟正黑體" panose="020B0604030504040204" pitchFamily="34" charset="-120"/>
                        <a:cs typeface="Microsoft JhengHei"/>
                        <a:sym typeface="Microsoft JhengHei"/>
                      </a:endParaRPr>
                    </a:p>
                  </a:txBody>
                  <a:tcPr marL="45720" marR="45720" anchor="ctr" horzOverflow="overflow">
                    <a:lnL w="12700">
                      <a:solidFill>
                        <a:srgbClr val="000000"/>
                      </a:solidFill>
                    </a:lnL>
                    <a:lnR w="12700">
                      <a:solidFill>
                        <a:srgbClr val="000000"/>
                      </a:solidFill>
                    </a:lnR>
                    <a:lnT w="12700">
                      <a:solidFill>
                        <a:srgbClr val="000000"/>
                      </a:solidFill>
                    </a:lnT>
                    <a:lnB w="12700" cap="flat" cmpd="sng" algn="ctr">
                      <a:solidFill>
                        <a:srgbClr val="000000"/>
                      </a:solidFill>
                      <a:prstDash val="solid"/>
                      <a:round/>
                      <a:headEnd type="none" w="med" len="med"/>
                      <a:tailEnd type="none" w="med" len="med"/>
                    </a:lnB>
                    <a:noFill/>
                  </a:tcPr>
                </a:tc>
                <a:tc>
                  <a:txBody>
                    <a:bodyPr/>
                    <a:lstStyle/>
                    <a:p>
                      <a:pPr algn="l">
                        <a:defRPr sz="1800"/>
                      </a:pPr>
                      <a:r>
                        <a:rPr lang="zh-TW" altLang="en-US" sz="1800" dirty="0" smtClean="0">
                          <a:solidFill>
                            <a:schemeClr val="tx1"/>
                          </a:solidFill>
                          <a:latin typeface="微軟正黑體" panose="020B0604030504040204" pitchFamily="34" charset="-120"/>
                          <a:ea typeface="微軟正黑體" panose="020B0604030504040204" pitchFamily="34" charset="-120"/>
                          <a:cs typeface="Microsoft JhengHei"/>
                          <a:sym typeface="Microsoft JhengHei"/>
                        </a:rPr>
                        <a:t>暫無</a:t>
                      </a:r>
                      <a:endParaRPr sz="1800" dirty="0">
                        <a:solidFill>
                          <a:schemeClr val="tx1"/>
                        </a:solidFill>
                        <a:latin typeface="微軟正黑體" panose="020B0604030504040204" pitchFamily="34" charset="-120"/>
                        <a:ea typeface="微軟正黑體" panose="020B0604030504040204" pitchFamily="34" charset="-120"/>
                        <a:cs typeface="Microsoft JhengHei"/>
                        <a:sym typeface="Microsoft JhengHei"/>
                      </a:endParaRPr>
                    </a:p>
                  </a:txBody>
                  <a:tcPr marL="45720" marR="45720" anchor="ctr" horzOverflow="overflow">
                    <a:lnL w="12700">
                      <a:solidFill>
                        <a:srgbClr val="000000"/>
                      </a:solidFill>
                    </a:lnL>
                    <a:lnR w="12700">
                      <a:solidFill>
                        <a:srgbClr val="000000"/>
                      </a:solidFill>
                    </a:lnR>
                    <a:lnT w="12700">
                      <a:solidFill>
                        <a:srgbClr val="000000"/>
                      </a:solidFill>
                    </a:lnT>
                    <a:lnB w="12700" cap="flat" cmpd="sng" algn="ctr">
                      <a:solidFill>
                        <a:srgbClr val="000000"/>
                      </a:solidFill>
                      <a:prstDash val="solid"/>
                      <a:round/>
                      <a:headEnd type="none" w="med" len="med"/>
                      <a:tailEnd type="none" w="med" len="med"/>
                    </a:lnB>
                    <a:noFill/>
                  </a:tcPr>
                </a:tc>
                <a:tc>
                  <a:txBody>
                    <a:bodyPr/>
                    <a:lstStyle/>
                    <a:p>
                      <a:pPr algn="l">
                        <a:defRPr sz="1800" b="1">
                          <a:solidFill>
                            <a:srgbClr val="0070C0"/>
                          </a:solidFill>
                          <a:latin typeface="Microsoft JhengHei"/>
                          <a:ea typeface="Microsoft JhengHei"/>
                          <a:cs typeface="Microsoft JhengHei"/>
                          <a:sym typeface="Microsoft JhengHei"/>
                        </a:defRPr>
                      </a:pPr>
                      <a:endParaRPr sz="1800" dirty="0">
                        <a:latin typeface="微軟正黑體" panose="020B0604030504040204" pitchFamily="34" charset="-120"/>
                        <a:ea typeface="微軟正黑體" panose="020B0604030504040204" pitchFamily="34" charset="-120"/>
                      </a:endParaRPr>
                    </a:p>
                  </a:txBody>
                  <a:tcPr marL="45720" marR="45720" horzOverflow="overflow">
                    <a:lnL w="12700">
                      <a:solidFill>
                        <a:srgbClr val="000000"/>
                      </a:solidFill>
                    </a:lnL>
                    <a:lnR w="12700">
                      <a:solidFill>
                        <a:srgbClr val="000000"/>
                      </a:solidFill>
                    </a:lnR>
                    <a:lnT w="12700">
                      <a:solidFill>
                        <a:srgbClr val="000000"/>
                      </a:solidFill>
                    </a:lnT>
                    <a:lnB w="12700" cap="flat" cmpd="sng" algn="ctr">
                      <a:solidFill>
                        <a:srgbClr val="000000"/>
                      </a:solidFill>
                      <a:prstDash val="solid"/>
                      <a:round/>
                      <a:headEnd type="none" w="med" len="med"/>
                      <a:tailEnd type="none" w="med" len="med"/>
                    </a:lnB>
                    <a:noFill/>
                  </a:tcPr>
                </a:tc>
              </a:tr>
            </a:tbl>
          </a:graphicData>
        </a:graphic>
      </p:graphicFrame>
      <p:sp>
        <p:nvSpPr>
          <p:cNvPr id="16" name="矩形 3"/>
          <p:cNvSpPr txBox="1"/>
          <p:nvPr/>
        </p:nvSpPr>
        <p:spPr>
          <a:xfrm>
            <a:off x="211828" y="132080"/>
            <a:ext cx="8352930" cy="584775"/>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a:defRPr sz="3200" b="1">
                <a:latin typeface="微軟正黑體"/>
                <a:ea typeface="微軟正黑體"/>
                <a:cs typeface="微軟正黑體"/>
                <a:sym typeface="微軟正黑體"/>
              </a:defRPr>
            </a:pPr>
            <a:r>
              <a:rPr dirty="0"/>
              <a:t>3. </a:t>
            </a:r>
            <a:r>
              <a:rPr sz="2400" dirty="0" smtClean="0"/>
              <a:t>歷任中共</a:t>
            </a:r>
            <a:r>
              <a:rPr lang="zh-TW" altLang="en-US" sz="3200" dirty="0" smtClean="0">
                <a:solidFill>
                  <a:srgbClr val="C00000"/>
                </a:solidFill>
              </a:rPr>
              <a:t>江西</a:t>
            </a:r>
            <a:r>
              <a:rPr dirty="0" smtClean="0">
                <a:solidFill>
                  <a:srgbClr val="C00000"/>
                </a:solidFill>
              </a:rPr>
              <a:t>省委書記</a:t>
            </a:r>
            <a:r>
              <a:rPr sz="2400" dirty="0" smtClean="0"/>
              <a:t>被追查情況</a:t>
            </a:r>
            <a:endParaRPr sz="2400" dirty="0"/>
          </a:p>
        </p:txBody>
      </p:sp>
    </p:spTree>
    <p:extLst>
      <p:ext uri="{BB962C8B-B14F-4D97-AF65-F5344CB8AC3E}">
        <p14:creationId xmlns:p14="http://schemas.microsoft.com/office/powerpoint/2010/main" val="4873429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5" name="矩形 5"/>
          <p:cNvGrpSpPr/>
          <p:nvPr/>
        </p:nvGrpSpPr>
        <p:grpSpPr>
          <a:xfrm>
            <a:off x="13398" y="-3"/>
            <a:ext cx="9130607" cy="836722"/>
            <a:chOff x="-1" y="-1"/>
            <a:chExt cx="9130605" cy="836720"/>
          </a:xfrm>
        </p:grpSpPr>
        <p:sp>
          <p:nvSpPr>
            <p:cNvPr id="133" name="矩形"/>
            <p:cNvSpPr/>
            <p:nvPr/>
          </p:nvSpPr>
          <p:spPr>
            <a:xfrm>
              <a:off x="-1" y="-1"/>
              <a:ext cx="9130605" cy="836720"/>
            </a:xfrm>
            <a:prstGeom prst="rect">
              <a:avLst/>
            </a:prstGeom>
            <a:solidFill>
              <a:srgbClr val="0070C0"/>
            </a:solidFill>
            <a:ln w="12700" cap="flat">
              <a:noFill/>
              <a:miter lim="400000"/>
            </a:ln>
            <a:effectLst/>
          </p:spPr>
          <p:txBody>
            <a:bodyPr wrap="square" lIns="45718" tIns="45718" rIns="45718" bIns="45718" numCol="1" anchor="ctr">
              <a:noAutofit/>
            </a:bodyPr>
            <a:lstStyle/>
            <a:p>
              <a:pPr>
                <a:defRPr>
                  <a:solidFill>
                    <a:srgbClr val="FFFFFF"/>
                  </a:solidFill>
                </a:defRPr>
              </a:pPr>
              <a:endParaRPr/>
            </a:p>
          </p:txBody>
        </p:sp>
        <p:sp>
          <p:nvSpPr>
            <p:cNvPr id="134" name="9-3. 株洲市被國際追查官員"/>
            <p:cNvSpPr txBox="1"/>
            <p:nvPr/>
          </p:nvSpPr>
          <p:spPr>
            <a:xfrm>
              <a:off x="166692" y="163738"/>
              <a:ext cx="5256004" cy="58477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8" tIns="45718" rIns="45718" bIns="45718" numCol="1" anchor="ctr">
              <a:spAutoFit/>
            </a:bodyPr>
            <a:lstStyle>
              <a:lvl1pPr>
                <a:defRPr sz="3200" b="1">
                  <a:solidFill>
                    <a:srgbClr val="FFFFFF"/>
                  </a:solidFill>
                  <a:latin typeface="微軟正黑體"/>
                  <a:ea typeface="微軟正黑體"/>
                  <a:cs typeface="微軟正黑體"/>
                  <a:sym typeface="微軟正黑體"/>
                </a:defRPr>
              </a:lvl1pPr>
            </a:lstStyle>
            <a:p>
              <a:r>
                <a:rPr lang="en-US" dirty="0"/>
                <a:t>4</a:t>
              </a:r>
              <a:r>
                <a:rPr dirty="0" smtClean="0"/>
                <a:t>. </a:t>
              </a:r>
              <a:r>
                <a:rPr lang="zh-TW" altLang="en-US" dirty="0" smtClean="0"/>
                <a:t>省部級高官</a:t>
              </a:r>
              <a:endParaRPr dirty="0"/>
            </a:p>
          </p:txBody>
        </p:sp>
      </p:grpSp>
      <p:sp>
        <p:nvSpPr>
          <p:cNvPr id="136" name="矩形 6"/>
          <p:cNvSpPr/>
          <p:nvPr/>
        </p:nvSpPr>
        <p:spPr>
          <a:xfrm>
            <a:off x="268293" y="5454248"/>
            <a:ext cx="8485061" cy="830993"/>
          </a:xfrm>
          <a:prstGeom prst="rect">
            <a:avLst/>
          </a:prstGeom>
          <a:ln w="28575">
            <a:solidFill>
              <a:srgbClr val="0070C0"/>
            </a:solidFill>
          </a:ln>
          <a:extLst>
            <a:ext uri="{C572A759-6A51-4108-AA02-DFA0A04FC94B}">
              <ma14:wrappingTextBoxFlag xmlns="" xmlns:ma14="http://schemas.microsoft.com/office/mac/drawingml/2011/main" val="1"/>
            </a:ext>
          </a:extLst>
        </p:spPr>
        <p:txBody>
          <a:bodyPr wrap="square" lIns="45718" tIns="45718" rIns="45718" bIns="45718">
            <a:spAutoFit/>
          </a:bodyPr>
          <a:lstStyle/>
          <a:p>
            <a:pPr>
              <a:defRPr sz="2400">
                <a:latin typeface="微軟正黑體"/>
                <a:ea typeface="微軟正黑體"/>
                <a:cs typeface="微軟正黑體"/>
                <a:sym typeface="微軟正黑體"/>
              </a:defRPr>
            </a:pPr>
            <a:r>
              <a:rPr dirty="0" smtClean="0"/>
              <a:t>到目前為止，</a:t>
            </a:r>
            <a:r>
              <a:rPr lang="zh-TW" altLang="en-US" sz="2400" b="1" dirty="0" smtClean="0">
                <a:solidFill>
                  <a:srgbClr val="C00000"/>
                </a:solidFill>
              </a:rPr>
              <a:t>江西省</a:t>
            </a:r>
            <a:r>
              <a:rPr lang="zh-TW" altLang="en-US" sz="2400" dirty="0" smtClean="0"/>
              <a:t>有</a:t>
            </a:r>
            <a:r>
              <a:rPr lang="en-US" altLang="zh-TW" sz="2400" b="1" dirty="0" smtClean="0">
                <a:solidFill>
                  <a:srgbClr val="C00000"/>
                </a:solidFill>
              </a:rPr>
              <a:t>960</a:t>
            </a:r>
            <a:r>
              <a:rPr lang="zh-TW" altLang="en-US" sz="2400" b="1" dirty="0" smtClean="0">
                <a:solidFill>
                  <a:srgbClr val="C00000"/>
                </a:solidFill>
              </a:rPr>
              <a:t>名</a:t>
            </a:r>
            <a:r>
              <a:rPr lang="zh-TW" altLang="en-US" sz="2400" dirty="0" smtClean="0"/>
              <a:t>的公檢法司</a:t>
            </a:r>
            <a:r>
              <a:rPr dirty="0" smtClean="0"/>
              <a:t>、教育界、媒體界</a:t>
            </a:r>
            <a:endParaRPr lang="en-US" dirty="0" smtClean="0"/>
          </a:p>
          <a:p>
            <a:pPr>
              <a:defRPr sz="2400">
                <a:latin typeface="微軟正黑體"/>
                <a:ea typeface="微軟正黑體"/>
                <a:cs typeface="微軟正黑體"/>
                <a:sym typeface="微軟正黑體"/>
              </a:defRPr>
            </a:pPr>
            <a:r>
              <a:rPr dirty="0" smtClean="0"/>
              <a:t>等人員因迫害法輪功學員，被海外組織“追查國際”立案追查</a:t>
            </a:r>
            <a:endParaRPr dirty="0"/>
          </a:p>
        </p:txBody>
      </p:sp>
      <p:sp>
        <p:nvSpPr>
          <p:cNvPr id="137" name="矩形"/>
          <p:cNvSpPr/>
          <p:nvPr/>
        </p:nvSpPr>
        <p:spPr>
          <a:xfrm>
            <a:off x="7525885" y="100429"/>
            <a:ext cx="1486351" cy="648078"/>
          </a:xfrm>
          <a:prstGeom prst="rect">
            <a:avLst/>
          </a:prstGeom>
          <a:solidFill>
            <a:srgbClr val="FFFFFF"/>
          </a:solidFill>
          <a:ln w="28575" cap="flat">
            <a:solidFill>
              <a:srgbClr val="0070C0"/>
            </a:solidFill>
            <a:prstDash val="solid"/>
            <a:round/>
          </a:ln>
          <a:effectLst/>
        </p:spPr>
        <p:txBody>
          <a:bodyPr wrap="square" lIns="45718" tIns="45718" rIns="45718" bIns="45718" numCol="1" anchor="ctr">
            <a:noAutofit/>
          </a:bodyPr>
          <a:lstStyle/>
          <a:p>
            <a:pPr algn="ctr">
              <a:defRPr sz="4000" b="1">
                <a:solidFill>
                  <a:srgbClr val="0070C0"/>
                </a:solidFill>
                <a:latin typeface="微軟正黑體"/>
                <a:ea typeface="微軟正黑體"/>
                <a:cs typeface="微軟正黑體"/>
                <a:sym typeface="微軟正黑體"/>
              </a:defRPr>
            </a:pPr>
            <a:r>
              <a:rPr lang="zh-TW" altLang="en-US" sz="3200" dirty="0"/>
              <a:t>追查</a:t>
            </a:r>
            <a:endParaRPr sz="3200" dirty="0"/>
          </a:p>
        </p:txBody>
      </p:sp>
      <p:sp>
        <p:nvSpPr>
          <p:cNvPr id="3" name="文字方塊 2"/>
          <p:cNvSpPr txBox="1"/>
          <p:nvPr/>
        </p:nvSpPr>
        <p:spPr>
          <a:xfrm>
            <a:off x="238452" y="1201554"/>
            <a:ext cx="8773784" cy="3416320"/>
          </a:xfrm>
          <a:prstGeom prst="rect">
            <a:avLst/>
          </a:prstGeom>
          <a:noFill/>
          <a:ln w="38100">
            <a:noFill/>
          </a:ln>
        </p:spPr>
        <p:txBody>
          <a:bodyPr wrap="square" rtlCol="0">
            <a:spAutoFit/>
          </a:bodyPr>
          <a:lstStyle/>
          <a:p>
            <a:r>
              <a:rPr lang="zh-TW" altLang="en-US" sz="2400" b="1" dirty="0" smtClean="0">
                <a:solidFill>
                  <a:srgbClr val="C00000"/>
                </a:solidFill>
                <a:latin typeface="Microsoft JhengHei" charset="-120"/>
                <a:ea typeface="Microsoft JhengHei" charset="-120"/>
                <a:cs typeface="Microsoft JhengHei" charset="-120"/>
              </a:rPr>
              <a:t>江西省</a:t>
            </a:r>
            <a:r>
              <a:rPr lang="zh-CN" altLang="zh-TW" sz="2400" dirty="0" smtClean="0">
                <a:latin typeface="Microsoft JhengHei" charset="-120"/>
                <a:ea typeface="Microsoft JhengHei" charset="-120"/>
                <a:cs typeface="Microsoft JhengHei" charset="-120"/>
              </a:rPr>
              <a:t>許多官員因迫害法輪功被國際追查，包括</a:t>
            </a:r>
            <a:endParaRPr lang="en-US" altLang="zh-CN" sz="2400" dirty="0" smtClean="0">
              <a:latin typeface="Microsoft JhengHei" charset="-120"/>
              <a:ea typeface="Microsoft JhengHei" charset="-120"/>
              <a:cs typeface="Microsoft JhengHei" charset="-120"/>
            </a:endParaRPr>
          </a:p>
          <a:p>
            <a:endParaRPr lang="en-US" altLang="zh-CN" sz="2400" dirty="0" smtClean="0">
              <a:latin typeface="Microsoft JhengHei" charset="-120"/>
              <a:ea typeface="Microsoft JhengHei" charset="-120"/>
              <a:cs typeface="Microsoft JhengHei" charset="-120"/>
            </a:endParaRPr>
          </a:p>
          <a:p>
            <a:r>
              <a:rPr lang="zh-TW" altLang="en-US" sz="2400" dirty="0">
                <a:latin typeface="Microsoft JhengHei" charset="-120"/>
                <a:ea typeface="Microsoft JhengHei" charset="-120"/>
                <a:cs typeface="Microsoft JhengHei" charset="-120"/>
              </a:rPr>
              <a:t>歷任省委書記：強衛、蘇榮、孟建</a:t>
            </a:r>
            <a:r>
              <a:rPr lang="zh-TW" altLang="en-US" sz="2400" dirty="0" smtClean="0">
                <a:latin typeface="Microsoft JhengHei" charset="-120"/>
                <a:ea typeface="Microsoft JhengHei" charset="-120"/>
                <a:cs typeface="Microsoft JhengHei" charset="-120"/>
              </a:rPr>
              <a:t>柱</a:t>
            </a:r>
            <a:endParaRPr lang="en-US" altLang="zh-TW" sz="2400" dirty="0" smtClean="0">
              <a:latin typeface="Microsoft JhengHei" charset="-120"/>
              <a:ea typeface="Microsoft JhengHei" charset="-120"/>
              <a:cs typeface="Microsoft JhengHei" charset="-120"/>
            </a:endParaRPr>
          </a:p>
          <a:p>
            <a:r>
              <a:rPr lang="zh-TW" altLang="en-US" sz="2400" dirty="0">
                <a:latin typeface="Microsoft JhengHei" charset="-120"/>
                <a:ea typeface="Microsoft JhengHei" charset="-120"/>
                <a:cs typeface="Microsoft JhengHei" charset="-120"/>
              </a:rPr>
              <a:t/>
            </a:r>
            <a:br>
              <a:rPr lang="zh-TW" altLang="en-US" sz="2400" dirty="0">
                <a:latin typeface="Microsoft JhengHei" charset="-120"/>
                <a:ea typeface="Microsoft JhengHei" charset="-120"/>
                <a:cs typeface="Microsoft JhengHei" charset="-120"/>
              </a:rPr>
            </a:br>
            <a:r>
              <a:rPr lang="zh-TW" altLang="en-US" sz="2400" dirty="0">
                <a:latin typeface="Microsoft JhengHei" charset="-120"/>
                <a:ea typeface="Microsoft JhengHei" charset="-120"/>
                <a:cs typeface="Microsoft JhengHei" charset="-120"/>
              </a:rPr>
              <a:t>歷任省政法委書記：周萌、舒曉琴</a:t>
            </a:r>
            <a:br>
              <a:rPr lang="zh-TW" altLang="en-US" sz="2400" dirty="0">
                <a:latin typeface="Microsoft JhengHei" charset="-120"/>
                <a:ea typeface="Microsoft JhengHei" charset="-120"/>
                <a:cs typeface="Microsoft JhengHei" charset="-120"/>
              </a:rPr>
            </a:br>
            <a:endParaRPr lang="en-US" altLang="zh-TW" sz="2400" dirty="0" smtClean="0">
              <a:latin typeface="Microsoft JhengHei" charset="-120"/>
              <a:ea typeface="Microsoft JhengHei" charset="-120"/>
              <a:cs typeface="Microsoft JhengHei" charset="-120"/>
            </a:endParaRPr>
          </a:p>
          <a:p>
            <a:r>
              <a:rPr lang="zh-TW" altLang="en-US" sz="2400" dirty="0" smtClean="0">
                <a:latin typeface="Microsoft JhengHei" charset="-120"/>
                <a:ea typeface="Microsoft JhengHei" charset="-120"/>
                <a:cs typeface="Microsoft JhengHei" charset="-120"/>
              </a:rPr>
              <a:t>歷任</a:t>
            </a:r>
            <a:r>
              <a:rPr lang="zh-TW" altLang="en-US" sz="2400" dirty="0">
                <a:latin typeface="Microsoft JhengHei" charset="-120"/>
                <a:ea typeface="Microsoft JhengHei" charset="-120"/>
                <a:cs typeface="Microsoft JhengHei" charset="-120"/>
              </a:rPr>
              <a:t>省委防範辦</a:t>
            </a:r>
            <a:r>
              <a:rPr lang="en-US" altLang="zh-TW" sz="2400" dirty="0">
                <a:latin typeface="Microsoft JhengHei" charset="-120"/>
                <a:ea typeface="Microsoft JhengHei" charset="-120"/>
                <a:cs typeface="Microsoft JhengHei" charset="-120"/>
              </a:rPr>
              <a:t>(610</a:t>
            </a:r>
            <a:r>
              <a:rPr lang="zh-TW" altLang="en-US" sz="2400" dirty="0">
                <a:latin typeface="Microsoft JhengHei" charset="-120"/>
                <a:ea typeface="Microsoft JhengHei" charset="-120"/>
                <a:cs typeface="Microsoft JhengHei" charset="-120"/>
              </a:rPr>
              <a:t>辦</a:t>
            </a:r>
            <a:r>
              <a:rPr lang="en-US" altLang="zh-TW" sz="2400" dirty="0">
                <a:latin typeface="Microsoft JhengHei" charset="-120"/>
                <a:ea typeface="Microsoft JhengHei" charset="-120"/>
                <a:cs typeface="Microsoft JhengHei" charset="-120"/>
              </a:rPr>
              <a:t>)</a:t>
            </a:r>
            <a:r>
              <a:rPr lang="zh-TW" altLang="en-US" sz="2400" dirty="0">
                <a:latin typeface="Microsoft JhengHei" charset="-120"/>
                <a:ea typeface="Microsoft JhengHei" charset="-120"/>
                <a:cs typeface="Microsoft JhengHei" charset="-120"/>
              </a:rPr>
              <a:t>主任：李煌、章凱旋、羅永銀、梁彩雲</a:t>
            </a:r>
          </a:p>
          <a:p>
            <a:pPr>
              <a:defRPr sz="2800">
                <a:latin typeface="微軟正黑體"/>
                <a:ea typeface="微軟正黑體"/>
                <a:cs typeface="微軟正黑體"/>
                <a:sym typeface="微軟正黑體"/>
              </a:defRPr>
            </a:pPr>
            <a:endParaRPr lang="en-US" altLang="zh-TW" sz="2400" b="1" dirty="0">
              <a:solidFill>
                <a:srgbClr val="0070C0"/>
              </a:solidFill>
              <a:latin typeface="Microsoft JhengHei" charset="-120"/>
              <a:ea typeface="Microsoft JhengHei" charset="-120"/>
              <a:cs typeface="Microsoft JhengHei" charset="-120"/>
            </a:endParaRPr>
          </a:p>
          <a:p>
            <a:pPr>
              <a:defRPr sz="2800">
                <a:latin typeface="微軟正黑體"/>
                <a:ea typeface="微軟正黑體"/>
                <a:cs typeface="微軟正黑體"/>
                <a:sym typeface="微軟正黑體"/>
              </a:defRPr>
            </a:pPr>
            <a:endParaRPr lang="en-US" altLang="zh-TW" sz="2400" b="1" dirty="0" smtClean="0">
              <a:solidFill>
                <a:srgbClr val="0070C0"/>
              </a:solidFill>
              <a:latin typeface="Microsoft JhengHei" charset="-120"/>
              <a:ea typeface="Microsoft JhengHei" charset="-120"/>
              <a:cs typeface="Microsoft JhengHei" charset="-120"/>
            </a:endParaRPr>
          </a:p>
        </p:txBody>
      </p:sp>
    </p:spTree>
    <p:extLst>
      <p:ext uri="{BB962C8B-B14F-4D97-AF65-F5344CB8AC3E}">
        <p14:creationId xmlns:p14="http://schemas.microsoft.com/office/powerpoint/2010/main" val="23489452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p:cNvSpPr/>
          <p:nvPr/>
        </p:nvSpPr>
        <p:spPr>
          <a:xfrm>
            <a:off x="0" y="-4"/>
            <a:ext cx="9144005" cy="908723"/>
          </a:xfrm>
          <a:prstGeom prst="rect">
            <a:avLst/>
          </a:prstGeom>
          <a:solidFill>
            <a:schemeClr val="tx1"/>
          </a:solidFill>
          <a:ln w="12700" cap="flat">
            <a:noFill/>
            <a:miter lim="400000"/>
          </a:ln>
          <a:effectLst/>
        </p:spPr>
        <p:txBody>
          <a:bodyPr wrap="square" lIns="45718" tIns="45718" rIns="45718" bIns="45718" numCol="1" anchor="ctr">
            <a:noAutofit/>
          </a:bodyPr>
          <a:lstStyle/>
          <a:p>
            <a:r>
              <a:rPr lang="en-US" altLang="zh-TW" sz="2800" b="1" dirty="0">
                <a:solidFill>
                  <a:schemeClr val="bg1"/>
                </a:solidFill>
                <a:latin typeface="微軟正黑體" panose="020B0604030504040204" pitchFamily="34" charset="-120"/>
                <a:ea typeface="微軟正黑體" panose="020B0604030504040204" pitchFamily="34" charset="-120"/>
              </a:rPr>
              <a:t>5-1</a:t>
            </a:r>
            <a:r>
              <a:rPr lang="en-US" altLang="zh-TW" sz="2800" b="1" dirty="0" smtClean="0">
                <a:solidFill>
                  <a:schemeClr val="bg1"/>
                </a:solidFill>
                <a:latin typeface="微軟正黑體" panose="020B0604030504040204" pitchFamily="34" charset="-120"/>
                <a:ea typeface="微軟正黑體" panose="020B0604030504040204" pitchFamily="34" charset="-120"/>
              </a:rPr>
              <a:t>.</a:t>
            </a:r>
            <a:r>
              <a:rPr lang="zh-TW" altLang="en-US" sz="2800" b="1" dirty="0" smtClean="0">
                <a:solidFill>
                  <a:schemeClr val="bg1"/>
                </a:solidFill>
                <a:latin typeface="微軟正黑體" panose="020B0604030504040204" pitchFamily="34" charset="-120"/>
                <a:ea typeface="微軟正黑體" panose="020B0604030504040204" pitchFamily="34" charset="-120"/>
              </a:rPr>
              <a:t>江西省高</a:t>
            </a:r>
            <a:r>
              <a:rPr lang="zh-TW" altLang="en-US" sz="2800" b="1" dirty="0">
                <a:solidFill>
                  <a:schemeClr val="bg1"/>
                </a:solidFill>
                <a:latin typeface="微軟正黑體" panose="020B0604030504040204" pitchFamily="34" charset="-120"/>
                <a:ea typeface="微軟正黑體" panose="020B0604030504040204" pitchFamily="34" charset="-120"/>
              </a:rPr>
              <a:t>官惡報</a:t>
            </a:r>
            <a:endParaRPr lang="en-US" altLang="zh-TW" sz="2800" b="1" dirty="0">
              <a:solidFill>
                <a:schemeClr val="bg1"/>
              </a:solidFill>
              <a:latin typeface="微軟正黑體" panose="020B0604030504040204" pitchFamily="34" charset="-120"/>
              <a:ea typeface="微軟正黑體" panose="020B0604030504040204" pitchFamily="34" charset="-120"/>
            </a:endParaRPr>
          </a:p>
          <a:p>
            <a:pPr>
              <a:defRPr>
                <a:solidFill>
                  <a:srgbClr val="FFFFFF"/>
                </a:solidFill>
              </a:defRPr>
            </a:pPr>
            <a:r>
              <a:rPr lang="zh-TW" altLang="en-US" sz="2600" dirty="0" smtClean="0">
                <a:solidFill>
                  <a:srgbClr val="FFFF00"/>
                </a:solidFill>
                <a:latin typeface="Microsoft JhengHei" charset="-120"/>
                <a:ea typeface="Microsoft JhengHei" charset="-120"/>
                <a:cs typeface="Microsoft JhengHei" charset="-120"/>
              </a:rPr>
              <a:t>江西前人大常委會副主委  陳安眾 有期徒刑</a:t>
            </a:r>
            <a:r>
              <a:rPr lang="en-US" altLang="zh-TW" sz="2600" dirty="0" smtClean="0">
                <a:solidFill>
                  <a:srgbClr val="FFFF00"/>
                </a:solidFill>
                <a:latin typeface="Microsoft JhengHei" charset="-120"/>
                <a:ea typeface="Microsoft JhengHei" charset="-120"/>
                <a:cs typeface="Microsoft JhengHei" charset="-120"/>
              </a:rPr>
              <a:t>12</a:t>
            </a:r>
            <a:r>
              <a:rPr lang="zh-TW" altLang="en-US" sz="2600" dirty="0" smtClean="0">
                <a:solidFill>
                  <a:srgbClr val="FFFF00"/>
                </a:solidFill>
                <a:latin typeface="Microsoft JhengHei" charset="-120"/>
                <a:ea typeface="Microsoft JhengHei" charset="-120"/>
                <a:cs typeface="Microsoft JhengHei" charset="-120"/>
              </a:rPr>
              <a:t>年</a:t>
            </a:r>
            <a:endParaRPr sz="2600" dirty="0">
              <a:solidFill>
                <a:srgbClr val="FFFF00"/>
              </a:solidFill>
              <a:latin typeface="Microsoft JhengHei" charset="-120"/>
              <a:ea typeface="Microsoft JhengHei" charset="-120"/>
              <a:cs typeface="Microsoft JhengHei" charset="-120"/>
            </a:endParaRPr>
          </a:p>
        </p:txBody>
      </p:sp>
      <p:sp>
        <p:nvSpPr>
          <p:cNvPr id="13" name="矩形"/>
          <p:cNvSpPr/>
          <p:nvPr/>
        </p:nvSpPr>
        <p:spPr>
          <a:xfrm>
            <a:off x="7491868" y="100429"/>
            <a:ext cx="1486351" cy="648078"/>
          </a:xfrm>
          <a:prstGeom prst="rect">
            <a:avLst/>
          </a:prstGeom>
          <a:ln/>
        </p:spPr>
        <p:style>
          <a:lnRef idx="2">
            <a:schemeClr val="dk1"/>
          </a:lnRef>
          <a:fillRef idx="1">
            <a:schemeClr val="lt1"/>
          </a:fillRef>
          <a:effectRef idx="0">
            <a:schemeClr val="dk1"/>
          </a:effectRef>
          <a:fontRef idx="minor">
            <a:schemeClr val="dk1"/>
          </a:fontRef>
        </p:style>
        <p:txBody>
          <a:bodyPr wrap="square" lIns="45718" tIns="45718" rIns="45718" bIns="45718" numCol="1" anchor="ctr">
            <a:noAutofit/>
          </a:bodyPr>
          <a:lstStyle/>
          <a:p>
            <a:pPr algn="ctr">
              <a:defRPr sz="4000" b="1">
                <a:solidFill>
                  <a:srgbClr val="0070C0"/>
                </a:solidFill>
                <a:latin typeface="微軟正黑體"/>
                <a:ea typeface="微軟正黑體"/>
                <a:cs typeface="微軟正黑體"/>
                <a:sym typeface="微軟正黑體"/>
              </a:defRPr>
            </a:pPr>
            <a:r>
              <a:rPr lang="zh-TW" altLang="en-US" sz="3200" dirty="0">
                <a:solidFill>
                  <a:schemeClr val="tx1"/>
                </a:solidFill>
              </a:rPr>
              <a:t>惡報</a:t>
            </a:r>
            <a:endParaRPr sz="3200" dirty="0">
              <a:solidFill>
                <a:schemeClr val="tx1"/>
              </a:solidFill>
            </a:endParaRPr>
          </a:p>
        </p:txBody>
      </p:sp>
      <p:sp>
        <p:nvSpPr>
          <p:cNvPr id="2" name="矩形 1"/>
          <p:cNvSpPr/>
          <p:nvPr/>
        </p:nvSpPr>
        <p:spPr>
          <a:xfrm>
            <a:off x="4046173" y="1280515"/>
            <a:ext cx="4932045" cy="2154436"/>
          </a:xfrm>
          <a:prstGeom prst="rect">
            <a:avLst/>
          </a:prstGeom>
        </p:spPr>
        <p:txBody>
          <a:bodyPr wrap="square">
            <a:spAutoFit/>
          </a:bodyPr>
          <a:lstStyle/>
          <a:p>
            <a:r>
              <a:rPr lang="zh-TW" altLang="en-US" sz="2400" b="1" dirty="0">
                <a:solidFill>
                  <a:srgbClr val="00B050"/>
                </a:solidFill>
                <a:latin typeface="Microsoft JhengHei" charset="-120"/>
                <a:ea typeface="Microsoft JhengHei" charset="-120"/>
                <a:cs typeface="Microsoft JhengHei" charset="-120"/>
              </a:rPr>
              <a:t>陳安</a:t>
            </a:r>
            <a:r>
              <a:rPr lang="zh-TW" altLang="en-US" sz="2400" b="1" dirty="0" smtClean="0">
                <a:solidFill>
                  <a:srgbClr val="00B050"/>
                </a:solidFill>
                <a:latin typeface="Microsoft JhengHei" charset="-120"/>
                <a:ea typeface="Microsoft JhengHei" charset="-120"/>
                <a:cs typeface="Microsoft JhengHei" charset="-120"/>
              </a:rPr>
              <a:t>眾</a:t>
            </a:r>
            <a:endParaRPr lang="en-US" altLang="zh-TW" sz="2400" b="1" dirty="0" smtClean="0">
              <a:solidFill>
                <a:srgbClr val="00B050"/>
              </a:solidFill>
              <a:latin typeface="Microsoft JhengHei" charset="-120"/>
              <a:ea typeface="Microsoft JhengHei" charset="-120"/>
              <a:cs typeface="Microsoft JhengHei" charset="-120"/>
            </a:endParaRPr>
          </a:p>
          <a:p>
            <a:r>
              <a:rPr lang="zh-TW" altLang="en-US" sz="2200" dirty="0" smtClean="0">
                <a:solidFill>
                  <a:srgbClr val="222222"/>
                </a:solidFill>
                <a:latin typeface="Microsoft JhengHei" charset="-120"/>
                <a:ea typeface="Microsoft JhengHei" charset="-120"/>
                <a:cs typeface="Microsoft JhengHei" charset="-120"/>
              </a:rPr>
              <a:t>江西省</a:t>
            </a:r>
            <a:r>
              <a:rPr lang="zh-TW" altLang="en-US" sz="2200" dirty="0">
                <a:solidFill>
                  <a:srgbClr val="222222"/>
                </a:solidFill>
                <a:latin typeface="Microsoft JhengHei" charset="-120"/>
                <a:ea typeface="Microsoft JhengHei" charset="-120"/>
                <a:cs typeface="Microsoft JhengHei" charset="-120"/>
              </a:rPr>
              <a:t>人大常委會原</a:t>
            </a:r>
            <a:r>
              <a:rPr lang="zh-TW" altLang="en-US" sz="2200" dirty="0" smtClean="0">
                <a:solidFill>
                  <a:srgbClr val="222222"/>
                </a:solidFill>
                <a:latin typeface="Microsoft JhengHei" charset="-120"/>
                <a:ea typeface="Microsoft JhengHei" charset="-120"/>
                <a:cs typeface="Microsoft JhengHei" charset="-120"/>
              </a:rPr>
              <a:t>副主任</a:t>
            </a:r>
            <a:endParaRPr lang="en-US" altLang="zh-TW" sz="2200" dirty="0" smtClean="0">
              <a:solidFill>
                <a:srgbClr val="222222"/>
              </a:solidFill>
              <a:latin typeface="Microsoft JhengHei" charset="-120"/>
              <a:ea typeface="Microsoft JhengHei" charset="-120"/>
              <a:cs typeface="Microsoft JhengHei" charset="-120"/>
            </a:endParaRPr>
          </a:p>
          <a:p>
            <a:endParaRPr lang="en-US" altLang="zh-TW" sz="2200" dirty="0" smtClean="0">
              <a:solidFill>
                <a:srgbClr val="222222"/>
              </a:solidFill>
              <a:latin typeface="Microsoft JhengHei" charset="-120"/>
              <a:ea typeface="Microsoft JhengHei" charset="-120"/>
              <a:cs typeface="Microsoft JhengHei" charset="-120"/>
            </a:endParaRPr>
          </a:p>
          <a:p>
            <a:r>
              <a:rPr lang="en-US" altLang="zh-TW" sz="2200" dirty="0" smtClean="0">
                <a:solidFill>
                  <a:srgbClr val="222222"/>
                </a:solidFill>
                <a:latin typeface="Microsoft JhengHei" charset="-120"/>
                <a:ea typeface="Microsoft JhengHei" charset="-120"/>
                <a:cs typeface="Microsoft JhengHei" charset="-120"/>
              </a:rPr>
              <a:t>2015</a:t>
            </a:r>
            <a:r>
              <a:rPr lang="zh-TW" altLang="en-US" sz="2200" dirty="0">
                <a:solidFill>
                  <a:srgbClr val="222222"/>
                </a:solidFill>
                <a:latin typeface="Microsoft JhengHei" charset="-120"/>
                <a:ea typeface="Microsoft JhengHei" charset="-120"/>
                <a:cs typeface="Microsoft JhengHei" charset="-120"/>
              </a:rPr>
              <a:t>年</a:t>
            </a:r>
            <a:r>
              <a:rPr lang="en-US" altLang="zh-TW" sz="2200" dirty="0">
                <a:solidFill>
                  <a:srgbClr val="222222"/>
                </a:solidFill>
                <a:latin typeface="Microsoft JhengHei" charset="-120"/>
                <a:ea typeface="Microsoft JhengHei" charset="-120"/>
                <a:cs typeface="Microsoft JhengHei" charset="-120"/>
              </a:rPr>
              <a:t>6</a:t>
            </a:r>
            <a:r>
              <a:rPr lang="zh-TW" altLang="en-US" sz="2200" dirty="0">
                <a:solidFill>
                  <a:srgbClr val="222222"/>
                </a:solidFill>
                <a:latin typeface="Microsoft JhengHei" charset="-120"/>
                <a:ea typeface="Microsoft JhengHei" charset="-120"/>
                <a:cs typeface="Microsoft JhengHei" charset="-120"/>
              </a:rPr>
              <a:t>月</a:t>
            </a:r>
            <a:r>
              <a:rPr lang="en-US" altLang="zh-TW" sz="2200" dirty="0">
                <a:solidFill>
                  <a:srgbClr val="222222"/>
                </a:solidFill>
                <a:latin typeface="Microsoft JhengHei" charset="-120"/>
                <a:ea typeface="Microsoft JhengHei" charset="-120"/>
                <a:cs typeface="Microsoft JhengHei" charset="-120"/>
              </a:rPr>
              <a:t>19</a:t>
            </a:r>
            <a:r>
              <a:rPr lang="zh-TW" altLang="en-US" sz="2200" dirty="0">
                <a:solidFill>
                  <a:srgbClr val="222222"/>
                </a:solidFill>
                <a:latin typeface="Microsoft JhengHei" charset="-120"/>
                <a:ea typeface="Microsoft JhengHei" charset="-120"/>
                <a:cs typeface="Microsoft JhengHei" charset="-120"/>
              </a:rPr>
              <a:t>日</a:t>
            </a:r>
            <a:r>
              <a:rPr lang="zh-TW" altLang="en-US" sz="2200" dirty="0" smtClean="0">
                <a:solidFill>
                  <a:srgbClr val="222222"/>
                </a:solidFill>
                <a:latin typeface="Microsoft JhengHei" charset="-120"/>
                <a:ea typeface="Microsoft JhengHei" charset="-120"/>
                <a:cs typeface="Microsoft JhengHei" charset="-120"/>
              </a:rPr>
              <a:t>被宣判，</a:t>
            </a:r>
            <a:endParaRPr lang="en-US" altLang="zh-TW" sz="2200" dirty="0" smtClean="0">
              <a:solidFill>
                <a:srgbClr val="222222"/>
              </a:solidFill>
              <a:latin typeface="Microsoft JhengHei" charset="-120"/>
              <a:ea typeface="Microsoft JhengHei" charset="-120"/>
              <a:cs typeface="Microsoft JhengHei" charset="-120"/>
            </a:endParaRPr>
          </a:p>
          <a:p>
            <a:r>
              <a:rPr lang="zh-TW" altLang="en-US" sz="2200" b="1" dirty="0" smtClean="0">
                <a:solidFill>
                  <a:srgbClr val="00B050"/>
                </a:solidFill>
                <a:latin typeface="Microsoft JhengHei" charset="-120"/>
                <a:ea typeface="Microsoft JhengHei" charset="-120"/>
                <a:cs typeface="Microsoft JhengHei" charset="-120"/>
              </a:rPr>
              <a:t>陳</a:t>
            </a:r>
            <a:r>
              <a:rPr lang="zh-TW" altLang="en-US" sz="2200" b="1" dirty="0">
                <a:solidFill>
                  <a:srgbClr val="00B050"/>
                </a:solidFill>
                <a:latin typeface="Microsoft JhengHei" charset="-120"/>
                <a:ea typeface="Microsoft JhengHei" charset="-120"/>
                <a:cs typeface="Microsoft JhengHei" charset="-120"/>
              </a:rPr>
              <a:t>安</a:t>
            </a:r>
            <a:r>
              <a:rPr lang="zh-TW" altLang="en-US" sz="2200" b="1" dirty="0" smtClean="0">
                <a:solidFill>
                  <a:srgbClr val="00B050"/>
                </a:solidFill>
                <a:latin typeface="Microsoft JhengHei" charset="-120"/>
                <a:ea typeface="Microsoft JhengHei" charset="-120"/>
                <a:cs typeface="Microsoft JhengHei" charset="-120"/>
              </a:rPr>
              <a:t>眾</a:t>
            </a:r>
            <a:r>
              <a:rPr lang="zh-TW" altLang="en-US" sz="2200" dirty="0" smtClean="0">
                <a:solidFill>
                  <a:srgbClr val="222222"/>
                </a:solidFill>
                <a:latin typeface="Microsoft JhengHei" charset="-120"/>
                <a:ea typeface="Microsoft JhengHei" charset="-120"/>
                <a:cs typeface="Microsoft JhengHei" charset="-120"/>
              </a:rPr>
              <a:t>收</a:t>
            </a:r>
            <a:r>
              <a:rPr lang="zh-TW" altLang="en-US" sz="2200" dirty="0">
                <a:solidFill>
                  <a:srgbClr val="222222"/>
                </a:solidFill>
                <a:latin typeface="Microsoft JhengHei" charset="-120"/>
                <a:ea typeface="Microsoft JhengHei" charset="-120"/>
                <a:cs typeface="Microsoft JhengHei" charset="-120"/>
              </a:rPr>
              <a:t>受折合人民幣</a:t>
            </a:r>
            <a:r>
              <a:rPr lang="en-US" altLang="zh-TW" sz="2200" dirty="0">
                <a:solidFill>
                  <a:srgbClr val="222222"/>
                </a:solidFill>
                <a:latin typeface="Microsoft JhengHei" charset="-120"/>
                <a:ea typeface="Microsoft JhengHei" charset="-120"/>
                <a:cs typeface="Microsoft JhengHei" charset="-120"/>
              </a:rPr>
              <a:t>810</a:t>
            </a:r>
            <a:r>
              <a:rPr lang="zh-TW" altLang="en-US" sz="2200" dirty="0">
                <a:solidFill>
                  <a:srgbClr val="222222"/>
                </a:solidFill>
                <a:latin typeface="Microsoft JhengHei" charset="-120"/>
                <a:ea typeface="Microsoft JhengHei" charset="-120"/>
                <a:cs typeface="Microsoft JhengHei" charset="-120"/>
              </a:rPr>
              <a:t>萬餘元財物</a:t>
            </a:r>
            <a:r>
              <a:rPr lang="zh-TW" altLang="en-US" sz="2200" dirty="0" smtClean="0">
                <a:solidFill>
                  <a:srgbClr val="222222"/>
                </a:solidFill>
                <a:latin typeface="Microsoft JhengHei" charset="-120"/>
                <a:ea typeface="Microsoft JhengHei" charset="-120"/>
                <a:cs typeface="Microsoft JhengHei" charset="-120"/>
              </a:rPr>
              <a:t>，</a:t>
            </a:r>
            <a:endParaRPr lang="en-US" altLang="zh-TW" sz="2200" dirty="0" smtClean="0">
              <a:solidFill>
                <a:srgbClr val="222222"/>
              </a:solidFill>
              <a:latin typeface="Microsoft JhengHei" charset="-120"/>
              <a:ea typeface="Microsoft JhengHei" charset="-120"/>
              <a:cs typeface="Microsoft JhengHei" charset="-120"/>
            </a:endParaRPr>
          </a:p>
          <a:p>
            <a:r>
              <a:rPr lang="zh-TW" altLang="en-US" sz="2200" dirty="0" smtClean="0">
                <a:solidFill>
                  <a:srgbClr val="222222"/>
                </a:solidFill>
                <a:latin typeface="Microsoft JhengHei" charset="-120"/>
                <a:ea typeface="Microsoft JhengHei" charset="-120"/>
                <a:cs typeface="Microsoft JhengHei" charset="-120"/>
              </a:rPr>
              <a:t>一</a:t>
            </a:r>
            <a:r>
              <a:rPr lang="zh-TW" altLang="en-US" sz="2200" dirty="0">
                <a:solidFill>
                  <a:srgbClr val="222222"/>
                </a:solidFill>
                <a:latin typeface="Microsoft JhengHei" charset="-120"/>
                <a:ea typeface="Microsoft JhengHei" charset="-120"/>
                <a:cs typeface="Microsoft JhengHei" charset="-120"/>
              </a:rPr>
              <a:t>審被判</a:t>
            </a:r>
            <a:r>
              <a:rPr lang="zh-TW" altLang="en-US" sz="2200" b="1" dirty="0" smtClean="0">
                <a:solidFill>
                  <a:srgbClr val="FF0000"/>
                </a:solidFill>
                <a:latin typeface="Microsoft JhengHei" charset="-120"/>
                <a:ea typeface="Microsoft JhengHei" charset="-120"/>
                <a:cs typeface="Microsoft JhengHei" charset="-120"/>
              </a:rPr>
              <a:t>有期徒刑</a:t>
            </a:r>
            <a:r>
              <a:rPr lang="en-US" altLang="zh-TW" sz="2200" b="1" dirty="0" smtClean="0">
                <a:solidFill>
                  <a:srgbClr val="FF0000"/>
                </a:solidFill>
                <a:latin typeface="Microsoft JhengHei" charset="-120"/>
                <a:ea typeface="Microsoft JhengHei" charset="-120"/>
                <a:cs typeface="Microsoft JhengHei" charset="-120"/>
              </a:rPr>
              <a:t>12</a:t>
            </a:r>
            <a:r>
              <a:rPr lang="zh-TW" altLang="en-US" sz="2200" b="1" dirty="0" smtClean="0">
                <a:solidFill>
                  <a:srgbClr val="FF0000"/>
                </a:solidFill>
                <a:latin typeface="Microsoft JhengHei" charset="-120"/>
                <a:ea typeface="Microsoft JhengHei" charset="-120"/>
                <a:cs typeface="Microsoft JhengHei" charset="-120"/>
              </a:rPr>
              <a:t>年</a:t>
            </a:r>
            <a:endParaRPr lang="zh-TW" altLang="en-US" sz="2200" b="1" dirty="0">
              <a:solidFill>
                <a:srgbClr val="FF0000"/>
              </a:solidFill>
              <a:latin typeface="Microsoft JhengHei" charset="-120"/>
              <a:ea typeface="Microsoft JhengHei" charset="-120"/>
              <a:cs typeface="Microsoft JhengHei" charset="-120"/>
            </a:endParaRPr>
          </a:p>
        </p:txBody>
      </p:sp>
      <p:sp>
        <p:nvSpPr>
          <p:cNvPr id="3" name="矩形 2"/>
          <p:cNvSpPr/>
          <p:nvPr/>
        </p:nvSpPr>
        <p:spPr>
          <a:xfrm>
            <a:off x="179512" y="3789040"/>
            <a:ext cx="8798707" cy="2462213"/>
          </a:xfrm>
          <a:prstGeom prst="rect">
            <a:avLst/>
          </a:prstGeom>
          <a:ln>
            <a:solidFill>
              <a:schemeClr val="tx1"/>
            </a:solidFill>
          </a:ln>
        </p:spPr>
        <p:txBody>
          <a:bodyPr wrap="square">
            <a:spAutoFit/>
          </a:bodyPr>
          <a:lstStyle/>
          <a:p>
            <a:r>
              <a:rPr lang="zh-TW" altLang="en-US" sz="2200" b="1" dirty="0">
                <a:latin typeface="Microsoft JhengHei" charset="-120"/>
                <a:ea typeface="Microsoft JhengHei" charset="-120"/>
                <a:cs typeface="Microsoft JhengHei" charset="-120"/>
              </a:rPr>
              <a:t>迫害法輪功學員情況</a:t>
            </a:r>
            <a:r>
              <a:rPr lang="zh-TW" altLang="en-US" sz="2200" b="1" dirty="0" smtClean="0">
                <a:latin typeface="Microsoft JhengHei" charset="-120"/>
                <a:ea typeface="Microsoft JhengHei" charset="-120"/>
                <a:cs typeface="Microsoft JhengHei" charset="-120"/>
              </a:rPr>
              <a:t>：</a:t>
            </a:r>
            <a:endParaRPr lang="en-US" altLang="zh-TW" sz="2200" b="1" dirty="0" smtClean="0">
              <a:latin typeface="Microsoft JhengHei" charset="-120"/>
              <a:ea typeface="Microsoft JhengHei" charset="-120"/>
              <a:cs typeface="Microsoft JhengHei" charset="-120"/>
            </a:endParaRPr>
          </a:p>
          <a:p>
            <a:endParaRPr lang="zh-TW" altLang="en-US" sz="2200" b="1" dirty="0">
              <a:latin typeface="Microsoft JhengHei" charset="-120"/>
              <a:ea typeface="Microsoft JhengHei" charset="-120"/>
              <a:cs typeface="Microsoft JhengHei" charset="-120"/>
            </a:endParaRPr>
          </a:p>
          <a:p>
            <a:r>
              <a:rPr lang="zh-TW" altLang="en-US" sz="2200" b="1" dirty="0" smtClean="0">
                <a:solidFill>
                  <a:srgbClr val="00B050"/>
                </a:solidFill>
                <a:latin typeface="Microsoft JhengHei" charset="-120"/>
                <a:ea typeface="Microsoft JhengHei" charset="-120"/>
                <a:cs typeface="Microsoft JhengHei" charset="-120"/>
              </a:rPr>
              <a:t>陳</a:t>
            </a:r>
            <a:r>
              <a:rPr lang="zh-TW" altLang="en-US" sz="2200" b="1" dirty="0">
                <a:solidFill>
                  <a:srgbClr val="00B050"/>
                </a:solidFill>
                <a:latin typeface="Microsoft JhengHei" charset="-120"/>
                <a:ea typeface="Microsoft JhengHei" charset="-120"/>
                <a:cs typeface="Microsoft JhengHei" charset="-120"/>
              </a:rPr>
              <a:t>安</a:t>
            </a:r>
            <a:r>
              <a:rPr lang="zh-TW" altLang="en-US" sz="2200" b="1" dirty="0" smtClean="0">
                <a:solidFill>
                  <a:srgbClr val="00B050"/>
                </a:solidFill>
                <a:latin typeface="Microsoft JhengHei" charset="-120"/>
                <a:ea typeface="Microsoft JhengHei" charset="-120"/>
                <a:cs typeface="Microsoft JhengHei" charset="-120"/>
              </a:rPr>
              <a:t>眾</a:t>
            </a:r>
            <a:r>
              <a:rPr lang="zh-TW" altLang="en-US" sz="2200" dirty="0" smtClean="0">
                <a:latin typeface="Microsoft JhengHei" charset="-120"/>
                <a:ea typeface="Microsoft JhengHei" charset="-120"/>
                <a:cs typeface="Microsoft JhengHei" charset="-120"/>
              </a:rPr>
              <a:t>在</a:t>
            </a:r>
            <a:r>
              <a:rPr lang="en-US" altLang="zh-TW" sz="2200" dirty="0" smtClean="0">
                <a:latin typeface="Microsoft JhengHei" charset="-120"/>
                <a:ea typeface="Microsoft JhengHei" charset="-120"/>
                <a:cs typeface="Microsoft JhengHei" charset="-120"/>
              </a:rPr>
              <a:t>2</a:t>
            </a:r>
            <a:r>
              <a:rPr lang="en-US" altLang="zh-TW" sz="2200" dirty="0" smtClean="0">
                <a:solidFill>
                  <a:srgbClr val="222222"/>
                </a:solidFill>
                <a:latin typeface="Microsoft JhengHei" charset="-120"/>
                <a:ea typeface="Microsoft JhengHei" charset="-120"/>
                <a:cs typeface="Microsoft JhengHei" charset="-120"/>
              </a:rPr>
              <a:t>006</a:t>
            </a:r>
            <a:r>
              <a:rPr lang="zh-TW" altLang="en-US" sz="2200" dirty="0">
                <a:solidFill>
                  <a:srgbClr val="222222"/>
                </a:solidFill>
                <a:latin typeface="Microsoft JhengHei" charset="-120"/>
                <a:ea typeface="Microsoft JhengHei" charset="-120"/>
                <a:cs typeface="Microsoft JhengHei" charset="-120"/>
              </a:rPr>
              <a:t>年</a:t>
            </a:r>
            <a:r>
              <a:rPr lang="en-US" altLang="zh-TW" sz="2200" dirty="0">
                <a:solidFill>
                  <a:srgbClr val="222222"/>
                </a:solidFill>
                <a:latin typeface="Microsoft JhengHei" charset="-120"/>
                <a:ea typeface="Microsoft JhengHei" charset="-120"/>
                <a:cs typeface="Microsoft JhengHei" charset="-120"/>
              </a:rPr>
              <a:t>11</a:t>
            </a:r>
            <a:r>
              <a:rPr lang="zh-TW" altLang="en-US" sz="2200" dirty="0">
                <a:solidFill>
                  <a:srgbClr val="222222"/>
                </a:solidFill>
                <a:latin typeface="Microsoft JhengHei" charset="-120"/>
                <a:ea typeface="Microsoft JhengHei" charset="-120"/>
                <a:cs typeface="Microsoft JhengHei" charset="-120"/>
              </a:rPr>
              <a:t>月至</a:t>
            </a:r>
            <a:r>
              <a:rPr lang="en-US" altLang="zh-TW" sz="2200" dirty="0">
                <a:solidFill>
                  <a:srgbClr val="222222"/>
                </a:solidFill>
                <a:latin typeface="Microsoft JhengHei" charset="-120"/>
                <a:ea typeface="Microsoft JhengHei" charset="-120"/>
                <a:cs typeface="Microsoft JhengHei" charset="-120"/>
              </a:rPr>
              <a:t>2008</a:t>
            </a:r>
            <a:r>
              <a:rPr lang="zh-TW" altLang="en-US" sz="2200" dirty="0">
                <a:solidFill>
                  <a:srgbClr val="222222"/>
                </a:solidFill>
                <a:latin typeface="Microsoft JhengHei" charset="-120"/>
                <a:ea typeface="Microsoft JhengHei" charset="-120"/>
                <a:cs typeface="Microsoft JhengHei" charset="-120"/>
              </a:rPr>
              <a:t>年</a:t>
            </a:r>
            <a:r>
              <a:rPr lang="en-US" altLang="zh-TW" sz="2200" dirty="0">
                <a:solidFill>
                  <a:srgbClr val="222222"/>
                </a:solidFill>
                <a:latin typeface="Microsoft JhengHei" charset="-120"/>
                <a:ea typeface="Microsoft JhengHei" charset="-120"/>
                <a:cs typeface="Microsoft JhengHei" charset="-120"/>
              </a:rPr>
              <a:t>12</a:t>
            </a:r>
            <a:r>
              <a:rPr lang="zh-TW" altLang="en-US" sz="2200" dirty="0">
                <a:solidFill>
                  <a:srgbClr val="222222"/>
                </a:solidFill>
                <a:latin typeface="Microsoft JhengHei" charset="-120"/>
                <a:ea typeface="Microsoft JhengHei" charset="-120"/>
                <a:cs typeface="Microsoft JhengHei" charset="-120"/>
              </a:rPr>
              <a:t>月任江西省九江市委書記</a:t>
            </a:r>
            <a:r>
              <a:rPr lang="zh-TW" altLang="en-US" sz="2200" dirty="0" smtClean="0">
                <a:solidFill>
                  <a:srgbClr val="222222"/>
                </a:solidFill>
                <a:latin typeface="Microsoft JhengHei" charset="-120"/>
                <a:ea typeface="Microsoft JhengHei" charset="-120"/>
                <a:cs typeface="Microsoft JhengHei" charset="-120"/>
              </a:rPr>
              <a:t>，</a:t>
            </a:r>
            <a:endParaRPr lang="en-US" altLang="zh-TW" sz="2200" dirty="0" smtClean="0">
              <a:solidFill>
                <a:srgbClr val="222222"/>
              </a:solidFill>
              <a:latin typeface="Microsoft JhengHei" charset="-120"/>
              <a:ea typeface="Microsoft JhengHei" charset="-120"/>
              <a:cs typeface="Microsoft JhengHei" charset="-120"/>
            </a:endParaRPr>
          </a:p>
          <a:p>
            <a:r>
              <a:rPr lang="zh-TW" altLang="en-US" sz="2200" dirty="0" smtClean="0">
                <a:solidFill>
                  <a:srgbClr val="222222"/>
                </a:solidFill>
                <a:latin typeface="Microsoft JhengHei" charset="-120"/>
                <a:ea typeface="Microsoft JhengHei" charset="-120"/>
                <a:cs typeface="Microsoft JhengHei" charset="-120"/>
              </a:rPr>
              <a:t>期間</a:t>
            </a:r>
            <a:r>
              <a:rPr lang="zh-TW" altLang="en-US" sz="2200" dirty="0">
                <a:solidFill>
                  <a:srgbClr val="222222"/>
                </a:solidFill>
                <a:latin typeface="Microsoft JhengHei" charset="-120"/>
                <a:ea typeface="Microsoft JhengHei" charset="-120"/>
                <a:cs typeface="Microsoft JhengHei" charset="-120"/>
              </a:rPr>
              <a:t>，九江市各區縣眾多法輪功學員遭綁架、非法判刑、勞教</a:t>
            </a:r>
            <a:r>
              <a:rPr lang="zh-TW" altLang="en-US" sz="2200" dirty="0" smtClean="0">
                <a:solidFill>
                  <a:srgbClr val="222222"/>
                </a:solidFill>
                <a:latin typeface="Microsoft JhengHei" charset="-120"/>
                <a:ea typeface="Microsoft JhengHei" charset="-120"/>
                <a:cs typeface="Microsoft JhengHei" charset="-120"/>
              </a:rPr>
              <a:t>，</a:t>
            </a:r>
            <a:endParaRPr lang="en-US" altLang="zh-TW" sz="2200" dirty="0" smtClean="0">
              <a:solidFill>
                <a:srgbClr val="222222"/>
              </a:solidFill>
              <a:latin typeface="Microsoft JhengHei" charset="-120"/>
              <a:ea typeface="Microsoft JhengHei" charset="-120"/>
              <a:cs typeface="Microsoft JhengHei" charset="-120"/>
            </a:endParaRPr>
          </a:p>
          <a:p>
            <a:r>
              <a:rPr lang="zh-TW" altLang="en-US" sz="2200" dirty="0" smtClean="0">
                <a:solidFill>
                  <a:srgbClr val="222222"/>
                </a:solidFill>
                <a:latin typeface="Microsoft JhengHei" charset="-120"/>
                <a:ea typeface="Microsoft JhengHei" charset="-120"/>
                <a:cs typeface="Microsoft JhengHei" charset="-120"/>
              </a:rPr>
              <a:t>特別</a:t>
            </a:r>
            <a:r>
              <a:rPr lang="zh-TW" altLang="en-US" sz="2200" dirty="0">
                <a:solidFill>
                  <a:srgbClr val="222222"/>
                </a:solidFill>
                <a:latin typeface="Microsoft JhengHei" charset="-120"/>
                <a:ea typeface="Microsoft JhengHei" charset="-120"/>
                <a:cs typeface="Microsoft JhengHei" charset="-120"/>
              </a:rPr>
              <a:t>是</a:t>
            </a:r>
            <a:r>
              <a:rPr lang="en-US" altLang="zh-TW" sz="2200" dirty="0">
                <a:solidFill>
                  <a:srgbClr val="222222"/>
                </a:solidFill>
                <a:latin typeface="Microsoft JhengHei" charset="-120"/>
                <a:ea typeface="Microsoft JhengHei" charset="-120"/>
                <a:cs typeface="Microsoft JhengHei" charset="-120"/>
              </a:rPr>
              <a:t>2008</a:t>
            </a:r>
            <a:r>
              <a:rPr lang="zh-TW" altLang="en-US" sz="2200" dirty="0">
                <a:solidFill>
                  <a:srgbClr val="222222"/>
                </a:solidFill>
                <a:latin typeface="Microsoft JhengHei" charset="-120"/>
                <a:ea typeface="Microsoft JhengHei" charset="-120"/>
                <a:cs typeface="Microsoft JhengHei" charset="-120"/>
              </a:rPr>
              <a:t>年邪黨奧運前後</a:t>
            </a:r>
            <a:r>
              <a:rPr lang="zh-TW" altLang="en-US" sz="2200" dirty="0" smtClean="0">
                <a:solidFill>
                  <a:srgbClr val="222222"/>
                </a:solidFill>
                <a:latin typeface="Microsoft JhengHei" charset="-120"/>
                <a:ea typeface="Microsoft JhengHei" charset="-120"/>
                <a:cs typeface="Microsoft JhengHei" charset="-120"/>
              </a:rPr>
              <a:t>，</a:t>
            </a:r>
            <a:endParaRPr lang="en-US" altLang="zh-TW" sz="2200" dirty="0" smtClean="0">
              <a:solidFill>
                <a:srgbClr val="222222"/>
              </a:solidFill>
              <a:latin typeface="Microsoft JhengHei" charset="-120"/>
              <a:ea typeface="Microsoft JhengHei" charset="-120"/>
              <a:cs typeface="Microsoft JhengHei" charset="-120"/>
            </a:endParaRPr>
          </a:p>
          <a:p>
            <a:r>
              <a:rPr lang="zh-TW" altLang="en-US" sz="2200" dirty="0" smtClean="0">
                <a:solidFill>
                  <a:srgbClr val="222222"/>
                </a:solidFill>
                <a:latin typeface="Microsoft JhengHei" charset="-120"/>
                <a:ea typeface="Microsoft JhengHei" charset="-120"/>
                <a:cs typeface="Microsoft JhengHei" charset="-120"/>
              </a:rPr>
              <a:t>九江</a:t>
            </a:r>
            <a:r>
              <a:rPr lang="zh-TW" altLang="en-US" sz="2200" dirty="0">
                <a:solidFill>
                  <a:srgbClr val="222222"/>
                </a:solidFill>
                <a:latin typeface="Microsoft JhengHei" charset="-120"/>
                <a:ea typeface="Microsoft JhengHei" charset="-120"/>
                <a:cs typeface="Microsoft JhengHei" charset="-120"/>
              </a:rPr>
              <a:t>市各區縣近百名法輪功學員遭綁架、非法判刑、勞教</a:t>
            </a:r>
            <a:r>
              <a:rPr lang="zh-TW" altLang="en-US" sz="2200" dirty="0" smtClean="0">
                <a:solidFill>
                  <a:srgbClr val="222222"/>
                </a:solidFill>
                <a:latin typeface="Microsoft JhengHei" charset="-120"/>
                <a:ea typeface="Microsoft JhengHei" charset="-120"/>
                <a:cs typeface="Microsoft JhengHei" charset="-120"/>
              </a:rPr>
              <a:t>。</a:t>
            </a:r>
            <a:endParaRPr lang="en-US" altLang="zh-TW" sz="2200" dirty="0" smtClean="0">
              <a:solidFill>
                <a:srgbClr val="222222"/>
              </a:solidFill>
              <a:latin typeface="Microsoft JhengHei" charset="-120"/>
              <a:ea typeface="Microsoft JhengHei" charset="-120"/>
              <a:cs typeface="Microsoft JhengHei" charset="-120"/>
            </a:endParaRPr>
          </a:p>
          <a:p>
            <a:r>
              <a:rPr lang="zh-TW" altLang="en-US" sz="2200" b="1" dirty="0">
                <a:solidFill>
                  <a:srgbClr val="00B050"/>
                </a:solidFill>
                <a:latin typeface="Microsoft JhengHei" charset="-120"/>
                <a:ea typeface="Microsoft JhengHei" charset="-120"/>
                <a:cs typeface="Microsoft JhengHei" charset="-120"/>
              </a:rPr>
              <a:t>陳安眾</a:t>
            </a:r>
            <a:r>
              <a:rPr lang="zh-TW" altLang="en-US" sz="2200" b="1" dirty="0">
                <a:solidFill>
                  <a:srgbClr val="FF0000"/>
                </a:solidFill>
                <a:latin typeface="Microsoft JhengHei" charset="-120"/>
                <a:ea typeface="Microsoft JhengHei" charset="-120"/>
                <a:cs typeface="Microsoft JhengHei" charset="-120"/>
              </a:rPr>
              <a:t>對</a:t>
            </a:r>
            <a:r>
              <a:rPr lang="zh-TW" altLang="en-US" sz="2200" b="1" dirty="0" smtClean="0">
                <a:solidFill>
                  <a:srgbClr val="FF0000"/>
                </a:solidFill>
                <a:latin typeface="Microsoft JhengHei" charset="-120"/>
                <a:ea typeface="Microsoft JhengHei" charset="-120"/>
                <a:cs typeface="Microsoft JhengHei" charset="-120"/>
              </a:rPr>
              <a:t>九江</a:t>
            </a:r>
            <a:r>
              <a:rPr lang="zh-TW" altLang="en-US" sz="2200" b="1" dirty="0">
                <a:solidFill>
                  <a:srgbClr val="FF0000"/>
                </a:solidFill>
                <a:latin typeface="Microsoft JhengHei" charset="-120"/>
                <a:ea typeface="Microsoft JhengHei" charset="-120"/>
                <a:cs typeface="Microsoft JhengHei" charset="-120"/>
              </a:rPr>
              <a:t>市</a:t>
            </a:r>
            <a:r>
              <a:rPr lang="zh-TW" altLang="en-US" sz="2200" b="1" dirty="0" smtClean="0">
                <a:solidFill>
                  <a:srgbClr val="FF0000"/>
                </a:solidFill>
                <a:latin typeface="Microsoft JhengHei" charset="-120"/>
                <a:ea typeface="Microsoft JhengHei" charset="-120"/>
                <a:cs typeface="Microsoft JhengHei" charset="-120"/>
              </a:rPr>
              <a:t>法</a:t>
            </a:r>
            <a:r>
              <a:rPr lang="zh-TW" altLang="en-US" sz="2200" b="1" dirty="0">
                <a:solidFill>
                  <a:srgbClr val="FF0000"/>
                </a:solidFill>
                <a:latin typeface="Microsoft JhengHei" charset="-120"/>
                <a:ea typeface="Microsoft JhengHei" charset="-120"/>
                <a:cs typeface="Microsoft JhengHei" charset="-120"/>
              </a:rPr>
              <a:t>輪功學員的迫害負有直接責任。</a:t>
            </a:r>
          </a:p>
        </p:txBody>
      </p:sp>
      <p:pic>
        <p:nvPicPr>
          <p:cNvPr id="4" name="圖片 3"/>
          <p:cNvPicPr>
            <a:picLocks noChangeAspect="1"/>
          </p:cNvPicPr>
          <p:nvPr/>
        </p:nvPicPr>
        <p:blipFill rotWithShape="1">
          <a:blip r:embed="rId2">
            <a:extLst>
              <a:ext uri="{BEBA8EAE-BF5A-486C-A8C5-ECC9F3942E4B}">
                <a14:imgProps xmlns:a14="http://schemas.microsoft.com/office/drawing/2010/main">
                  <a14:imgLayer r:embed="rId3">
                    <a14:imgEffect>
                      <a14:saturation sat="0"/>
                    </a14:imgEffect>
                  </a14:imgLayer>
                </a14:imgProps>
              </a:ext>
            </a:extLst>
          </a:blip>
          <a:srcRect l="21270" t="83" r="19453" b="36032"/>
          <a:stretch/>
        </p:blipFill>
        <p:spPr>
          <a:xfrm>
            <a:off x="179512" y="1244265"/>
            <a:ext cx="3461321" cy="2034915"/>
          </a:xfrm>
          <a:prstGeom prst="rect">
            <a:avLst/>
          </a:prstGeom>
        </p:spPr>
      </p:pic>
    </p:spTree>
    <p:extLst>
      <p:ext uri="{BB962C8B-B14F-4D97-AF65-F5344CB8AC3E}">
        <p14:creationId xmlns:p14="http://schemas.microsoft.com/office/powerpoint/2010/main" val="17414406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p:cNvSpPr/>
          <p:nvPr/>
        </p:nvSpPr>
        <p:spPr>
          <a:xfrm>
            <a:off x="-5" y="-4"/>
            <a:ext cx="9144005" cy="908723"/>
          </a:xfrm>
          <a:prstGeom prst="rect">
            <a:avLst/>
          </a:prstGeom>
          <a:solidFill>
            <a:schemeClr val="tx1"/>
          </a:solidFill>
          <a:ln w="12700" cap="flat">
            <a:noFill/>
            <a:miter lim="400000"/>
          </a:ln>
          <a:effectLst/>
        </p:spPr>
        <p:txBody>
          <a:bodyPr wrap="square" lIns="45718" tIns="45718" rIns="45718" bIns="45718" numCol="1" anchor="ctr">
            <a:noAutofit/>
          </a:bodyPr>
          <a:lstStyle/>
          <a:p>
            <a:r>
              <a:rPr lang="en-US" altLang="zh-TW" sz="2800" b="1" dirty="0" smtClean="0">
                <a:solidFill>
                  <a:schemeClr val="bg1"/>
                </a:solidFill>
                <a:latin typeface="微軟正黑體" panose="020B0604030504040204" pitchFamily="34" charset="-120"/>
                <a:ea typeface="微軟正黑體" panose="020B0604030504040204" pitchFamily="34" charset="-120"/>
              </a:rPr>
              <a:t>5-2.</a:t>
            </a:r>
            <a:r>
              <a:rPr lang="zh-TW" altLang="en-US" sz="2800" b="1" dirty="0">
                <a:solidFill>
                  <a:schemeClr val="bg1"/>
                </a:solidFill>
                <a:latin typeface="微軟正黑體" panose="020B0604030504040204" pitchFamily="34" charset="-120"/>
                <a:ea typeface="微軟正黑體" panose="020B0604030504040204" pitchFamily="34" charset="-120"/>
              </a:rPr>
              <a:t>江西省高官惡報</a:t>
            </a:r>
            <a:endParaRPr lang="en-US" altLang="zh-TW" sz="2800" b="1" dirty="0">
              <a:solidFill>
                <a:schemeClr val="bg1"/>
              </a:solidFill>
              <a:latin typeface="微軟正黑體" panose="020B0604030504040204" pitchFamily="34" charset="-120"/>
              <a:ea typeface="微軟正黑體" panose="020B0604030504040204" pitchFamily="34" charset="-120"/>
            </a:endParaRPr>
          </a:p>
          <a:p>
            <a:pPr>
              <a:defRPr>
                <a:solidFill>
                  <a:srgbClr val="FFFFFF"/>
                </a:solidFill>
              </a:defRPr>
            </a:pPr>
            <a:r>
              <a:rPr lang="zh-TW" altLang="en-US" sz="2600" dirty="0" smtClean="0">
                <a:solidFill>
                  <a:srgbClr val="FFFF00"/>
                </a:solidFill>
                <a:latin typeface="Microsoft JhengHei" charset="-120"/>
                <a:ea typeface="Microsoft JhengHei" charset="-120"/>
                <a:cs typeface="Microsoft JhengHei" charset="-120"/>
              </a:rPr>
              <a:t>前江西省副省長姚木根 判處有期徒刑</a:t>
            </a:r>
            <a:r>
              <a:rPr lang="en-US" altLang="zh-TW" sz="2600" dirty="0" smtClean="0">
                <a:solidFill>
                  <a:srgbClr val="FFFF00"/>
                </a:solidFill>
                <a:latin typeface="Microsoft JhengHei" charset="-120"/>
                <a:ea typeface="Microsoft JhengHei" charset="-120"/>
                <a:cs typeface="Microsoft JhengHei" charset="-120"/>
              </a:rPr>
              <a:t>13</a:t>
            </a:r>
            <a:r>
              <a:rPr lang="zh-TW" altLang="en-US" sz="2600" dirty="0" smtClean="0">
                <a:solidFill>
                  <a:srgbClr val="FFFF00"/>
                </a:solidFill>
                <a:latin typeface="Microsoft JhengHei" charset="-120"/>
                <a:ea typeface="Microsoft JhengHei" charset="-120"/>
                <a:cs typeface="Microsoft JhengHei" charset="-120"/>
              </a:rPr>
              <a:t>年</a:t>
            </a:r>
            <a:endParaRPr lang="en-US" altLang="zh-TW" sz="2600" dirty="0">
              <a:solidFill>
                <a:srgbClr val="FFFF00"/>
              </a:solidFill>
              <a:latin typeface="Microsoft JhengHei" charset="-120"/>
              <a:ea typeface="Microsoft JhengHei" charset="-120"/>
              <a:cs typeface="Microsoft JhengHei" charset="-120"/>
            </a:endParaRPr>
          </a:p>
        </p:txBody>
      </p:sp>
      <p:sp>
        <p:nvSpPr>
          <p:cNvPr id="13" name="矩形"/>
          <p:cNvSpPr/>
          <p:nvPr/>
        </p:nvSpPr>
        <p:spPr>
          <a:xfrm>
            <a:off x="7491868" y="100429"/>
            <a:ext cx="1486351" cy="648078"/>
          </a:xfrm>
          <a:prstGeom prst="rect">
            <a:avLst/>
          </a:prstGeom>
          <a:ln/>
        </p:spPr>
        <p:style>
          <a:lnRef idx="2">
            <a:schemeClr val="dk1"/>
          </a:lnRef>
          <a:fillRef idx="1">
            <a:schemeClr val="lt1"/>
          </a:fillRef>
          <a:effectRef idx="0">
            <a:schemeClr val="dk1"/>
          </a:effectRef>
          <a:fontRef idx="minor">
            <a:schemeClr val="dk1"/>
          </a:fontRef>
        </p:style>
        <p:txBody>
          <a:bodyPr wrap="square" lIns="45718" tIns="45718" rIns="45718" bIns="45718" numCol="1" anchor="ctr">
            <a:noAutofit/>
          </a:bodyPr>
          <a:lstStyle/>
          <a:p>
            <a:pPr algn="ctr">
              <a:defRPr sz="4000" b="1">
                <a:solidFill>
                  <a:srgbClr val="0070C0"/>
                </a:solidFill>
                <a:latin typeface="微軟正黑體"/>
                <a:ea typeface="微軟正黑體"/>
                <a:cs typeface="微軟正黑體"/>
                <a:sym typeface="微軟正黑體"/>
              </a:defRPr>
            </a:pPr>
            <a:r>
              <a:rPr lang="zh-TW" altLang="en-US" sz="3200" dirty="0">
                <a:solidFill>
                  <a:schemeClr val="tx1"/>
                </a:solidFill>
              </a:rPr>
              <a:t>惡報</a:t>
            </a:r>
            <a:endParaRPr sz="3200" dirty="0">
              <a:solidFill>
                <a:schemeClr val="tx1"/>
              </a:solidFill>
            </a:endParaRPr>
          </a:p>
        </p:txBody>
      </p:sp>
      <p:sp>
        <p:nvSpPr>
          <p:cNvPr id="2" name="矩形 1"/>
          <p:cNvSpPr/>
          <p:nvPr/>
        </p:nvSpPr>
        <p:spPr>
          <a:xfrm>
            <a:off x="3311352" y="1176659"/>
            <a:ext cx="5365104" cy="2308324"/>
          </a:xfrm>
          <a:prstGeom prst="rect">
            <a:avLst/>
          </a:prstGeom>
        </p:spPr>
        <p:txBody>
          <a:bodyPr wrap="square">
            <a:spAutoFit/>
          </a:bodyPr>
          <a:lstStyle/>
          <a:p>
            <a:r>
              <a:rPr lang="zh-TW" altLang="en-US" sz="2000" b="1" dirty="0">
                <a:solidFill>
                  <a:srgbClr val="00B050"/>
                </a:solidFill>
                <a:latin typeface="Microsoft JhengHei" charset="-120"/>
                <a:ea typeface="Microsoft JhengHei" charset="-120"/>
                <a:cs typeface="Microsoft JhengHei" charset="-120"/>
              </a:rPr>
              <a:t>姚木根</a:t>
            </a:r>
            <a:r>
              <a:rPr lang="zh-TW" altLang="en-US" sz="2000" dirty="0">
                <a:solidFill>
                  <a:srgbClr val="222222"/>
                </a:solidFill>
                <a:latin typeface="Microsoft JhengHei" charset="-120"/>
                <a:ea typeface="Microsoft JhengHei" charset="-120"/>
                <a:cs typeface="Microsoft JhengHei" charset="-120"/>
              </a:rPr>
              <a:t>，中共江西省原</a:t>
            </a:r>
            <a:r>
              <a:rPr lang="zh-TW" altLang="en-US" sz="2000" dirty="0" smtClean="0">
                <a:solidFill>
                  <a:srgbClr val="222222"/>
                </a:solidFill>
                <a:latin typeface="Microsoft JhengHei" charset="-120"/>
                <a:ea typeface="Microsoft JhengHei" charset="-120"/>
                <a:cs typeface="Microsoft JhengHei" charset="-120"/>
              </a:rPr>
              <a:t>副省長</a:t>
            </a:r>
            <a:endParaRPr lang="en-US" altLang="zh-TW" sz="2000" dirty="0" smtClean="0">
              <a:solidFill>
                <a:srgbClr val="222222"/>
              </a:solidFill>
              <a:latin typeface="Microsoft JhengHei" charset="-120"/>
              <a:ea typeface="Microsoft JhengHei" charset="-120"/>
              <a:cs typeface="Microsoft JhengHei" charset="-120"/>
            </a:endParaRPr>
          </a:p>
          <a:p>
            <a:endParaRPr lang="en-US" altLang="zh-TW" sz="2200" dirty="0" smtClean="0">
              <a:solidFill>
                <a:srgbClr val="222222"/>
              </a:solidFill>
              <a:latin typeface="Microsoft JhengHei" charset="-120"/>
              <a:ea typeface="Microsoft JhengHei" charset="-120"/>
              <a:cs typeface="Microsoft JhengHei" charset="-120"/>
            </a:endParaRPr>
          </a:p>
          <a:p>
            <a:r>
              <a:rPr lang="en-US" altLang="zh-TW" sz="2000" dirty="0" smtClean="0">
                <a:solidFill>
                  <a:srgbClr val="222222"/>
                </a:solidFill>
                <a:latin typeface="Microsoft JhengHei" charset="-120"/>
                <a:ea typeface="Microsoft JhengHei" charset="-120"/>
                <a:cs typeface="Microsoft JhengHei" charset="-120"/>
              </a:rPr>
              <a:t>2014</a:t>
            </a:r>
            <a:r>
              <a:rPr lang="zh-TW" altLang="en-US" sz="2000" dirty="0">
                <a:solidFill>
                  <a:srgbClr val="222222"/>
                </a:solidFill>
                <a:latin typeface="Microsoft JhengHei" charset="-120"/>
                <a:ea typeface="Microsoft JhengHei" charset="-120"/>
                <a:cs typeface="Microsoft JhengHei" charset="-120"/>
              </a:rPr>
              <a:t>年</a:t>
            </a:r>
            <a:r>
              <a:rPr lang="en-US" altLang="zh-TW" sz="2000" dirty="0">
                <a:solidFill>
                  <a:srgbClr val="222222"/>
                </a:solidFill>
                <a:latin typeface="Microsoft JhengHei" charset="-120"/>
                <a:ea typeface="Microsoft JhengHei" charset="-120"/>
                <a:cs typeface="Microsoft JhengHei" charset="-120"/>
              </a:rPr>
              <a:t>3</a:t>
            </a:r>
            <a:r>
              <a:rPr lang="zh-TW" altLang="en-US" sz="2000" dirty="0">
                <a:solidFill>
                  <a:srgbClr val="222222"/>
                </a:solidFill>
                <a:latin typeface="Microsoft JhengHei" charset="-120"/>
                <a:ea typeface="Microsoft JhengHei" charset="-120"/>
                <a:cs typeface="Microsoft JhengHei" charset="-120"/>
              </a:rPr>
              <a:t>月</a:t>
            </a:r>
            <a:r>
              <a:rPr lang="en-US" altLang="zh-TW" sz="2000" dirty="0">
                <a:solidFill>
                  <a:srgbClr val="222222"/>
                </a:solidFill>
                <a:latin typeface="Microsoft JhengHei" charset="-120"/>
                <a:ea typeface="Microsoft JhengHei" charset="-120"/>
                <a:cs typeface="Microsoft JhengHei" charset="-120"/>
              </a:rPr>
              <a:t>22</a:t>
            </a:r>
            <a:r>
              <a:rPr lang="zh-TW" altLang="en-US" sz="2000" dirty="0">
                <a:solidFill>
                  <a:srgbClr val="222222"/>
                </a:solidFill>
                <a:latin typeface="Microsoft JhengHei" charset="-120"/>
                <a:ea typeface="Microsoft JhengHei" charset="-120"/>
                <a:cs typeface="Microsoft JhengHei" charset="-120"/>
              </a:rPr>
              <a:t>日被調查</a:t>
            </a:r>
            <a:r>
              <a:rPr lang="zh-TW" altLang="en-US" sz="2000" dirty="0" smtClean="0">
                <a:solidFill>
                  <a:srgbClr val="222222"/>
                </a:solidFill>
                <a:latin typeface="Microsoft JhengHei" charset="-120"/>
                <a:ea typeface="Microsoft JhengHei" charset="-120"/>
                <a:cs typeface="Microsoft JhengHei" charset="-120"/>
              </a:rPr>
              <a:t>，</a:t>
            </a:r>
            <a:endParaRPr lang="en-US" altLang="zh-TW" sz="2000" dirty="0" smtClean="0">
              <a:solidFill>
                <a:srgbClr val="222222"/>
              </a:solidFill>
              <a:latin typeface="Microsoft JhengHei" charset="-120"/>
              <a:ea typeface="Microsoft JhengHei" charset="-120"/>
              <a:cs typeface="Microsoft JhengHei" charset="-120"/>
            </a:endParaRPr>
          </a:p>
          <a:p>
            <a:r>
              <a:rPr lang="en-US" altLang="zh-TW" sz="2000" dirty="0">
                <a:solidFill>
                  <a:srgbClr val="222222"/>
                </a:solidFill>
                <a:latin typeface="Microsoft JhengHei" charset="-120"/>
                <a:ea typeface="Microsoft JhengHei" charset="-120"/>
                <a:cs typeface="Microsoft JhengHei" charset="-120"/>
              </a:rPr>
              <a:t>2014</a:t>
            </a:r>
            <a:r>
              <a:rPr lang="zh-TW" altLang="en-US" sz="2000" dirty="0">
                <a:solidFill>
                  <a:srgbClr val="222222"/>
                </a:solidFill>
                <a:latin typeface="Microsoft JhengHei" charset="-120"/>
                <a:ea typeface="Microsoft JhengHei" charset="-120"/>
                <a:cs typeface="Microsoft JhengHei" charset="-120"/>
              </a:rPr>
              <a:t>年</a:t>
            </a:r>
            <a:r>
              <a:rPr lang="en-US" altLang="zh-TW" sz="2000" dirty="0">
                <a:solidFill>
                  <a:srgbClr val="222222"/>
                </a:solidFill>
                <a:latin typeface="Microsoft JhengHei" charset="-120"/>
                <a:ea typeface="Microsoft JhengHei" charset="-120"/>
                <a:cs typeface="Microsoft JhengHei" charset="-120"/>
              </a:rPr>
              <a:t>3</a:t>
            </a:r>
            <a:r>
              <a:rPr lang="zh-TW" altLang="en-US" sz="2000" dirty="0">
                <a:solidFill>
                  <a:srgbClr val="222222"/>
                </a:solidFill>
                <a:latin typeface="Microsoft JhengHei" charset="-120"/>
                <a:ea typeface="Microsoft JhengHei" charset="-120"/>
                <a:cs typeface="Microsoft JhengHei" charset="-120"/>
              </a:rPr>
              <a:t>月</a:t>
            </a:r>
            <a:r>
              <a:rPr lang="en-US" altLang="zh-TW" sz="2000" dirty="0" smtClean="0">
                <a:solidFill>
                  <a:srgbClr val="222222"/>
                </a:solidFill>
                <a:latin typeface="Microsoft JhengHei" charset="-120"/>
                <a:ea typeface="Microsoft JhengHei" charset="-120"/>
                <a:cs typeface="Microsoft JhengHei" charset="-120"/>
              </a:rPr>
              <a:t>28</a:t>
            </a:r>
            <a:r>
              <a:rPr lang="zh-TW" altLang="en-US" sz="2000" dirty="0">
                <a:solidFill>
                  <a:srgbClr val="222222"/>
                </a:solidFill>
                <a:latin typeface="Microsoft JhengHei" charset="-120"/>
                <a:ea typeface="Microsoft JhengHei" charset="-120"/>
                <a:cs typeface="Microsoft JhengHei" charset="-120"/>
              </a:rPr>
              <a:t>日被</a:t>
            </a:r>
            <a:r>
              <a:rPr lang="zh-TW" altLang="en-US" sz="2000" dirty="0" smtClean="0">
                <a:solidFill>
                  <a:srgbClr val="222222"/>
                </a:solidFill>
                <a:latin typeface="Microsoft JhengHei" charset="-120"/>
                <a:ea typeface="Microsoft JhengHei" charset="-120"/>
                <a:cs typeface="Microsoft JhengHei" charset="-120"/>
              </a:rPr>
              <a:t>免職</a:t>
            </a:r>
            <a:endParaRPr lang="en-US" altLang="zh-TW" sz="2000" dirty="0" smtClean="0">
              <a:solidFill>
                <a:srgbClr val="222222"/>
              </a:solidFill>
              <a:latin typeface="Microsoft JhengHei" charset="-120"/>
              <a:ea typeface="Microsoft JhengHei" charset="-120"/>
              <a:cs typeface="Microsoft JhengHei" charset="-120"/>
            </a:endParaRPr>
          </a:p>
          <a:p>
            <a:r>
              <a:rPr lang="en-US" altLang="zh-TW" sz="2000" dirty="0" smtClean="0">
                <a:solidFill>
                  <a:srgbClr val="222222"/>
                </a:solidFill>
                <a:latin typeface="Microsoft JhengHei" charset="-120"/>
                <a:ea typeface="Microsoft JhengHei" charset="-120"/>
                <a:cs typeface="Microsoft JhengHei" charset="-120"/>
              </a:rPr>
              <a:t>2015</a:t>
            </a:r>
            <a:r>
              <a:rPr lang="zh-TW" altLang="en-US" sz="2000" dirty="0">
                <a:solidFill>
                  <a:srgbClr val="222222"/>
                </a:solidFill>
                <a:latin typeface="Microsoft JhengHei" charset="-120"/>
                <a:ea typeface="Microsoft JhengHei" charset="-120"/>
                <a:cs typeface="Microsoft JhengHei" charset="-120"/>
              </a:rPr>
              <a:t>年</a:t>
            </a:r>
            <a:r>
              <a:rPr lang="en-US" altLang="zh-TW" sz="2000" dirty="0">
                <a:solidFill>
                  <a:srgbClr val="222222"/>
                </a:solidFill>
                <a:latin typeface="Microsoft JhengHei" charset="-120"/>
                <a:ea typeface="Microsoft JhengHei" charset="-120"/>
                <a:cs typeface="Microsoft JhengHei" charset="-120"/>
              </a:rPr>
              <a:t>12</a:t>
            </a:r>
            <a:r>
              <a:rPr lang="zh-TW" altLang="en-US" sz="2000" dirty="0">
                <a:solidFill>
                  <a:srgbClr val="222222"/>
                </a:solidFill>
                <a:latin typeface="Microsoft JhengHei" charset="-120"/>
                <a:ea typeface="Microsoft JhengHei" charset="-120"/>
                <a:cs typeface="Microsoft JhengHei" charset="-120"/>
              </a:rPr>
              <a:t>月</a:t>
            </a:r>
            <a:r>
              <a:rPr lang="en-US" altLang="zh-TW" sz="2000" dirty="0">
                <a:solidFill>
                  <a:srgbClr val="222222"/>
                </a:solidFill>
                <a:latin typeface="Microsoft JhengHei" charset="-120"/>
                <a:ea typeface="Microsoft JhengHei" charset="-120"/>
                <a:cs typeface="Microsoft JhengHei" charset="-120"/>
              </a:rPr>
              <a:t>18</a:t>
            </a:r>
            <a:r>
              <a:rPr lang="zh-TW" altLang="en-US" sz="2000" dirty="0">
                <a:solidFill>
                  <a:srgbClr val="222222"/>
                </a:solidFill>
                <a:latin typeface="Microsoft JhengHei" charset="-120"/>
                <a:ea typeface="Microsoft JhengHei" charset="-120"/>
                <a:cs typeface="Microsoft JhengHei" charset="-120"/>
              </a:rPr>
              <a:t>日</a:t>
            </a:r>
            <a:r>
              <a:rPr lang="zh-TW" altLang="en-US" sz="2000" dirty="0" smtClean="0">
                <a:solidFill>
                  <a:srgbClr val="222222"/>
                </a:solidFill>
                <a:latin typeface="Microsoft JhengHei" charset="-120"/>
                <a:ea typeface="Microsoft JhengHei" charset="-120"/>
                <a:cs typeface="Microsoft JhengHei" charset="-120"/>
              </a:rPr>
              <a:t>，</a:t>
            </a:r>
            <a:endParaRPr lang="en-US" altLang="zh-TW" sz="2000" dirty="0" smtClean="0">
              <a:solidFill>
                <a:srgbClr val="222222"/>
              </a:solidFill>
              <a:latin typeface="Microsoft JhengHei" charset="-120"/>
              <a:ea typeface="Microsoft JhengHei" charset="-120"/>
              <a:cs typeface="Microsoft JhengHei" charset="-120"/>
            </a:endParaRPr>
          </a:p>
          <a:p>
            <a:r>
              <a:rPr lang="zh-TW" altLang="en-US" sz="2000" dirty="0" smtClean="0">
                <a:solidFill>
                  <a:srgbClr val="222222"/>
                </a:solidFill>
                <a:latin typeface="Microsoft JhengHei" charset="-120"/>
                <a:ea typeface="Microsoft JhengHei" charset="-120"/>
                <a:cs typeface="Microsoft JhengHei" charset="-120"/>
              </a:rPr>
              <a:t>姚木根被判犯有受賄</a:t>
            </a:r>
            <a:r>
              <a:rPr lang="zh-TW" altLang="en-US" sz="2000" dirty="0">
                <a:solidFill>
                  <a:srgbClr val="222222"/>
                </a:solidFill>
                <a:latin typeface="Microsoft JhengHei" charset="-120"/>
                <a:ea typeface="Microsoft JhengHei" charset="-120"/>
                <a:cs typeface="Microsoft JhengHei" charset="-120"/>
              </a:rPr>
              <a:t>罪，判處</a:t>
            </a:r>
            <a:r>
              <a:rPr lang="zh-TW" altLang="en-US" sz="2000" b="1" dirty="0" smtClean="0">
                <a:solidFill>
                  <a:srgbClr val="FF0000"/>
                </a:solidFill>
                <a:latin typeface="Microsoft JhengHei" charset="-120"/>
                <a:ea typeface="Microsoft JhengHei" charset="-120"/>
                <a:cs typeface="Microsoft JhengHei" charset="-120"/>
              </a:rPr>
              <a:t>有期徒刑</a:t>
            </a:r>
            <a:r>
              <a:rPr lang="en-US" altLang="zh-TW" sz="2000" b="1" dirty="0" smtClean="0">
                <a:solidFill>
                  <a:srgbClr val="FF0000"/>
                </a:solidFill>
                <a:latin typeface="Microsoft JhengHei" charset="-120"/>
                <a:ea typeface="Microsoft JhengHei" charset="-120"/>
                <a:cs typeface="Microsoft JhengHei" charset="-120"/>
              </a:rPr>
              <a:t>13</a:t>
            </a:r>
            <a:r>
              <a:rPr lang="zh-TW" altLang="en-US" sz="2000" b="1" dirty="0" smtClean="0">
                <a:solidFill>
                  <a:srgbClr val="FF0000"/>
                </a:solidFill>
                <a:latin typeface="Microsoft JhengHei" charset="-120"/>
                <a:ea typeface="Microsoft JhengHei" charset="-120"/>
                <a:cs typeface="Microsoft JhengHei" charset="-120"/>
              </a:rPr>
              <a:t>年</a:t>
            </a:r>
            <a:r>
              <a:rPr lang="zh-TW" altLang="en-US" sz="2000" dirty="0" smtClean="0">
                <a:solidFill>
                  <a:srgbClr val="222222"/>
                </a:solidFill>
                <a:latin typeface="Microsoft JhengHei" charset="-120"/>
                <a:ea typeface="Microsoft JhengHei" charset="-120"/>
                <a:cs typeface="Microsoft JhengHei" charset="-120"/>
              </a:rPr>
              <a:t>，</a:t>
            </a:r>
            <a:endParaRPr lang="en-US" altLang="zh-TW" sz="2000" dirty="0" smtClean="0">
              <a:solidFill>
                <a:srgbClr val="222222"/>
              </a:solidFill>
              <a:latin typeface="Microsoft JhengHei" charset="-120"/>
              <a:ea typeface="Microsoft JhengHei" charset="-120"/>
              <a:cs typeface="Microsoft JhengHei" charset="-120"/>
            </a:endParaRPr>
          </a:p>
          <a:p>
            <a:r>
              <a:rPr lang="zh-TW" altLang="en-US" sz="2000" dirty="0" smtClean="0">
                <a:solidFill>
                  <a:srgbClr val="222222"/>
                </a:solidFill>
                <a:latin typeface="Microsoft JhengHei" charset="-120"/>
                <a:ea typeface="Microsoft JhengHei" charset="-120"/>
                <a:cs typeface="Microsoft JhengHei" charset="-120"/>
              </a:rPr>
              <a:t>並沒收財產</a:t>
            </a:r>
            <a:r>
              <a:rPr lang="zh-TW" altLang="en-US" sz="2000" dirty="0">
                <a:solidFill>
                  <a:srgbClr val="222222"/>
                </a:solidFill>
                <a:latin typeface="Microsoft JhengHei" charset="-120"/>
                <a:ea typeface="Microsoft JhengHei" charset="-120"/>
                <a:cs typeface="Microsoft JhengHei" charset="-120"/>
              </a:rPr>
              <a:t>人民幣</a:t>
            </a:r>
            <a:r>
              <a:rPr lang="en-US" altLang="zh-TW" sz="2000" dirty="0">
                <a:solidFill>
                  <a:srgbClr val="222222"/>
                </a:solidFill>
                <a:latin typeface="Microsoft JhengHei" charset="-120"/>
                <a:ea typeface="Microsoft JhengHei" charset="-120"/>
                <a:cs typeface="Microsoft JhengHei" charset="-120"/>
              </a:rPr>
              <a:t>300</a:t>
            </a:r>
            <a:r>
              <a:rPr lang="zh-TW" altLang="en-US" sz="2000" dirty="0">
                <a:solidFill>
                  <a:srgbClr val="222222"/>
                </a:solidFill>
                <a:latin typeface="Microsoft JhengHei" charset="-120"/>
                <a:ea typeface="Microsoft JhengHei" charset="-120"/>
                <a:cs typeface="Microsoft JhengHei" charset="-120"/>
              </a:rPr>
              <a:t>萬</a:t>
            </a:r>
            <a:r>
              <a:rPr lang="zh-TW" altLang="en-US" sz="2000" dirty="0" smtClean="0">
                <a:solidFill>
                  <a:srgbClr val="222222"/>
                </a:solidFill>
                <a:latin typeface="Microsoft JhengHei" charset="-120"/>
                <a:ea typeface="Microsoft JhengHei" charset="-120"/>
                <a:cs typeface="Microsoft JhengHei" charset="-120"/>
              </a:rPr>
              <a:t>元</a:t>
            </a:r>
            <a:endParaRPr lang="zh-TW" altLang="en-US" sz="2000" dirty="0">
              <a:latin typeface="Microsoft JhengHei" charset="-120"/>
              <a:ea typeface="Microsoft JhengHei" charset="-120"/>
              <a:cs typeface="Microsoft JhengHei" charset="-120"/>
            </a:endParaRPr>
          </a:p>
        </p:txBody>
      </p:sp>
      <p:sp>
        <p:nvSpPr>
          <p:cNvPr id="3" name="矩形 2"/>
          <p:cNvSpPr/>
          <p:nvPr/>
        </p:nvSpPr>
        <p:spPr>
          <a:xfrm>
            <a:off x="395536" y="3861048"/>
            <a:ext cx="8424936" cy="2400657"/>
          </a:xfrm>
          <a:prstGeom prst="rect">
            <a:avLst/>
          </a:prstGeom>
          <a:ln>
            <a:solidFill>
              <a:schemeClr val="tx1"/>
            </a:solidFill>
          </a:ln>
        </p:spPr>
        <p:txBody>
          <a:bodyPr wrap="square">
            <a:spAutoFit/>
          </a:bodyPr>
          <a:lstStyle/>
          <a:p>
            <a:r>
              <a:rPr lang="zh-TW" altLang="en-US" sz="2000" b="1" dirty="0">
                <a:latin typeface="Microsoft JhengHei" charset="-120"/>
                <a:ea typeface="Microsoft JhengHei" charset="-120"/>
                <a:cs typeface="Microsoft JhengHei" charset="-120"/>
              </a:rPr>
              <a:t>迫害法輪功學員情況</a:t>
            </a:r>
            <a:r>
              <a:rPr lang="zh-TW" altLang="en-US" sz="2000" b="1" dirty="0" smtClean="0">
                <a:latin typeface="Microsoft JhengHei" charset="-120"/>
                <a:ea typeface="Microsoft JhengHei" charset="-120"/>
                <a:cs typeface="Microsoft JhengHei" charset="-120"/>
              </a:rPr>
              <a:t>：</a:t>
            </a:r>
            <a:endParaRPr lang="en-US" altLang="zh-TW" sz="2000" b="1" dirty="0" smtClean="0">
              <a:latin typeface="Microsoft JhengHei" charset="-120"/>
              <a:ea typeface="Microsoft JhengHei" charset="-120"/>
              <a:cs typeface="Microsoft JhengHei" charset="-120"/>
            </a:endParaRPr>
          </a:p>
          <a:p>
            <a:endParaRPr lang="en-US" altLang="zh-TW" sz="2000" b="1" dirty="0" smtClean="0">
              <a:solidFill>
                <a:srgbClr val="00B050"/>
              </a:solidFill>
              <a:latin typeface="Microsoft JhengHei" charset="-120"/>
              <a:ea typeface="Microsoft JhengHei" charset="-120"/>
              <a:cs typeface="Microsoft JhengHei" charset="-120"/>
            </a:endParaRPr>
          </a:p>
          <a:p>
            <a:r>
              <a:rPr lang="zh-TW" altLang="en-US" sz="2200" b="1" dirty="0" smtClean="0">
                <a:solidFill>
                  <a:srgbClr val="00B050"/>
                </a:solidFill>
                <a:latin typeface="Microsoft JhengHei" charset="-120"/>
                <a:ea typeface="Microsoft JhengHei" charset="-120"/>
                <a:cs typeface="Microsoft JhengHei" charset="-120"/>
              </a:rPr>
              <a:t>姚木根</a:t>
            </a:r>
            <a:r>
              <a:rPr lang="en-US" altLang="zh-TW" sz="2200" dirty="0">
                <a:solidFill>
                  <a:srgbClr val="222222"/>
                </a:solidFill>
                <a:latin typeface="Microsoft JhengHei" charset="-120"/>
                <a:ea typeface="Microsoft JhengHei" charset="-120"/>
                <a:cs typeface="Microsoft JhengHei" charset="-120"/>
              </a:rPr>
              <a:t>1998</a:t>
            </a:r>
            <a:r>
              <a:rPr lang="zh-TW" altLang="en-US" sz="2200" dirty="0">
                <a:solidFill>
                  <a:srgbClr val="222222"/>
                </a:solidFill>
                <a:latin typeface="Microsoft JhengHei" charset="-120"/>
                <a:ea typeface="Microsoft JhengHei" charset="-120"/>
                <a:cs typeface="Microsoft JhengHei" charset="-120"/>
              </a:rPr>
              <a:t>年初至</a:t>
            </a:r>
            <a:r>
              <a:rPr lang="en-US" altLang="zh-TW" sz="2200" dirty="0">
                <a:solidFill>
                  <a:srgbClr val="222222"/>
                </a:solidFill>
                <a:latin typeface="Microsoft JhengHei" charset="-120"/>
                <a:ea typeface="Microsoft JhengHei" charset="-120"/>
                <a:cs typeface="Microsoft JhengHei" charset="-120"/>
              </a:rPr>
              <a:t>2013</a:t>
            </a:r>
            <a:r>
              <a:rPr lang="zh-TW" altLang="en-US" sz="2200" dirty="0">
                <a:solidFill>
                  <a:srgbClr val="222222"/>
                </a:solidFill>
                <a:latin typeface="Microsoft JhengHei" charset="-120"/>
                <a:ea typeface="Microsoft JhengHei" charset="-120"/>
                <a:cs typeface="Microsoft JhengHei" charset="-120"/>
              </a:rPr>
              <a:t>年下半年</a:t>
            </a:r>
            <a:r>
              <a:rPr lang="zh-TW" altLang="en-US" sz="2200" dirty="0" smtClean="0">
                <a:solidFill>
                  <a:srgbClr val="222222"/>
                </a:solidFill>
                <a:latin typeface="Microsoft JhengHei" charset="-120"/>
                <a:ea typeface="Microsoft JhengHei" charset="-120"/>
                <a:cs typeface="Microsoft JhengHei" charset="-120"/>
              </a:rPr>
              <a:t>擔任江西省</a:t>
            </a:r>
            <a:r>
              <a:rPr lang="zh-TW" altLang="en-US" sz="2200" dirty="0">
                <a:solidFill>
                  <a:srgbClr val="222222"/>
                </a:solidFill>
                <a:latin typeface="Microsoft JhengHei" charset="-120"/>
                <a:ea typeface="Microsoft JhengHei" charset="-120"/>
                <a:cs typeface="Microsoft JhengHei" charset="-120"/>
              </a:rPr>
              <a:t>政府辦公廳副主任</a:t>
            </a:r>
            <a:r>
              <a:rPr lang="zh-TW" altLang="en-US" sz="2200" dirty="0" smtClean="0">
                <a:solidFill>
                  <a:srgbClr val="222222"/>
                </a:solidFill>
                <a:latin typeface="Microsoft JhengHei" charset="-120"/>
                <a:ea typeface="Microsoft JhengHei" charset="-120"/>
                <a:cs typeface="Microsoft JhengHei" charset="-120"/>
              </a:rPr>
              <a:t>、</a:t>
            </a:r>
            <a:endParaRPr lang="en-US" altLang="zh-TW" sz="2200" dirty="0" smtClean="0">
              <a:solidFill>
                <a:srgbClr val="222222"/>
              </a:solidFill>
              <a:latin typeface="Microsoft JhengHei" charset="-120"/>
              <a:ea typeface="Microsoft JhengHei" charset="-120"/>
              <a:cs typeface="Microsoft JhengHei" charset="-120"/>
            </a:endParaRPr>
          </a:p>
          <a:p>
            <a:r>
              <a:rPr lang="zh-TW" altLang="en-US" sz="2200" dirty="0" smtClean="0">
                <a:solidFill>
                  <a:srgbClr val="222222"/>
                </a:solidFill>
                <a:latin typeface="Microsoft JhengHei" charset="-120"/>
                <a:ea typeface="Microsoft JhengHei" charset="-120"/>
                <a:cs typeface="Microsoft JhengHei" charset="-120"/>
              </a:rPr>
              <a:t>副</a:t>
            </a:r>
            <a:r>
              <a:rPr lang="zh-TW" altLang="en-US" sz="2200" dirty="0">
                <a:solidFill>
                  <a:srgbClr val="222222"/>
                </a:solidFill>
                <a:latin typeface="Microsoft JhengHei" charset="-120"/>
                <a:ea typeface="Microsoft JhengHei" charset="-120"/>
                <a:cs typeface="Microsoft JhengHei" charset="-120"/>
              </a:rPr>
              <a:t>秘書長、辦公廳主任、省政府副省長等職務</a:t>
            </a:r>
            <a:r>
              <a:rPr lang="zh-TW" altLang="en-US" sz="2200" dirty="0" smtClean="0">
                <a:solidFill>
                  <a:srgbClr val="222222"/>
                </a:solidFill>
                <a:latin typeface="Microsoft JhengHei" charset="-120"/>
                <a:ea typeface="Microsoft JhengHei" charset="-120"/>
                <a:cs typeface="Microsoft JhengHei" charset="-120"/>
              </a:rPr>
              <a:t>，</a:t>
            </a:r>
            <a:endParaRPr lang="en-US" altLang="zh-TW" sz="2200" dirty="0" smtClean="0">
              <a:solidFill>
                <a:srgbClr val="222222"/>
              </a:solidFill>
              <a:latin typeface="Microsoft JhengHei" charset="-120"/>
              <a:ea typeface="Microsoft JhengHei" charset="-120"/>
              <a:cs typeface="Microsoft JhengHei" charset="-120"/>
            </a:endParaRPr>
          </a:p>
          <a:p>
            <a:r>
              <a:rPr lang="zh-TW" altLang="en-US" sz="2200" b="1" dirty="0" smtClean="0">
                <a:solidFill>
                  <a:srgbClr val="FF0000"/>
                </a:solidFill>
                <a:latin typeface="Microsoft JhengHei" charset="-120"/>
                <a:ea typeface="Microsoft JhengHei" charset="-120"/>
                <a:cs typeface="Microsoft JhengHei" charset="-120"/>
              </a:rPr>
              <a:t>對</a:t>
            </a:r>
            <a:r>
              <a:rPr lang="zh-TW" altLang="en-US" sz="2200" b="1" dirty="0">
                <a:solidFill>
                  <a:srgbClr val="FF0000"/>
                </a:solidFill>
                <a:latin typeface="Microsoft JhengHei" charset="-120"/>
                <a:ea typeface="Microsoft JhengHei" charset="-120"/>
                <a:cs typeface="Microsoft JhengHei" charset="-120"/>
              </a:rPr>
              <a:t>江西省法輪功學員的迫害負有直接責任</a:t>
            </a:r>
            <a:r>
              <a:rPr lang="zh-TW" altLang="en-US" sz="2200" dirty="0" smtClean="0">
                <a:solidFill>
                  <a:srgbClr val="222222"/>
                </a:solidFill>
                <a:latin typeface="Microsoft JhengHei" charset="-120"/>
                <a:ea typeface="Microsoft JhengHei" charset="-120"/>
                <a:cs typeface="Microsoft JhengHei" charset="-120"/>
              </a:rPr>
              <a:t>。</a:t>
            </a:r>
            <a:endParaRPr lang="en-US" altLang="zh-TW" sz="2200" dirty="0" smtClean="0">
              <a:solidFill>
                <a:srgbClr val="222222"/>
              </a:solidFill>
              <a:latin typeface="Microsoft JhengHei" charset="-120"/>
              <a:ea typeface="Microsoft JhengHei" charset="-120"/>
              <a:cs typeface="Microsoft JhengHei" charset="-120"/>
            </a:endParaRPr>
          </a:p>
          <a:p>
            <a:r>
              <a:rPr lang="zh-TW" altLang="en-US" sz="2200" dirty="0" smtClean="0">
                <a:solidFill>
                  <a:srgbClr val="222222"/>
                </a:solidFill>
                <a:latin typeface="Microsoft JhengHei" charset="-120"/>
                <a:ea typeface="Microsoft JhengHei" charset="-120"/>
                <a:cs typeface="Microsoft JhengHei" charset="-120"/>
              </a:rPr>
              <a:t>截止</a:t>
            </a:r>
            <a:r>
              <a:rPr lang="zh-TW" altLang="en-US" sz="2200" dirty="0">
                <a:solidFill>
                  <a:srgbClr val="222222"/>
                </a:solidFill>
                <a:latin typeface="Microsoft JhengHei" charset="-120"/>
                <a:ea typeface="Microsoft JhengHei" charset="-120"/>
                <a:cs typeface="Microsoft JhengHei" charset="-120"/>
              </a:rPr>
              <a:t>到</a:t>
            </a:r>
            <a:r>
              <a:rPr lang="en-US" altLang="zh-TW" sz="2200" dirty="0">
                <a:solidFill>
                  <a:srgbClr val="222222"/>
                </a:solidFill>
                <a:latin typeface="Microsoft JhengHei" charset="-120"/>
                <a:ea typeface="Microsoft JhengHei" charset="-120"/>
                <a:cs typeface="Microsoft JhengHei" charset="-120"/>
              </a:rPr>
              <a:t>2013</a:t>
            </a:r>
            <a:r>
              <a:rPr lang="zh-TW" altLang="en-US" sz="2200" dirty="0">
                <a:solidFill>
                  <a:srgbClr val="222222"/>
                </a:solidFill>
                <a:latin typeface="Microsoft JhengHei" charset="-120"/>
                <a:ea typeface="Microsoft JhengHei" charset="-120"/>
                <a:cs typeface="Microsoft JhengHei" charset="-120"/>
              </a:rPr>
              <a:t>年，江西省被迫害致死的法輪功學員</a:t>
            </a:r>
            <a:r>
              <a:rPr lang="en-US" altLang="zh-TW" sz="2200" dirty="0">
                <a:solidFill>
                  <a:srgbClr val="222222"/>
                </a:solidFill>
                <a:latin typeface="Microsoft JhengHei" charset="-120"/>
                <a:ea typeface="Microsoft JhengHei" charset="-120"/>
                <a:cs typeface="Microsoft JhengHei" charset="-120"/>
              </a:rPr>
              <a:t>48</a:t>
            </a:r>
            <a:r>
              <a:rPr lang="zh-TW" altLang="en-US" sz="2200" dirty="0">
                <a:solidFill>
                  <a:srgbClr val="222222"/>
                </a:solidFill>
                <a:latin typeface="Microsoft JhengHei" charset="-120"/>
                <a:ea typeface="Microsoft JhengHei" charset="-120"/>
                <a:cs typeface="Microsoft JhengHei" charset="-120"/>
              </a:rPr>
              <a:t>人</a:t>
            </a:r>
            <a:r>
              <a:rPr lang="zh-TW" altLang="en-US" sz="2200" dirty="0" smtClean="0">
                <a:solidFill>
                  <a:srgbClr val="222222"/>
                </a:solidFill>
                <a:latin typeface="Microsoft JhengHei" charset="-120"/>
                <a:ea typeface="Microsoft JhengHei" charset="-120"/>
                <a:cs typeface="Microsoft JhengHei" charset="-120"/>
              </a:rPr>
              <a:t>，</a:t>
            </a:r>
            <a:endParaRPr lang="en-US" altLang="zh-TW" sz="2200" dirty="0" smtClean="0">
              <a:solidFill>
                <a:srgbClr val="222222"/>
              </a:solidFill>
              <a:latin typeface="Microsoft JhengHei" charset="-120"/>
              <a:ea typeface="Microsoft JhengHei" charset="-120"/>
              <a:cs typeface="Microsoft JhengHei" charset="-120"/>
            </a:endParaRPr>
          </a:p>
          <a:p>
            <a:r>
              <a:rPr lang="zh-TW" altLang="en-US" sz="2200" dirty="0" smtClean="0">
                <a:solidFill>
                  <a:srgbClr val="222222"/>
                </a:solidFill>
                <a:latin typeface="Microsoft JhengHei" charset="-120"/>
                <a:ea typeface="Microsoft JhengHei" charset="-120"/>
                <a:cs typeface="Microsoft JhengHei" charset="-120"/>
              </a:rPr>
              <a:t>被</a:t>
            </a:r>
            <a:r>
              <a:rPr lang="zh-TW" altLang="en-US" sz="2200" dirty="0">
                <a:solidFill>
                  <a:srgbClr val="222222"/>
                </a:solidFill>
                <a:latin typeface="Microsoft JhengHei" charset="-120"/>
                <a:ea typeface="Microsoft JhengHei" charset="-120"/>
                <a:cs typeface="Microsoft JhengHei" charset="-120"/>
              </a:rPr>
              <a:t>綁架、判刑、勞教的善良民</a:t>
            </a:r>
            <a:r>
              <a:rPr lang="zh-TW" altLang="en-US" sz="2200" dirty="0">
                <a:latin typeface="Microsoft JhengHei" charset="-120"/>
                <a:ea typeface="Microsoft JhengHei" charset="-120"/>
                <a:cs typeface="Microsoft JhengHei" charset="-120"/>
              </a:rPr>
              <a:t>眾數以萬計</a:t>
            </a:r>
            <a:r>
              <a:rPr lang="zh-TW" altLang="en-US" sz="2200" dirty="0">
                <a:solidFill>
                  <a:srgbClr val="222222"/>
                </a:solidFill>
                <a:latin typeface="Microsoft JhengHei" charset="-120"/>
                <a:ea typeface="Microsoft JhengHei" charset="-120"/>
                <a:cs typeface="Microsoft JhengHei" charset="-120"/>
              </a:rPr>
              <a:t>。</a:t>
            </a:r>
            <a:endParaRPr lang="zh-TW" altLang="en-US" sz="2200" dirty="0">
              <a:latin typeface="Microsoft JhengHei" charset="-120"/>
              <a:ea typeface="Microsoft JhengHei" charset="-120"/>
              <a:cs typeface="Microsoft JhengHei" charset="-120"/>
            </a:endParaRPr>
          </a:p>
        </p:txBody>
      </p:sp>
      <p:pic>
        <p:nvPicPr>
          <p:cNvPr id="4" name="圖片 3"/>
          <p:cNvPicPr>
            <a:picLocks noChangeAspect="1"/>
          </p:cNvPicPr>
          <p:nvPr/>
        </p:nvPicPr>
        <p:blipFill rotWithShape="1">
          <a:blip r:embed="rId2">
            <a:extLst>
              <a:ext uri="{BEBA8EAE-BF5A-486C-A8C5-ECC9F3942E4B}">
                <a14:imgProps xmlns:a14="http://schemas.microsoft.com/office/drawing/2010/main">
                  <a14:imgLayer r:embed="rId3">
                    <a14:imgEffect>
                      <a14:saturation sat="0"/>
                    </a14:imgEffect>
                  </a14:imgLayer>
                </a14:imgProps>
              </a:ext>
            </a:extLst>
          </a:blip>
          <a:srcRect l="5208" t="15481" r="27057"/>
          <a:stretch/>
        </p:blipFill>
        <p:spPr>
          <a:xfrm>
            <a:off x="395536" y="1130223"/>
            <a:ext cx="2771498" cy="2302845"/>
          </a:xfrm>
          <a:prstGeom prst="rect">
            <a:avLst/>
          </a:prstGeom>
        </p:spPr>
      </p:pic>
    </p:spTree>
    <p:extLst>
      <p:ext uri="{BB962C8B-B14F-4D97-AF65-F5344CB8AC3E}">
        <p14:creationId xmlns:p14="http://schemas.microsoft.com/office/powerpoint/2010/main" val="10299977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圖片 1"/>
          <p:cNvPicPr>
            <a:picLocks noChangeAspect="1"/>
          </p:cNvPicPr>
          <p:nvPr/>
        </p:nvPicPr>
        <p:blipFill>
          <a:blip r:embed="rId3">
            <a:extLst>
              <a:ext uri="{BEBA8EAE-BF5A-486C-A8C5-ECC9F3942E4B}">
                <a14:imgProps xmlns:a14="http://schemas.microsoft.com/office/drawing/2010/main">
                  <a14:imgLayer r:embed="rId4">
                    <a14:imgEffect>
                      <a14:saturation sat="33000"/>
                    </a14:imgEffect>
                  </a14:imgLayer>
                </a14:imgProps>
              </a:ext>
            </a:extLst>
          </a:blip>
          <a:stretch>
            <a:fillRect/>
          </a:stretch>
        </p:blipFill>
        <p:spPr>
          <a:xfrm>
            <a:off x="1547664" y="786146"/>
            <a:ext cx="4536504" cy="5875146"/>
          </a:xfrm>
          <a:prstGeom prst="rect">
            <a:avLst/>
          </a:prstGeom>
        </p:spPr>
      </p:pic>
      <p:sp>
        <p:nvSpPr>
          <p:cNvPr id="119" name="矩形 2"/>
          <p:cNvSpPr txBox="1"/>
          <p:nvPr/>
        </p:nvSpPr>
        <p:spPr>
          <a:xfrm>
            <a:off x="179556" y="104635"/>
            <a:ext cx="4735726" cy="645824"/>
          </a:xfrm>
          <a:prstGeom prst="rect">
            <a:avLst/>
          </a:prstGeom>
          <a:ln w="12700">
            <a:miter lim="400000"/>
          </a:ln>
          <a:extLst>
            <a:ext uri="{C572A759-6A51-4108-AA02-DFA0A04FC94B}">
              <ma14:wrappingTextBoxFlag xmlns="" xmlns:ma14="http://schemas.microsoft.com/office/mac/drawingml/2011/main" val="1"/>
            </a:ext>
          </a:extLst>
        </p:spPr>
        <p:txBody>
          <a:bodyPr wrap="none" lIns="45469" tIns="45469" rIns="45469" bIns="45469">
            <a:spAutoFit/>
          </a:bodyPr>
          <a:lstStyle/>
          <a:p>
            <a:pPr defTabSz="909458">
              <a:defRPr sz="4400" b="0">
                <a:latin typeface="微軟正黑體"/>
                <a:ea typeface="微軟正黑體"/>
                <a:cs typeface="微軟正黑體"/>
                <a:sym typeface="微軟正黑體"/>
              </a:defRPr>
            </a:pPr>
            <a:r>
              <a:rPr lang="en-US" sz="3600" dirty="0"/>
              <a:t>6</a:t>
            </a:r>
            <a:r>
              <a:rPr sz="3600" dirty="0" smtClean="0"/>
              <a:t>. </a:t>
            </a:r>
            <a:r>
              <a:rPr sz="3600" b="1" dirty="0" smtClean="0"/>
              <a:t>本次</a:t>
            </a:r>
            <a:r>
              <a:rPr lang="zh-TW" altLang="en-US" sz="3600" b="1" dirty="0" smtClean="0"/>
              <a:t>江西省</a:t>
            </a:r>
            <a:r>
              <a:rPr sz="3600" b="1" dirty="0" smtClean="0"/>
              <a:t>案例</a:t>
            </a:r>
            <a:r>
              <a:rPr lang="zh-TW" altLang="en-US" sz="3600" b="1" dirty="0"/>
              <a:t>一</a:t>
            </a:r>
            <a:r>
              <a:rPr sz="3600" b="1" dirty="0" smtClean="0"/>
              <a:t>覽</a:t>
            </a:r>
            <a:endParaRPr sz="3600" b="1" dirty="0"/>
          </a:p>
        </p:txBody>
      </p:sp>
      <p:sp>
        <p:nvSpPr>
          <p:cNvPr id="120" name="橢圓 4"/>
          <p:cNvSpPr/>
          <p:nvPr/>
        </p:nvSpPr>
        <p:spPr>
          <a:xfrm>
            <a:off x="3354663" y="1909292"/>
            <a:ext cx="922505" cy="1008112"/>
          </a:xfrm>
          <a:prstGeom prst="ellipse">
            <a:avLst/>
          </a:prstGeom>
          <a:solidFill>
            <a:srgbClr val="C0504D">
              <a:alpha val="35000"/>
            </a:srgbClr>
          </a:solidFill>
          <a:ln w="12700">
            <a:miter lim="400000"/>
          </a:ln>
        </p:spPr>
        <p:txBody>
          <a:bodyPr lIns="45469" tIns="45469" rIns="45469" bIns="45469" anchor="ctr"/>
          <a:lstStyle/>
          <a:p>
            <a:pPr defTabSz="909458">
              <a:defRPr b="0">
                <a:solidFill>
                  <a:srgbClr val="FFFFFF"/>
                </a:solidFill>
                <a:latin typeface="Calibri"/>
                <a:ea typeface="Calibri"/>
                <a:cs typeface="Calibri"/>
                <a:sym typeface="Calibri"/>
              </a:defRPr>
            </a:pPr>
            <a:endParaRPr/>
          </a:p>
        </p:txBody>
      </p:sp>
      <p:sp>
        <p:nvSpPr>
          <p:cNvPr id="26" name="文字方塊 8"/>
          <p:cNvSpPr txBox="1"/>
          <p:nvPr/>
        </p:nvSpPr>
        <p:spPr>
          <a:xfrm>
            <a:off x="5292080" y="5790545"/>
            <a:ext cx="2448272" cy="400110"/>
          </a:xfrm>
          <a:prstGeom prst="rect">
            <a:avLst/>
          </a:prstGeom>
          <a:ln>
            <a:noFill/>
          </a:ln>
        </p:spPr>
        <p:style>
          <a:lnRef idx="2">
            <a:schemeClr val="accent2"/>
          </a:lnRef>
          <a:fillRef idx="1">
            <a:schemeClr val="lt1"/>
          </a:fillRef>
          <a:effectRef idx="0">
            <a:schemeClr val="accent2"/>
          </a:effectRef>
          <a:fontRef idx="minor">
            <a:schemeClr val="dk1"/>
          </a:fontRef>
        </p:style>
        <p:txBody>
          <a:bodyPr wrap="square" rtlCol="0">
            <a:spAutoFit/>
          </a:bodyPr>
          <a:lstStyle/>
          <a:p>
            <a:endParaRPr lang="en-US" altLang="zh-TW" sz="2000" b="1" dirty="0" smtClean="0">
              <a:solidFill>
                <a:srgbClr val="000000"/>
              </a:solidFill>
              <a:latin typeface="微軟正黑體" panose="020B0604030504040204" pitchFamily="34" charset="-120"/>
              <a:ea typeface="微軟正黑體" panose="020B0604030504040204" pitchFamily="34" charset="-120"/>
            </a:endParaRPr>
          </a:p>
        </p:txBody>
      </p:sp>
      <p:cxnSp>
        <p:nvCxnSpPr>
          <p:cNvPr id="8" name="直線接點 16"/>
          <p:cNvCxnSpPr>
            <a:stCxn id="120" idx="1"/>
            <a:endCxn id="9" idx="3"/>
          </p:cNvCxnSpPr>
          <p:nvPr/>
        </p:nvCxnSpPr>
        <p:spPr>
          <a:xfrm flipH="1" flipV="1">
            <a:off x="2595912" y="1382463"/>
            <a:ext cx="893849" cy="674464"/>
          </a:xfrm>
          <a:prstGeom prst="line">
            <a:avLst/>
          </a:prstGeom>
          <a:ln/>
        </p:spPr>
        <p:style>
          <a:lnRef idx="2">
            <a:schemeClr val="accent5"/>
          </a:lnRef>
          <a:fillRef idx="0">
            <a:schemeClr val="accent5"/>
          </a:fillRef>
          <a:effectRef idx="1">
            <a:schemeClr val="accent5"/>
          </a:effectRef>
          <a:fontRef idx="minor">
            <a:schemeClr val="tx1"/>
          </a:fontRef>
        </p:style>
      </p:cxnSp>
      <p:sp>
        <p:nvSpPr>
          <p:cNvPr id="9" name="文字方塊 8"/>
          <p:cNvSpPr txBox="1"/>
          <p:nvPr/>
        </p:nvSpPr>
        <p:spPr>
          <a:xfrm>
            <a:off x="159829" y="874631"/>
            <a:ext cx="2436083" cy="1015663"/>
          </a:xfrm>
          <a:prstGeom prst="rect">
            <a:avLst/>
          </a:prstGeom>
          <a:noFill/>
        </p:spPr>
        <p:style>
          <a:lnRef idx="2">
            <a:schemeClr val="accent2"/>
          </a:lnRef>
          <a:fillRef idx="1">
            <a:schemeClr val="lt1"/>
          </a:fillRef>
          <a:effectRef idx="0">
            <a:schemeClr val="accent2"/>
          </a:effectRef>
          <a:fontRef idx="minor">
            <a:schemeClr val="dk1"/>
          </a:fontRef>
        </p:style>
        <p:txBody>
          <a:bodyPr wrap="square" rtlCol="0">
            <a:spAutoFit/>
          </a:bodyPr>
          <a:lstStyle/>
          <a:p>
            <a:r>
              <a:rPr lang="zh-TW" altLang="en-US" sz="2000" b="1" dirty="0" smtClean="0">
                <a:solidFill>
                  <a:srgbClr val="C00000"/>
                </a:solidFill>
                <a:latin typeface="微軟正黑體" panose="020B0604030504040204" pitchFamily="34" charset="-120"/>
                <a:ea typeface="微軟正黑體" panose="020B0604030504040204" pitchFamily="34" charset="-120"/>
              </a:rPr>
              <a:t>案情</a:t>
            </a:r>
            <a:r>
              <a:rPr lang="en-US" altLang="zh-TW" sz="2000" b="1" dirty="0" smtClean="0">
                <a:solidFill>
                  <a:srgbClr val="C00000"/>
                </a:solidFill>
                <a:latin typeface="微軟正黑體" panose="020B0604030504040204" pitchFamily="34" charset="-120"/>
                <a:ea typeface="微軟正黑體" panose="020B0604030504040204" pitchFamily="34" charset="-120"/>
              </a:rPr>
              <a:t>1</a:t>
            </a:r>
            <a:r>
              <a:rPr lang="zh-TW" altLang="en-US" sz="2000" b="1" dirty="0" smtClean="0">
                <a:solidFill>
                  <a:srgbClr val="C00000"/>
                </a:solidFill>
                <a:latin typeface="微軟正黑體" panose="020B0604030504040204" pitchFamily="34" charset="-120"/>
                <a:ea typeface="微軟正黑體" panose="020B0604030504040204" pitchFamily="34" charset="-120"/>
              </a:rPr>
              <a:t>：</a:t>
            </a:r>
            <a:r>
              <a:rPr lang="zh-TW" altLang="en-US" sz="2000" b="1" dirty="0" smtClean="0">
                <a:solidFill>
                  <a:schemeClr val="accent6">
                    <a:lumMod val="75000"/>
                  </a:schemeClr>
                </a:solidFill>
                <a:latin typeface="微軟正黑體" panose="020B0604030504040204" pitchFamily="34" charset="-120"/>
                <a:ea typeface="微軟正黑體" panose="020B0604030504040204" pitchFamily="34" charset="-120"/>
              </a:rPr>
              <a:t>南昌</a:t>
            </a:r>
            <a:r>
              <a:rPr lang="zh-TW" altLang="en-US" sz="2000" b="1" dirty="0">
                <a:solidFill>
                  <a:schemeClr val="accent6">
                    <a:lumMod val="75000"/>
                  </a:schemeClr>
                </a:solidFill>
                <a:latin typeface="微軟正黑體" panose="020B0604030504040204" pitchFamily="34" charset="-120"/>
                <a:ea typeface="微軟正黑體" panose="020B0604030504040204" pitchFamily="34" charset="-120"/>
              </a:rPr>
              <a:t>市</a:t>
            </a:r>
            <a:endParaRPr lang="en-US" altLang="zh-TW" sz="2000" b="1" dirty="0" smtClean="0">
              <a:solidFill>
                <a:schemeClr val="accent6">
                  <a:lumMod val="75000"/>
                </a:schemeClr>
              </a:solidFill>
              <a:latin typeface="微軟正黑體" panose="020B0604030504040204" pitchFamily="34" charset="-120"/>
              <a:ea typeface="微軟正黑體" panose="020B0604030504040204" pitchFamily="34" charset="-120"/>
            </a:endParaRPr>
          </a:p>
          <a:p>
            <a:r>
              <a:rPr lang="zh-TW" altLang="zh-TW" sz="2000" dirty="0" smtClean="0">
                <a:latin typeface="Microsoft JhengHei" charset="-120"/>
                <a:ea typeface="Microsoft JhengHei" charset="-120"/>
                <a:cs typeface="Microsoft JhengHei" charset="-120"/>
              </a:rPr>
              <a:t>各</a:t>
            </a:r>
            <a:r>
              <a:rPr lang="zh-TW" altLang="zh-TW" sz="2000" dirty="0">
                <a:latin typeface="Microsoft JhengHei" charset="-120"/>
                <a:ea typeface="Microsoft JhengHei" charset="-120"/>
                <a:cs typeface="Microsoft JhengHei" charset="-120"/>
              </a:rPr>
              <a:t>所</a:t>
            </a:r>
            <a:r>
              <a:rPr lang="zh-TW" altLang="zh-TW" sz="2000" dirty="0" smtClean="0">
                <a:latin typeface="Microsoft JhengHei" charset="-120"/>
                <a:ea typeface="Microsoft JhengHei" charset="-120"/>
                <a:cs typeface="Microsoft JhengHei" charset="-120"/>
              </a:rPr>
              <a:t>中學</a:t>
            </a:r>
            <a:r>
              <a:rPr lang="zh-TW" altLang="en-US" sz="2000" dirty="0" smtClean="0">
                <a:latin typeface="Microsoft JhengHei" charset="-120"/>
                <a:ea typeface="Microsoft JhengHei" charset="-120"/>
                <a:cs typeface="Microsoft JhengHei" charset="-120"/>
              </a:rPr>
              <a:t>讓學生</a:t>
            </a:r>
            <a:r>
              <a:rPr lang="zh-TW" altLang="zh-TW" sz="2000" dirty="0" smtClean="0">
                <a:latin typeface="Microsoft JhengHei" charset="-120"/>
                <a:ea typeface="Microsoft JhengHei" charset="-120"/>
                <a:cs typeface="Microsoft JhengHei" charset="-120"/>
              </a:rPr>
              <a:t>觀看污蔑</a:t>
            </a:r>
            <a:r>
              <a:rPr lang="zh-TW" altLang="zh-TW" sz="2000" dirty="0">
                <a:latin typeface="Microsoft JhengHei" charset="-120"/>
                <a:ea typeface="Microsoft JhengHei" charset="-120"/>
                <a:cs typeface="Microsoft JhengHei" charset="-120"/>
              </a:rPr>
              <a:t>大法的影片 </a:t>
            </a:r>
            <a:endParaRPr lang="en-US" altLang="zh-TW" sz="2000" dirty="0">
              <a:latin typeface="Microsoft JhengHei" charset="-120"/>
              <a:ea typeface="Microsoft JhengHei" charset="-120"/>
              <a:cs typeface="Microsoft JhengHei" charset="-120"/>
            </a:endParaRPr>
          </a:p>
        </p:txBody>
      </p:sp>
      <p:sp>
        <p:nvSpPr>
          <p:cNvPr id="11" name="文字方塊 10"/>
          <p:cNvSpPr txBox="1"/>
          <p:nvPr/>
        </p:nvSpPr>
        <p:spPr>
          <a:xfrm>
            <a:off x="3921062" y="6090671"/>
            <a:ext cx="1887305" cy="369332"/>
          </a:xfrm>
          <a:prstGeom prst="rect">
            <a:avLst/>
          </a:prstGeom>
          <a:solidFill>
            <a:schemeClr val="bg1"/>
          </a:solidFill>
        </p:spPr>
        <p:txBody>
          <a:bodyPr wrap="square" rtlCol="0">
            <a:spAutoFit/>
          </a:bodyPr>
          <a:lstStyle/>
          <a:p>
            <a:endParaRPr lang="zh-TW" altLang="en-US" dirty="0"/>
          </a:p>
        </p:txBody>
      </p:sp>
      <p:sp>
        <p:nvSpPr>
          <p:cNvPr id="10" name="文字方塊 9"/>
          <p:cNvSpPr txBox="1"/>
          <p:nvPr/>
        </p:nvSpPr>
        <p:spPr>
          <a:xfrm>
            <a:off x="6156176" y="1096542"/>
            <a:ext cx="2922214" cy="1015663"/>
          </a:xfrm>
          <a:prstGeom prst="rect">
            <a:avLst/>
          </a:prstGeom>
          <a:noFill/>
        </p:spPr>
        <p:style>
          <a:lnRef idx="2">
            <a:schemeClr val="accent2"/>
          </a:lnRef>
          <a:fillRef idx="1">
            <a:schemeClr val="lt1"/>
          </a:fillRef>
          <a:effectRef idx="0">
            <a:schemeClr val="accent2"/>
          </a:effectRef>
          <a:fontRef idx="minor">
            <a:schemeClr val="dk1"/>
          </a:fontRef>
        </p:style>
        <p:txBody>
          <a:bodyPr wrap="square" rtlCol="0">
            <a:spAutoFit/>
          </a:bodyPr>
          <a:lstStyle/>
          <a:p>
            <a:pPr defTabSz="909458">
              <a:defRPr sz="3000">
                <a:latin typeface="微軟正黑體"/>
                <a:ea typeface="微軟正黑體"/>
                <a:cs typeface="微軟正黑體"/>
                <a:sym typeface="微軟正黑體"/>
              </a:defRPr>
            </a:pPr>
            <a:r>
              <a:rPr lang="zh-TW" altLang="en-US" sz="2000" b="1" dirty="0" smtClean="0">
                <a:solidFill>
                  <a:srgbClr val="C00000"/>
                </a:solidFill>
                <a:latin typeface="微軟正黑體" panose="020B0604030504040204" pitchFamily="34" charset="-120"/>
                <a:ea typeface="微軟正黑體" panose="020B0604030504040204" pitchFamily="34" charset="-120"/>
              </a:rPr>
              <a:t>案情</a:t>
            </a:r>
            <a:r>
              <a:rPr lang="en-US" altLang="zh-TW" sz="2000" b="1" dirty="0">
                <a:solidFill>
                  <a:srgbClr val="C00000"/>
                </a:solidFill>
                <a:latin typeface="微軟正黑體" panose="020B0604030504040204" pitchFamily="34" charset="-120"/>
                <a:ea typeface="微軟正黑體" panose="020B0604030504040204" pitchFamily="34" charset="-120"/>
              </a:rPr>
              <a:t>2</a:t>
            </a:r>
            <a:r>
              <a:rPr lang="zh-TW" altLang="en-US" sz="2000" b="1" dirty="0" smtClean="0">
                <a:solidFill>
                  <a:srgbClr val="C00000"/>
                </a:solidFill>
                <a:latin typeface="微軟正黑體" panose="020B0604030504040204" pitchFamily="34" charset="-120"/>
                <a:ea typeface="微軟正黑體" panose="020B0604030504040204" pitchFamily="34" charset="-120"/>
              </a:rPr>
              <a:t>：</a:t>
            </a:r>
            <a:r>
              <a:rPr lang="zh-TW" altLang="en-US" sz="2000" b="1" dirty="0">
                <a:solidFill>
                  <a:schemeClr val="accent6">
                    <a:lumMod val="75000"/>
                  </a:schemeClr>
                </a:solidFill>
                <a:latin typeface="Microsoft JhengHei" charset="-120"/>
                <a:ea typeface="Microsoft JhengHei" charset="-120"/>
                <a:cs typeface="Microsoft JhengHei" charset="-120"/>
              </a:rPr>
              <a:t>上饒</a:t>
            </a:r>
            <a:r>
              <a:rPr lang="zh-TW" altLang="en-US" sz="2000" b="1" dirty="0" smtClean="0">
                <a:solidFill>
                  <a:schemeClr val="accent6">
                    <a:lumMod val="75000"/>
                  </a:schemeClr>
                </a:solidFill>
                <a:latin typeface="Microsoft JhengHei" charset="-120"/>
                <a:ea typeface="Microsoft JhengHei" charset="-120"/>
                <a:cs typeface="Microsoft JhengHei" charset="-120"/>
              </a:rPr>
              <a:t>市</a:t>
            </a:r>
            <a:r>
              <a:rPr lang="zh-TW" altLang="en-US" sz="2000" dirty="0">
                <a:solidFill>
                  <a:schemeClr val="tx1"/>
                </a:solidFill>
                <a:latin typeface="Microsoft JhengHei" charset="-120"/>
                <a:ea typeface="Microsoft JhengHei" charset="-120"/>
                <a:cs typeface="Microsoft JhengHei" charset="-120"/>
              </a:rPr>
              <a:t>多地</a:t>
            </a:r>
            <a:endParaRPr lang="en-US" altLang="zh-TW" sz="2000" dirty="0">
              <a:solidFill>
                <a:schemeClr val="tx1"/>
              </a:solidFill>
              <a:latin typeface="Microsoft JhengHei" charset="-120"/>
              <a:ea typeface="Microsoft JhengHei" charset="-120"/>
              <a:cs typeface="Microsoft JhengHei" charset="-120"/>
            </a:endParaRPr>
          </a:p>
          <a:p>
            <a:pPr defTabSz="909458">
              <a:defRPr sz="3000">
                <a:latin typeface="微軟正黑體"/>
                <a:ea typeface="微軟正黑體"/>
                <a:cs typeface="微軟正黑體"/>
                <a:sym typeface="微軟正黑體"/>
              </a:defRPr>
            </a:pPr>
            <a:r>
              <a:rPr lang="zh-TW" altLang="en-US" sz="2000" dirty="0">
                <a:latin typeface="Microsoft JhengHei" charset="-120"/>
                <a:ea typeface="Microsoft JhengHei" charset="-120"/>
                <a:cs typeface="Microsoft JhengHei" charset="-120"/>
              </a:rPr>
              <a:t>舉辦</a:t>
            </a:r>
            <a:r>
              <a:rPr lang="zh-TW" altLang="en-US" sz="2000" dirty="0" smtClean="0">
                <a:latin typeface="Microsoft JhengHei" charset="-120"/>
                <a:ea typeface="Microsoft JhengHei" charset="-120"/>
                <a:cs typeface="Microsoft JhengHei" charset="-120"/>
              </a:rPr>
              <a:t>所謂“反</a:t>
            </a:r>
            <a:r>
              <a:rPr lang="en-US" altLang="zh-TW" sz="2000" dirty="0" smtClean="0">
                <a:latin typeface="Microsoft JhengHei" charset="-120"/>
                <a:ea typeface="Microsoft JhengHei" charset="-120"/>
                <a:cs typeface="Microsoft JhengHei" charset="-120"/>
              </a:rPr>
              <a:t>X</a:t>
            </a:r>
            <a:r>
              <a:rPr lang="zh-TW" altLang="en-US" sz="2000" dirty="0" smtClean="0">
                <a:latin typeface="Microsoft JhengHei" charset="-120"/>
                <a:ea typeface="Microsoft JhengHei" charset="-120"/>
                <a:cs typeface="Microsoft JhengHei" charset="-120"/>
              </a:rPr>
              <a:t>教</a:t>
            </a:r>
            <a:r>
              <a:rPr lang="zh-TW" altLang="en-US" sz="2000" dirty="0">
                <a:latin typeface="Microsoft JhengHei" charset="-120"/>
                <a:ea typeface="Microsoft JhengHei" charset="-120"/>
                <a:cs typeface="Microsoft JhengHei" charset="-120"/>
              </a:rPr>
              <a:t>宣傳</a:t>
            </a:r>
            <a:r>
              <a:rPr lang="zh-TW" altLang="en-US" sz="2000" dirty="0" smtClean="0">
                <a:latin typeface="Microsoft JhengHei" charset="-120"/>
                <a:ea typeface="Microsoft JhengHei" charset="-120"/>
                <a:cs typeface="Microsoft JhengHei" charset="-120"/>
              </a:rPr>
              <a:t>”</a:t>
            </a:r>
            <a:endParaRPr lang="en-US" altLang="zh-TW" sz="2000" dirty="0" smtClean="0">
              <a:latin typeface="Microsoft JhengHei" charset="-120"/>
              <a:ea typeface="Microsoft JhengHei" charset="-120"/>
              <a:cs typeface="Microsoft JhengHei" charset="-120"/>
            </a:endParaRPr>
          </a:p>
          <a:p>
            <a:pPr defTabSz="909458">
              <a:defRPr sz="3000">
                <a:latin typeface="微軟正黑體"/>
                <a:ea typeface="微軟正黑體"/>
                <a:cs typeface="微軟正黑體"/>
                <a:sym typeface="微軟正黑體"/>
              </a:defRPr>
            </a:pPr>
            <a:r>
              <a:rPr lang="zh-TW" altLang="en-US" sz="2000" dirty="0">
                <a:latin typeface="Microsoft JhengHei" charset="-120"/>
                <a:ea typeface="Microsoft JhengHei" charset="-120"/>
                <a:cs typeface="Microsoft JhengHei" charset="-120"/>
              </a:rPr>
              <a:t>活動</a:t>
            </a:r>
            <a:r>
              <a:rPr lang="zh-TW" altLang="en-US" sz="2000" dirty="0" smtClean="0">
                <a:latin typeface="Microsoft JhengHei" charset="-120"/>
                <a:ea typeface="Microsoft JhengHei" charset="-120"/>
                <a:cs typeface="Microsoft JhengHei" charset="-120"/>
              </a:rPr>
              <a:t>，從中</a:t>
            </a:r>
            <a:r>
              <a:rPr lang="zh-TW" altLang="en-US" sz="2000" dirty="0">
                <a:latin typeface="Microsoft JhengHei" charset="-120"/>
                <a:ea typeface="Microsoft JhengHei" charset="-120"/>
                <a:cs typeface="Microsoft JhengHei" charset="-120"/>
              </a:rPr>
              <a:t>汙</a:t>
            </a:r>
            <a:r>
              <a:rPr lang="zh-TW" altLang="en-US" sz="2000" dirty="0" smtClean="0">
                <a:latin typeface="Microsoft JhengHei" charset="-120"/>
                <a:ea typeface="Microsoft JhengHei" charset="-120"/>
                <a:cs typeface="Microsoft JhengHei" charset="-120"/>
              </a:rPr>
              <a:t>衊大法。</a:t>
            </a:r>
            <a:endParaRPr lang="en-US" altLang="zh-TW" sz="2000" dirty="0">
              <a:latin typeface="Microsoft JhengHei" charset="-120"/>
              <a:ea typeface="Microsoft JhengHei" charset="-120"/>
              <a:cs typeface="Microsoft JhengHei" charset="-120"/>
            </a:endParaRPr>
          </a:p>
        </p:txBody>
      </p:sp>
      <p:sp>
        <p:nvSpPr>
          <p:cNvPr id="12" name="橢圓 4"/>
          <p:cNvSpPr/>
          <p:nvPr/>
        </p:nvSpPr>
        <p:spPr>
          <a:xfrm>
            <a:off x="4819469" y="1835474"/>
            <a:ext cx="1176651" cy="1155747"/>
          </a:xfrm>
          <a:prstGeom prst="ellipse">
            <a:avLst/>
          </a:prstGeom>
          <a:solidFill>
            <a:srgbClr val="C0504D">
              <a:alpha val="35000"/>
            </a:srgbClr>
          </a:solidFill>
          <a:ln w="12700">
            <a:miter lim="400000"/>
          </a:ln>
        </p:spPr>
        <p:txBody>
          <a:bodyPr lIns="45469" tIns="45469" rIns="45469" bIns="45469" anchor="ctr"/>
          <a:lstStyle/>
          <a:p>
            <a:pPr defTabSz="909458">
              <a:defRPr b="0">
                <a:solidFill>
                  <a:srgbClr val="FFFFFF"/>
                </a:solidFill>
                <a:latin typeface="Calibri"/>
                <a:ea typeface="Calibri"/>
                <a:cs typeface="Calibri"/>
                <a:sym typeface="Calibri"/>
              </a:defRPr>
            </a:pPr>
            <a:endParaRPr/>
          </a:p>
        </p:txBody>
      </p:sp>
      <p:cxnSp>
        <p:nvCxnSpPr>
          <p:cNvPr id="13" name="直線接點 16"/>
          <p:cNvCxnSpPr>
            <a:stCxn id="12" idx="7"/>
            <a:endCxn id="10" idx="1"/>
          </p:cNvCxnSpPr>
          <p:nvPr/>
        </p:nvCxnSpPr>
        <p:spPr>
          <a:xfrm flipV="1">
            <a:off x="5823803" y="1604374"/>
            <a:ext cx="332373" cy="400355"/>
          </a:xfrm>
          <a:prstGeom prst="line">
            <a:avLst/>
          </a:prstGeom>
          <a:ln/>
        </p:spPr>
        <p:style>
          <a:lnRef idx="2">
            <a:schemeClr val="accent5"/>
          </a:lnRef>
          <a:fillRef idx="0">
            <a:schemeClr val="accent5"/>
          </a:fillRef>
          <a:effectRef idx="1">
            <a:schemeClr val="accent5"/>
          </a:effectRef>
          <a:fontRef idx="minor">
            <a:schemeClr val="tx1"/>
          </a:fontRef>
        </p:style>
      </p:cxnSp>
    </p:spTree>
    <p:extLst>
      <p:ext uri="{BB962C8B-B14F-4D97-AF65-F5344CB8AC3E}">
        <p14:creationId xmlns:p14="http://schemas.microsoft.com/office/powerpoint/2010/main" val="27589746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 name="矩形 7"/>
          <p:cNvSpPr/>
          <p:nvPr/>
        </p:nvSpPr>
        <p:spPr>
          <a:xfrm>
            <a:off x="225792" y="848936"/>
            <a:ext cx="8786543" cy="5119533"/>
          </a:xfrm>
          <a:prstGeom prst="rect">
            <a:avLst/>
          </a:prstGeom>
          <a:solidFill>
            <a:srgbClr val="FFFFFF"/>
          </a:solidFill>
          <a:ln w="12700">
            <a:miter lim="400000"/>
          </a:ln>
        </p:spPr>
        <p:txBody>
          <a:bodyPr lIns="45469" tIns="45469" rIns="45469" bIns="45469" anchor="ctr"/>
          <a:lstStyle/>
          <a:p>
            <a:pPr defTabSz="909458">
              <a:defRPr b="0">
                <a:latin typeface="Calibri"/>
                <a:ea typeface="Calibri"/>
                <a:cs typeface="Calibri"/>
                <a:sym typeface="Calibri"/>
              </a:defRPr>
            </a:pPr>
            <a:endParaRPr dirty="0">
              <a:latin typeface="Microsoft JhengHei" charset="-120"/>
              <a:ea typeface="Microsoft JhengHei" charset="-120"/>
              <a:cs typeface="Microsoft JhengHei" charset="-120"/>
            </a:endParaRPr>
          </a:p>
        </p:txBody>
      </p:sp>
      <p:sp>
        <p:nvSpPr>
          <p:cNvPr id="133" name="矩形 10"/>
          <p:cNvSpPr txBox="1"/>
          <p:nvPr/>
        </p:nvSpPr>
        <p:spPr>
          <a:xfrm>
            <a:off x="365570" y="1011915"/>
            <a:ext cx="8412857" cy="4062144"/>
          </a:xfrm>
          <a:prstGeom prst="rect">
            <a:avLst/>
          </a:prstGeom>
          <a:ln w="12700">
            <a:miter lim="400000"/>
          </a:ln>
          <a:extLst>
            <a:ext uri="{C572A759-6A51-4108-AA02-DFA0A04FC94B}">
              <ma14:wrappingTextBoxFlag xmlns="" xmlns:ma14="http://schemas.microsoft.com/office/mac/drawingml/2011/main" val="1"/>
            </a:ext>
          </a:extLst>
        </p:spPr>
        <p:txBody>
          <a:bodyPr wrap="square" lIns="45469" tIns="45469" rIns="45469" bIns="45469">
            <a:spAutoFit/>
          </a:bodyPr>
          <a:lstStyle/>
          <a:p>
            <a:pPr defTabSz="909458">
              <a:defRPr sz="3000">
                <a:latin typeface="微軟正黑體"/>
                <a:ea typeface="微軟正黑體"/>
                <a:cs typeface="微軟正黑體"/>
                <a:sym typeface="微軟正黑體"/>
              </a:defRPr>
            </a:pPr>
            <a:r>
              <a:rPr sz="2200" b="1" dirty="0" err="1" smtClean="0">
                <a:latin typeface="Microsoft JhengHei" charset="-120"/>
                <a:ea typeface="Microsoft JhengHei" charset="-120"/>
                <a:cs typeface="Microsoft JhengHei" charset="-120"/>
              </a:rPr>
              <a:t>性質</a:t>
            </a:r>
            <a:r>
              <a:rPr sz="2200" b="1" dirty="0" smtClean="0">
                <a:latin typeface="Microsoft JhengHei" charset="-120"/>
                <a:ea typeface="Microsoft JhengHei" charset="-120"/>
                <a:cs typeface="Microsoft JhengHei" charset="-120"/>
              </a:rPr>
              <a:t>：</a:t>
            </a:r>
            <a:r>
              <a:rPr lang="zh-TW" altLang="en-US" sz="2200" b="1" dirty="0" smtClean="0">
                <a:solidFill>
                  <a:srgbClr val="C00000"/>
                </a:solidFill>
                <a:latin typeface="Microsoft JhengHei" charset="-120"/>
                <a:ea typeface="Microsoft JhengHei" charset="-120"/>
                <a:cs typeface="Microsoft JhengHei" charset="-120"/>
              </a:rPr>
              <a:t>污衊</a:t>
            </a:r>
            <a:r>
              <a:rPr lang="en-US" altLang="zh-TW" sz="2200" b="1" dirty="0" smtClean="0">
                <a:solidFill>
                  <a:srgbClr val="C00000"/>
                </a:solidFill>
                <a:latin typeface="Microsoft JhengHei" charset="-120"/>
                <a:ea typeface="Microsoft JhengHei" charset="-120"/>
                <a:cs typeface="Microsoft JhengHei" charset="-120"/>
              </a:rPr>
              <a:t>&amp;</a:t>
            </a:r>
            <a:r>
              <a:rPr lang="zh-TW" altLang="en-US" sz="2200" b="1" dirty="0" smtClean="0">
                <a:solidFill>
                  <a:srgbClr val="C00000"/>
                </a:solidFill>
                <a:latin typeface="Microsoft JhengHei" charset="-120"/>
                <a:ea typeface="Microsoft JhengHei" charset="-120"/>
                <a:cs typeface="Microsoft JhengHei" charset="-120"/>
              </a:rPr>
              <a:t>毒害眾生</a:t>
            </a:r>
            <a:endParaRPr lang="en-US" altLang="zh-TW" sz="2200" b="1" dirty="0" smtClean="0">
              <a:solidFill>
                <a:srgbClr val="C00000"/>
              </a:solidFill>
              <a:latin typeface="Microsoft JhengHei" charset="-120"/>
              <a:ea typeface="Microsoft JhengHei" charset="-120"/>
              <a:cs typeface="Microsoft JhengHei" charset="-120"/>
            </a:endParaRPr>
          </a:p>
          <a:p>
            <a:pPr defTabSz="909458">
              <a:defRPr sz="3000">
                <a:latin typeface="微軟正黑體"/>
                <a:ea typeface="微軟正黑體"/>
                <a:cs typeface="微軟正黑體"/>
                <a:sym typeface="微軟正黑體"/>
              </a:defRPr>
            </a:pPr>
            <a:endParaRPr lang="en-US" sz="2200" b="1" dirty="0" smtClean="0">
              <a:latin typeface="Microsoft JhengHei" charset="-120"/>
              <a:ea typeface="Microsoft JhengHei" charset="-120"/>
              <a:cs typeface="Microsoft JhengHei" charset="-120"/>
            </a:endParaRPr>
          </a:p>
          <a:p>
            <a:pPr defTabSz="909458">
              <a:defRPr sz="3000">
                <a:latin typeface="微軟正黑體"/>
                <a:ea typeface="微軟正黑體"/>
                <a:cs typeface="微軟正黑體"/>
                <a:sym typeface="微軟正黑體"/>
              </a:defRPr>
            </a:pPr>
            <a:r>
              <a:rPr sz="2200" b="1" dirty="0" err="1" smtClean="0">
                <a:latin typeface="Microsoft JhengHei" charset="-120"/>
                <a:ea typeface="Microsoft JhengHei" charset="-120"/>
                <a:cs typeface="Microsoft JhengHei" charset="-120"/>
              </a:rPr>
              <a:t>情況</a:t>
            </a:r>
            <a:r>
              <a:rPr sz="2200" b="1" dirty="0" smtClean="0">
                <a:latin typeface="Microsoft JhengHei" charset="-120"/>
                <a:ea typeface="Microsoft JhengHei" charset="-120"/>
                <a:cs typeface="Microsoft JhengHei" charset="-120"/>
              </a:rPr>
              <a:t>：</a:t>
            </a:r>
            <a:endParaRPr lang="en-US" sz="2200" b="1" dirty="0" smtClean="0">
              <a:latin typeface="Microsoft JhengHei" charset="-120"/>
              <a:ea typeface="Microsoft JhengHei" charset="-120"/>
              <a:cs typeface="Microsoft JhengHei" charset="-120"/>
            </a:endParaRPr>
          </a:p>
          <a:p>
            <a:pPr defTabSz="909458">
              <a:defRPr sz="3000">
                <a:latin typeface="微軟正黑體"/>
                <a:ea typeface="微軟正黑體"/>
                <a:cs typeface="微軟正黑體"/>
                <a:sym typeface="微軟正黑體"/>
              </a:defRPr>
            </a:pPr>
            <a:r>
              <a:rPr lang="zh-TW" altLang="zh-TW" sz="2400" dirty="0" smtClean="0">
                <a:latin typeface="Microsoft JhengHei" charset="-120"/>
                <a:ea typeface="Microsoft JhengHei" charset="-120"/>
                <a:cs typeface="Microsoft JhengHei" charset="-120"/>
              </a:rPr>
              <a:t>現</a:t>
            </a:r>
            <a:r>
              <a:rPr lang="zh-TW" altLang="zh-TW" sz="2400" dirty="0">
                <a:latin typeface="Microsoft JhengHei" charset="-120"/>
                <a:ea typeface="Microsoft JhengHei" charset="-120"/>
                <a:cs typeface="Microsoft JhengHei" charset="-120"/>
              </a:rPr>
              <a:t>中國大陸各地在</a:t>
            </a:r>
            <a:r>
              <a:rPr lang="zh-TW" altLang="zh-TW" sz="2400" dirty="0" smtClean="0">
                <a:latin typeface="Microsoft JhengHei" charset="-120"/>
                <a:ea typeface="Microsoft JhengHei" charset="-120"/>
                <a:cs typeface="Microsoft JhengHei" charset="-120"/>
              </a:rPr>
              <a:t>開展“對</a:t>
            </a:r>
            <a:r>
              <a:rPr lang="en-US" altLang="zh-TW" sz="2400" dirty="0">
                <a:latin typeface="Microsoft JhengHei" charset="-120"/>
                <a:ea typeface="Microsoft JhengHei" charset="-120"/>
                <a:cs typeface="Microsoft JhengHei" charset="-120"/>
              </a:rPr>
              <a:t>X</a:t>
            </a:r>
            <a:r>
              <a:rPr lang="zh-TW" altLang="zh-TW" sz="2400" dirty="0" smtClean="0">
                <a:latin typeface="Microsoft JhengHei" charset="-120"/>
                <a:ea typeface="Microsoft JhengHei" charset="-120"/>
                <a:cs typeface="Microsoft JhengHei" charset="-120"/>
              </a:rPr>
              <a:t>教</a:t>
            </a:r>
            <a:r>
              <a:rPr lang="zh-TW" altLang="zh-TW" sz="2400" dirty="0">
                <a:latin typeface="Microsoft JhengHei" charset="-120"/>
                <a:ea typeface="Microsoft JhengHei" charset="-120"/>
                <a:cs typeface="Microsoft JhengHei" charset="-120"/>
              </a:rPr>
              <a:t>說不</a:t>
            </a:r>
            <a:r>
              <a:rPr lang="zh-TW" altLang="zh-TW" sz="2400" dirty="0" smtClean="0">
                <a:latin typeface="Microsoft JhengHei" charset="-120"/>
                <a:ea typeface="Microsoft JhengHei" charset="-120"/>
                <a:cs typeface="Microsoft JhengHei" charset="-120"/>
              </a:rPr>
              <a:t>，向</a:t>
            </a:r>
            <a:r>
              <a:rPr lang="zh-TW" altLang="zh-TW" sz="2400" dirty="0">
                <a:latin typeface="Microsoft JhengHei" charset="-120"/>
                <a:ea typeface="Microsoft JhengHei" charset="-120"/>
                <a:cs typeface="Microsoft JhengHei" charset="-120"/>
              </a:rPr>
              <a:t>陽光出發</a:t>
            </a:r>
            <a:r>
              <a:rPr lang="zh-TW" altLang="zh-TW" sz="2400" dirty="0" smtClean="0">
                <a:latin typeface="Microsoft JhengHei" charset="-120"/>
                <a:ea typeface="Microsoft JhengHei" charset="-120"/>
                <a:cs typeface="Microsoft JhengHei" charset="-120"/>
              </a:rPr>
              <a:t>”</a:t>
            </a:r>
            <a:endParaRPr lang="en-US" altLang="zh-TW" sz="2400" dirty="0" smtClean="0">
              <a:latin typeface="Microsoft JhengHei" charset="-120"/>
              <a:ea typeface="Microsoft JhengHei" charset="-120"/>
              <a:cs typeface="Microsoft JhengHei" charset="-120"/>
            </a:endParaRPr>
          </a:p>
          <a:p>
            <a:pPr defTabSz="909458">
              <a:defRPr sz="3000">
                <a:latin typeface="微軟正黑體"/>
                <a:ea typeface="微軟正黑體"/>
                <a:cs typeface="微軟正黑體"/>
                <a:sym typeface="微軟正黑體"/>
              </a:defRPr>
            </a:pPr>
            <a:r>
              <a:rPr lang="zh-TW" altLang="zh-TW" sz="2400" dirty="0" smtClean="0">
                <a:latin typeface="Microsoft JhengHei" charset="-120"/>
                <a:ea typeface="Microsoft JhengHei" charset="-120"/>
                <a:cs typeface="Microsoft JhengHei" charset="-120"/>
              </a:rPr>
              <a:t>的</a:t>
            </a:r>
            <a:r>
              <a:rPr lang="zh-TW" altLang="zh-TW" sz="2400" dirty="0" smtClean="0">
                <a:solidFill>
                  <a:srgbClr val="FF0000"/>
                </a:solidFill>
                <a:latin typeface="Microsoft JhengHei" charset="-120"/>
                <a:ea typeface="Microsoft JhengHei" charset="-120"/>
                <a:cs typeface="Microsoft JhengHei" charset="-120"/>
              </a:rPr>
              <a:t>網上反</a:t>
            </a:r>
            <a:r>
              <a:rPr lang="en-US" altLang="zh-TW" sz="2400" dirty="0" smtClean="0">
                <a:solidFill>
                  <a:srgbClr val="FF0000"/>
                </a:solidFill>
                <a:latin typeface="Microsoft JhengHei" charset="-120"/>
                <a:ea typeface="Microsoft JhengHei" charset="-120"/>
                <a:cs typeface="Microsoft JhengHei" charset="-120"/>
              </a:rPr>
              <a:t>X</a:t>
            </a:r>
            <a:r>
              <a:rPr lang="zh-TW" altLang="zh-TW" sz="2400" dirty="0" smtClean="0">
                <a:solidFill>
                  <a:srgbClr val="FF0000"/>
                </a:solidFill>
                <a:latin typeface="Microsoft JhengHei" charset="-120"/>
                <a:ea typeface="Microsoft JhengHei" charset="-120"/>
                <a:cs typeface="Microsoft JhengHei" charset="-120"/>
              </a:rPr>
              <a:t>教</a:t>
            </a:r>
            <a:r>
              <a:rPr lang="zh-TW" altLang="zh-TW" sz="2400" dirty="0">
                <a:solidFill>
                  <a:srgbClr val="FF0000"/>
                </a:solidFill>
                <a:latin typeface="Microsoft JhengHei" charset="-120"/>
                <a:ea typeface="Microsoft JhengHei" charset="-120"/>
                <a:cs typeface="Microsoft JhengHei" charset="-120"/>
              </a:rPr>
              <a:t>的邪惡簽名活動</a:t>
            </a:r>
            <a:r>
              <a:rPr lang="zh-TW" altLang="zh-TW" sz="2400" dirty="0" smtClean="0">
                <a:latin typeface="Microsoft JhengHei" charset="-120"/>
                <a:ea typeface="Microsoft JhengHei" charset="-120"/>
                <a:cs typeface="Microsoft JhengHei" charset="-120"/>
              </a:rPr>
              <a:t>，</a:t>
            </a:r>
            <a:endParaRPr lang="en-US" altLang="zh-TW" sz="2400" dirty="0" smtClean="0">
              <a:latin typeface="Microsoft JhengHei" charset="-120"/>
              <a:ea typeface="Microsoft JhengHei" charset="-120"/>
              <a:cs typeface="Microsoft JhengHei" charset="-120"/>
            </a:endParaRPr>
          </a:p>
          <a:p>
            <a:r>
              <a:rPr lang="zh-TW" altLang="zh-TW" sz="2400" dirty="0" smtClean="0">
                <a:latin typeface="Microsoft JhengHei" charset="-120"/>
                <a:ea typeface="Microsoft JhengHei" charset="-120"/>
                <a:cs typeface="Microsoft JhengHei" charset="-120"/>
              </a:rPr>
              <a:t>征</a:t>
            </a:r>
            <a:r>
              <a:rPr lang="zh-TW" altLang="zh-TW" sz="2400" dirty="0">
                <a:latin typeface="Microsoft JhengHei" charset="-120"/>
                <a:ea typeface="Microsoft JhengHei" charset="-120"/>
                <a:cs typeface="Microsoft JhengHei" charset="-120"/>
              </a:rPr>
              <a:t>簽活動</a:t>
            </a:r>
            <a:r>
              <a:rPr lang="zh-TW" altLang="zh-TW" sz="2400" dirty="0">
                <a:solidFill>
                  <a:srgbClr val="FF0000"/>
                </a:solidFill>
                <a:latin typeface="Microsoft JhengHei" charset="-120"/>
                <a:ea typeface="Microsoft JhengHei" charset="-120"/>
                <a:cs typeface="Microsoft JhengHei" charset="-120"/>
              </a:rPr>
              <a:t>涉及全國各省市</a:t>
            </a:r>
            <a:r>
              <a:rPr lang="zh-TW" altLang="zh-TW" sz="2400" dirty="0" smtClean="0">
                <a:latin typeface="Microsoft JhengHei" charset="-120"/>
                <a:ea typeface="Microsoft JhengHei" charset="-120"/>
                <a:cs typeface="Microsoft JhengHei" charset="-120"/>
              </a:rPr>
              <a:t>，</a:t>
            </a:r>
            <a:endParaRPr lang="en-US" altLang="zh-TW" sz="2400" dirty="0" smtClean="0">
              <a:latin typeface="Microsoft JhengHei" charset="-120"/>
              <a:ea typeface="Microsoft JhengHei" charset="-120"/>
              <a:cs typeface="Microsoft JhengHei" charset="-120"/>
            </a:endParaRPr>
          </a:p>
          <a:p>
            <a:r>
              <a:rPr lang="zh-TW" altLang="zh-TW" sz="2400" dirty="0" smtClean="0">
                <a:latin typeface="Microsoft JhengHei" charset="-120"/>
                <a:ea typeface="Microsoft JhengHei" charset="-120"/>
                <a:cs typeface="Microsoft JhengHei" charset="-120"/>
              </a:rPr>
              <a:t>有的</a:t>
            </a:r>
            <a:r>
              <a:rPr lang="zh-TW" altLang="zh-TW" sz="2400" dirty="0">
                <a:latin typeface="Microsoft JhengHei" charset="-120"/>
                <a:ea typeface="Microsoft JhengHei" charset="-120"/>
                <a:cs typeface="Microsoft JhengHei" charset="-120"/>
              </a:rPr>
              <a:t>地方強制</a:t>
            </a:r>
            <a:r>
              <a:rPr lang="zh-TW" altLang="zh-TW" sz="2400" dirty="0" smtClean="0">
                <a:latin typeface="Microsoft JhengHei" charset="-120"/>
                <a:ea typeface="Microsoft JhengHei" charset="-120"/>
                <a:cs typeface="Microsoft JhengHei" charset="-120"/>
              </a:rPr>
              <a:t>簽名和單位</a:t>
            </a:r>
            <a:r>
              <a:rPr lang="zh-TW" altLang="zh-TW" sz="2400" dirty="0">
                <a:latin typeface="Microsoft JhengHei" charset="-120"/>
                <a:ea typeface="Microsoft JhengHei" charset="-120"/>
                <a:cs typeface="Microsoft JhengHei" charset="-120"/>
              </a:rPr>
              <a:t>的年度綜治</a:t>
            </a:r>
            <a:r>
              <a:rPr lang="zh-TW" altLang="zh-TW" sz="2400" dirty="0">
                <a:solidFill>
                  <a:srgbClr val="FF0000"/>
                </a:solidFill>
                <a:latin typeface="Microsoft JhengHei" charset="-120"/>
                <a:ea typeface="Microsoft JhengHei" charset="-120"/>
                <a:cs typeface="Microsoft JhengHei" charset="-120"/>
              </a:rPr>
              <a:t>考評掛鉤</a:t>
            </a:r>
            <a:r>
              <a:rPr lang="zh-TW" altLang="zh-TW" sz="2400" dirty="0" smtClean="0">
                <a:latin typeface="Microsoft JhengHei" charset="-120"/>
                <a:ea typeface="Microsoft JhengHei" charset="-120"/>
                <a:cs typeface="Microsoft JhengHei" charset="-120"/>
              </a:rPr>
              <a:t>。</a:t>
            </a:r>
            <a:endParaRPr lang="en-US" altLang="zh-TW" sz="2400" dirty="0" smtClean="0">
              <a:latin typeface="Microsoft JhengHei" charset="-120"/>
              <a:ea typeface="Microsoft JhengHei" charset="-120"/>
              <a:cs typeface="Microsoft JhengHei" charset="-120"/>
            </a:endParaRPr>
          </a:p>
          <a:p>
            <a:endParaRPr lang="en-US" altLang="zh-TW" sz="2400" dirty="0">
              <a:latin typeface="Microsoft JhengHei" charset="-120"/>
              <a:ea typeface="Microsoft JhengHei" charset="-120"/>
              <a:cs typeface="Microsoft JhengHei" charset="-120"/>
            </a:endParaRPr>
          </a:p>
          <a:p>
            <a:r>
              <a:rPr lang="zh-TW" altLang="zh-TW" sz="2400" dirty="0" smtClean="0">
                <a:latin typeface="Microsoft JhengHei" charset="-120"/>
                <a:ea typeface="Microsoft JhengHei" charset="-120"/>
                <a:cs typeface="Microsoft JhengHei" charset="-120"/>
              </a:rPr>
              <a:t>前</a:t>
            </a:r>
            <a:r>
              <a:rPr lang="zh-TW" altLang="zh-TW" sz="2400" dirty="0">
                <a:latin typeface="Microsoft JhengHei" charset="-120"/>
                <a:ea typeface="Microsoft JhengHei" charset="-120"/>
                <a:cs typeface="Microsoft JhengHei" charset="-120"/>
              </a:rPr>
              <a:t>段</a:t>
            </a:r>
            <a:r>
              <a:rPr lang="zh-TW" altLang="zh-TW" sz="2400" dirty="0" smtClean="0">
                <a:latin typeface="Microsoft JhengHei" charset="-120"/>
                <a:ea typeface="Microsoft JhengHei" charset="-120"/>
                <a:cs typeface="Microsoft JhengHei" charset="-120"/>
              </a:rPr>
              <a:t>時間</a:t>
            </a:r>
            <a:r>
              <a:rPr lang="zh-TW" altLang="en-US" sz="2400" dirty="0" smtClean="0">
                <a:latin typeface="Microsoft JhengHei" charset="-120"/>
                <a:ea typeface="Microsoft JhengHei" charset="-120"/>
                <a:cs typeface="Microsoft JhengHei" charset="-120"/>
              </a:rPr>
              <a:t>，</a:t>
            </a:r>
            <a:r>
              <a:rPr lang="zh-TW" altLang="zh-TW" sz="2400" dirty="0" smtClean="0">
                <a:latin typeface="Microsoft JhengHei" charset="-120"/>
                <a:ea typeface="Microsoft JhengHei" charset="-120"/>
                <a:cs typeface="Microsoft JhengHei" charset="-120"/>
              </a:rPr>
              <a:t>江西省</a:t>
            </a:r>
            <a:r>
              <a:rPr lang="zh-TW" altLang="zh-TW" sz="2400" dirty="0">
                <a:latin typeface="Microsoft JhengHei" charset="-120"/>
                <a:ea typeface="Microsoft JhengHei" charset="-120"/>
                <a:cs typeface="Microsoft JhengHei" charset="-120"/>
              </a:rPr>
              <a:t>南昌市各所</a:t>
            </a:r>
            <a:r>
              <a:rPr lang="zh-TW" altLang="zh-TW" sz="2400" dirty="0" smtClean="0">
                <a:latin typeface="Microsoft JhengHei" charset="-120"/>
                <a:ea typeface="Microsoft JhengHei" charset="-120"/>
                <a:cs typeface="Microsoft JhengHei" charset="-120"/>
              </a:rPr>
              <a:t>中學</a:t>
            </a:r>
            <a:endParaRPr lang="en-US" altLang="zh-TW" sz="2400" dirty="0" smtClean="0">
              <a:latin typeface="Microsoft JhengHei" charset="-120"/>
              <a:ea typeface="Microsoft JhengHei" charset="-120"/>
              <a:cs typeface="Microsoft JhengHei" charset="-120"/>
            </a:endParaRPr>
          </a:p>
          <a:p>
            <a:r>
              <a:rPr lang="zh-TW" altLang="zh-TW" sz="2400" dirty="0" smtClean="0">
                <a:latin typeface="Microsoft JhengHei" charset="-120"/>
                <a:ea typeface="Microsoft JhengHei" charset="-120"/>
                <a:cs typeface="Microsoft JhengHei" charset="-120"/>
              </a:rPr>
              <a:t>初一</a:t>
            </a:r>
            <a:r>
              <a:rPr lang="zh-TW" altLang="zh-TW" sz="2400" dirty="0">
                <a:latin typeface="Microsoft JhengHei" charset="-120"/>
                <a:ea typeface="Microsoft JhengHei" charset="-120"/>
                <a:cs typeface="Microsoft JhengHei" charset="-120"/>
              </a:rPr>
              <a:t>學生在班會課</a:t>
            </a:r>
            <a:r>
              <a:rPr lang="zh-TW" altLang="zh-TW" sz="2400" dirty="0" smtClean="0">
                <a:latin typeface="Microsoft JhengHei" charset="-120"/>
                <a:ea typeface="Microsoft JhengHei" charset="-120"/>
                <a:cs typeface="Microsoft JhengHei" charset="-120"/>
              </a:rPr>
              <a:t>上被</a:t>
            </a:r>
            <a:r>
              <a:rPr lang="zh-TW" altLang="zh-TW" sz="2400" dirty="0">
                <a:latin typeface="Microsoft JhengHei" charset="-120"/>
                <a:ea typeface="Microsoft JhengHei" charset="-120"/>
                <a:cs typeface="Microsoft JhengHei" charset="-120"/>
              </a:rPr>
              <a:t>進行洗腦宣傳</a:t>
            </a:r>
            <a:r>
              <a:rPr lang="zh-TW" altLang="zh-TW" sz="2400" dirty="0" smtClean="0">
                <a:latin typeface="Microsoft JhengHei" charset="-120"/>
                <a:ea typeface="Microsoft JhengHei" charset="-120"/>
                <a:cs typeface="Microsoft JhengHei" charset="-120"/>
              </a:rPr>
              <a:t>，</a:t>
            </a:r>
            <a:endParaRPr lang="en-US" altLang="zh-TW" sz="2400" dirty="0" smtClean="0">
              <a:latin typeface="Microsoft JhengHei" charset="-120"/>
              <a:ea typeface="Microsoft JhengHei" charset="-120"/>
              <a:cs typeface="Microsoft JhengHei" charset="-120"/>
            </a:endParaRPr>
          </a:p>
          <a:p>
            <a:r>
              <a:rPr lang="zh-TW" altLang="zh-TW" sz="2400" dirty="0" smtClean="0">
                <a:latin typeface="Microsoft JhengHei" charset="-120"/>
                <a:ea typeface="Microsoft JhengHei" charset="-120"/>
                <a:cs typeface="Microsoft JhengHei" charset="-120"/>
              </a:rPr>
              <a:t>觀看</a:t>
            </a:r>
            <a:r>
              <a:rPr lang="zh-TW" altLang="zh-TW" sz="2400" dirty="0">
                <a:latin typeface="Microsoft JhengHei" charset="-120"/>
                <a:ea typeface="Microsoft JhengHei" charset="-120"/>
                <a:cs typeface="Microsoft JhengHei" charset="-120"/>
              </a:rPr>
              <a:t>名為《陷阱》的</a:t>
            </a:r>
            <a:r>
              <a:rPr lang="zh-TW" altLang="zh-TW" sz="2400" dirty="0">
                <a:solidFill>
                  <a:srgbClr val="FF0000"/>
                </a:solidFill>
                <a:latin typeface="Microsoft JhengHei" charset="-120"/>
                <a:ea typeface="Microsoft JhengHei" charset="-120"/>
                <a:cs typeface="Microsoft JhengHei" charset="-120"/>
              </a:rPr>
              <a:t>污蔑大法</a:t>
            </a:r>
            <a:r>
              <a:rPr lang="zh-TW" altLang="zh-TW" sz="2400" dirty="0">
                <a:latin typeface="Microsoft JhengHei" charset="-120"/>
                <a:ea typeface="Microsoft JhengHei" charset="-120"/>
                <a:cs typeface="Microsoft JhengHei" charset="-120"/>
              </a:rPr>
              <a:t>的影片</a:t>
            </a:r>
            <a:r>
              <a:rPr lang="zh-TW" altLang="zh-TW" sz="2400" dirty="0" smtClean="0">
                <a:latin typeface="Microsoft JhengHei" charset="-120"/>
                <a:ea typeface="Microsoft JhengHei" charset="-120"/>
                <a:cs typeface="Microsoft JhengHei" charset="-120"/>
              </a:rPr>
              <a:t>，</a:t>
            </a:r>
            <a:r>
              <a:rPr lang="zh-TW" altLang="en-US" sz="2400" dirty="0" smtClean="0">
                <a:latin typeface="Microsoft JhengHei" charset="-120"/>
                <a:ea typeface="Microsoft JhengHei" charset="-120"/>
                <a:cs typeface="Microsoft JhengHei" charset="-120"/>
              </a:rPr>
              <a:t>請</a:t>
            </a:r>
            <a:r>
              <a:rPr lang="zh-TW" altLang="zh-TW" sz="2400" dirty="0" smtClean="0">
                <a:latin typeface="Microsoft JhengHei" charset="-120"/>
                <a:ea typeface="Microsoft JhengHei" charset="-120"/>
                <a:cs typeface="Microsoft JhengHei" charset="-120"/>
              </a:rPr>
              <a:t>救</a:t>
            </a:r>
            <a:r>
              <a:rPr lang="zh-TW" altLang="zh-TW" sz="2400" dirty="0">
                <a:latin typeface="Microsoft JhengHei" charset="-120"/>
                <a:ea typeface="Microsoft JhengHei" charset="-120"/>
                <a:cs typeface="Microsoft JhengHei" charset="-120"/>
              </a:rPr>
              <a:t>救他們</a:t>
            </a:r>
            <a:r>
              <a:rPr lang="zh-TW" altLang="zh-TW" sz="2400" dirty="0" smtClean="0">
                <a:latin typeface="Microsoft JhengHei" charset="-120"/>
                <a:ea typeface="Microsoft JhengHei" charset="-120"/>
                <a:cs typeface="Microsoft JhengHei" charset="-120"/>
              </a:rPr>
              <a:t>。</a:t>
            </a:r>
            <a:endParaRPr lang="zh-TW" altLang="zh-TW" sz="2400" dirty="0">
              <a:latin typeface="Microsoft JhengHei" charset="-120"/>
              <a:ea typeface="Microsoft JhengHei" charset="-120"/>
              <a:cs typeface="Microsoft JhengHei" charset="-120"/>
            </a:endParaRPr>
          </a:p>
        </p:txBody>
      </p:sp>
      <p:grpSp>
        <p:nvGrpSpPr>
          <p:cNvPr id="136" name="矩形 5"/>
          <p:cNvGrpSpPr/>
          <p:nvPr/>
        </p:nvGrpSpPr>
        <p:grpSpPr>
          <a:xfrm>
            <a:off x="-1" y="-5"/>
            <a:ext cx="9144001" cy="848943"/>
            <a:chOff x="0" y="-3"/>
            <a:chExt cx="13004800" cy="1207383"/>
          </a:xfrm>
        </p:grpSpPr>
        <p:sp>
          <p:nvSpPr>
            <p:cNvPr id="134" name="矩形"/>
            <p:cNvSpPr/>
            <p:nvPr/>
          </p:nvSpPr>
          <p:spPr>
            <a:xfrm>
              <a:off x="0" y="-3"/>
              <a:ext cx="13004800" cy="1207383"/>
            </a:xfrm>
            <a:prstGeom prst="rect">
              <a:avLst/>
            </a:prstGeom>
            <a:solidFill>
              <a:srgbClr val="E46C0A"/>
            </a:solidFill>
            <a:ln w="12700" cap="flat">
              <a:noFill/>
              <a:miter lim="400000"/>
            </a:ln>
            <a:effectLst/>
          </p:spPr>
          <p:txBody>
            <a:bodyPr wrap="square" lIns="65022" tIns="65022" rIns="65022" bIns="65022" numCol="1" anchor="ctr">
              <a:noAutofit/>
            </a:bodyPr>
            <a:lstStyle/>
            <a:p>
              <a:pPr defTabSz="909458">
                <a:defRPr b="0">
                  <a:solidFill>
                    <a:srgbClr val="FFFFFF"/>
                  </a:solidFill>
                  <a:latin typeface="Calibri"/>
                  <a:ea typeface="Calibri"/>
                  <a:cs typeface="Calibri"/>
                  <a:sym typeface="Calibri"/>
                </a:defRPr>
              </a:pPr>
              <a:endParaRPr/>
            </a:p>
          </p:txBody>
        </p:sp>
        <p:sp>
          <p:nvSpPr>
            <p:cNvPr id="135" name="9-1. 湖南專案一(株洲市)"/>
            <p:cNvSpPr txBox="1"/>
            <p:nvPr/>
          </p:nvSpPr>
          <p:spPr>
            <a:xfrm>
              <a:off x="0" y="116354"/>
              <a:ext cx="13004800" cy="97466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65022" tIns="65022" rIns="65022" bIns="65022" numCol="1" anchor="ctr">
              <a:spAutoFit/>
            </a:bodyPr>
            <a:lstStyle>
              <a:lvl1pPr algn="l" defTabSz="1300480">
                <a:defRPr sz="4400">
                  <a:solidFill>
                    <a:srgbClr val="FFFFFF"/>
                  </a:solidFill>
                  <a:latin typeface="微軟正黑體"/>
                  <a:ea typeface="微軟正黑體"/>
                  <a:cs typeface="微軟正黑體"/>
                  <a:sym typeface="微軟正黑體"/>
                </a:defRPr>
              </a:lvl1pPr>
            </a:lstStyle>
            <a:p>
              <a:r>
                <a:rPr lang="en-US" sz="3600" dirty="0">
                  <a:latin typeface="微軟正黑體" panose="020B0604030504040204" pitchFamily="34" charset="-120"/>
                  <a:ea typeface="微軟正黑體" panose="020B0604030504040204" pitchFamily="34" charset="-120"/>
                </a:rPr>
                <a:t>7</a:t>
              </a:r>
              <a:r>
                <a:rPr sz="3600" dirty="0" smtClean="0">
                  <a:latin typeface="微軟正黑體" panose="020B0604030504040204" pitchFamily="34" charset="-120"/>
                  <a:ea typeface="微軟正黑體" panose="020B0604030504040204" pitchFamily="34" charset="-120"/>
                </a:rPr>
                <a:t>-1.</a:t>
              </a:r>
              <a:r>
                <a:rPr lang="zh-TW" altLang="en-US" sz="3600" b="1" dirty="0" smtClean="0">
                  <a:latin typeface="微軟正黑體" panose="020B0604030504040204" pitchFamily="34" charset="-120"/>
                  <a:ea typeface="微軟正黑體" panose="020B0604030504040204" pitchFamily="34" charset="-120"/>
                </a:rPr>
                <a:t>南昌市</a:t>
              </a:r>
              <a:endParaRPr lang="en-US" altLang="zh-TW" sz="3600" b="1" dirty="0">
                <a:solidFill>
                  <a:schemeClr val="bg1"/>
                </a:solidFill>
                <a:latin typeface="微軟正黑體" panose="020B0604030504040204" pitchFamily="34" charset="-120"/>
                <a:ea typeface="微軟正黑體" panose="020B0604030504040204" pitchFamily="34" charset="-120"/>
              </a:endParaRPr>
            </a:p>
          </p:txBody>
        </p:sp>
      </p:grpSp>
      <p:sp>
        <p:nvSpPr>
          <p:cNvPr id="10" name="矩形"/>
          <p:cNvSpPr/>
          <p:nvPr/>
        </p:nvSpPr>
        <p:spPr>
          <a:xfrm>
            <a:off x="7380312" y="100504"/>
            <a:ext cx="1632022" cy="648076"/>
          </a:xfrm>
          <a:prstGeom prst="rect">
            <a:avLst/>
          </a:prstGeom>
          <a:solidFill>
            <a:srgbClr val="FFFFFF"/>
          </a:solidFill>
          <a:ln w="38100" cap="flat">
            <a:solidFill>
              <a:srgbClr val="F79646"/>
            </a:solidFill>
            <a:prstDash val="solid"/>
            <a:round/>
          </a:ln>
          <a:effectLst/>
        </p:spPr>
        <p:txBody>
          <a:bodyPr wrap="square" lIns="65022" tIns="65022" rIns="65022" bIns="65022" numCol="1" anchor="ctr">
            <a:noAutofit/>
          </a:bodyPr>
          <a:lstStyle/>
          <a:p>
            <a:pPr algn="ctr" defTabSz="909458">
              <a:defRPr sz="5600">
                <a:solidFill>
                  <a:srgbClr val="984807"/>
                </a:solidFill>
                <a:latin typeface="微軟正黑體"/>
                <a:ea typeface="微軟正黑體"/>
                <a:cs typeface="微軟正黑體"/>
                <a:sym typeface="微軟正黑體"/>
              </a:defRPr>
            </a:pPr>
            <a:r>
              <a:rPr lang="en-US" sz="3600" b="1" dirty="0" smtClean="0">
                <a:solidFill>
                  <a:schemeClr val="accent6">
                    <a:lumMod val="75000"/>
                  </a:schemeClr>
                </a:solidFill>
              </a:rPr>
              <a:t>案情1</a:t>
            </a:r>
            <a:endParaRPr lang="en-US" sz="3600" b="1" dirty="0">
              <a:solidFill>
                <a:schemeClr val="accent6">
                  <a:lumMod val="75000"/>
                </a:schemeClr>
              </a:solidFill>
            </a:endParaRPr>
          </a:p>
        </p:txBody>
      </p:sp>
    </p:spTree>
    <p:extLst>
      <p:ext uri="{BB962C8B-B14F-4D97-AF65-F5344CB8AC3E}">
        <p14:creationId xmlns:p14="http://schemas.microsoft.com/office/powerpoint/2010/main" val="9608546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5" name="矩形 5"/>
          <p:cNvGrpSpPr/>
          <p:nvPr/>
        </p:nvGrpSpPr>
        <p:grpSpPr>
          <a:xfrm>
            <a:off x="13398" y="-3"/>
            <a:ext cx="9130607" cy="836722"/>
            <a:chOff x="-1" y="-1"/>
            <a:chExt cx="9130605" cy="836720"/>
          </a:xfrm>
        </p:grpSpPr>
        <p:sp>
          <p:nvSpPr>
            <p:cNvPr id="133" name="矩形"/>
            <p:cNvSpPr/>
            <p:nvPr/>
          </p:nvSpPr>
          <p:spPr>
            <a:xfrm>
              <a:off x="-1" y="-1"/>
              <a:ext cx="9130605" cy="836720"/>
            </a:xfrm>
            <a:prstGeom prst="rect">
              <a:avLst/>
            </a:prstGeom>
            <a:solidFill>
              <a:srgbClr val="0070C0"/>
            </a:solidFill>
            <a:ln w="12700" cap="flat">
              <a:noFill/>
              <a:miter lim="400000"/>
            </a:ln>
            <a:effectLst/>
          </p:spPr>
          <p:txBody>
            <a:bodyPr wrap="square" lIns="45718" tIns="45718" rIns="45718" bIns="45718" numCol="1" anchor="ctr">
              <a:noAutofit/>
            </a:bodyPr>
            <a:lstStyle/>
            <a:p>
              <a:pPr>
                <a:defRPr>
                  <a:solidFill>
                    <a:srgbClr val="FFFFFF"/>
                  </a:solidFill>
                </a:defRPr>
              </a:pPr>
              <a:endParaRPr/>
            </a:p>
          </p:txBody>
        </p:sp>
        <p:sp>
          <p:nvSpPr>
            <p:cNvPr id="134" name="9-3. 株洲市被國際追查官員"/>
            <p:cNvSpPr txBox="1"/>
            <p:nvPr/>
          </p:nvSpPr>
          <p:spPr>
            <a:xfrm>
              <a:off x="166692" y="163738"/>
              <a:ext cx="5256004" cy="58477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8" tIns="45718" rIns="45718" bIns="45718" numCol="1" anchor="ctr">
              <a:spAutoFit/>
            </a:bodyPr>
            <a:lstStyle>
              <a:lvl1pPr>
                <a:defRPr sz="3200" b="1">
                  <a:solidFill>
                    <a:srgbClr val="FFFFFF"/>
                  </a:solidFill>
                  <a:latin typeface="微軟正黑體"/>
                  <a:ea typeface="微軟正黑體"/>
                  <a:cs typeface="微軟正黑體"/>
                  <a:sym typeface="微軟正黑體"/>
                </a:defRPr>
              </a:lvl1pPr>
            </a:lstStyle>
            <a:p>
              <a:r>
                <a:rPr lang="en-US" dirty="0" smtClean="0"/>
                <a:t>7-2</a:t>
              </a:r>
              <a:r>
                <a:rPr dirty="0" smtClean="0"/>
                <a:t>. </a:t>
              </a:r>
              <a:r>
                <a:rPr lang="zh-TW" altLang="en-US" dirty="0" smtClean="0"/>
                <a:t>南昌市</a:t>
              </a:r>
              <a:endParaRPr dirty="0"/>
            </a:p>
          </p:txBody>
        </p:sp>
      </p:grpSp>
      <p:sp>
        <p:nvSpPr>
          <p:cNvPr id="136" name="矩形 6"/>
          <p:cNvSpPr/>
          <p:nvPr/>
        </p:nvSpPr>
        <p:spPr>
          <a:xfrm>
            <a:off x="268293" y="4293096"/>
            <a:ext cx="8485061" cy="830993"/>
          </a:xfrm>
          <a:prstGeom prst="rect">
            <a:avLst/>
          </a:prstGeom>
          <a:ln w="28575">
            <a:solidFill>
              <a:srgbClr val="0070C0"/>
            </a:solidFill>
          </a:ln>
          <a:extLst>
            <a:ext uri="{C572A759-6A51-4108-AA02-DFA0A04FC94B}">
              <ma14:wrappingTextBoxFlag xmlns="" xmlns:ma14="http://schemas.microsoft.com/office/mac/drawingml/2011/main" val="1"/>
            </a:ext>
          </a:extLst>
        </p:spPr>
        <p:txBody>
          <a:bodyPr wrap="square" lIns="45718" tIns="45718" rIns="45718" bIns="45718">
            <a:spAutoFit/>
          </a:bodyPr>
          <a:lstStyle/>
          <a:p>
            <a:pPr>
              <a:defRPr sz="2400">
                <a:latin typeface="微軟正黑體"/>
                <a:ea typeface="微軟正黑體"/>
                <a:cs typeface="微軟正黑體"/>
                <a:sym typeface="微軟正黑體"/>
              </a:defRPr>
            </a:pPr>
            <a:r>
              <a:rPr dirty="0" smtClean="0"/>
              <a:t>到目前為止，</a:t>
            </a:r>
            <a:r>
              <a:rPr lang="zh-TW" altLang="en-US" sz="2400" b="1" dirty="0" smtClean="0">
                <a:solidFill>
                  <a:srgbClr val="C00000"/>
                </a:solidFill>
              </a:rPr>
              <a:t>江西省</a:t>
            </a:r>
            <a:r>
              <a:rPr lang="zh-TW" altLang="en-US" sz="2400" dirty="0" smtClean="0"/>
              <a:t>有</a:t>
            </a:r>
            <a:r>
              <a:rPr lang="en-US" altLang="zh-TW" sz="2400" b="1" dirty="0" smtClean="0">
                <a:solidFill>
                  <a:srgbClr val="C00000"/>
                </a:solidFill>
              </a:rPr>
              <a:t>960</a:t>
            </a:r>
            <a:r>
              <a:rPr lang="zh-TW" altLang="en-US" sz="2400" b="1" dirty="0" smtClean="0">
                <a:solidFill>
                  <a:srgbClr val="C00000"/>
                </a:solidFill>
              </a:rPr>
              <a:t>名</a:t>
            </a:r>
            <a:r>
              <a:rPr lang="zh-TW" altLang="en-US" sz="2400" dirty="0" smtClean="0"/>
              <a:t>的公檢法司</a:t>
            </a:r>
            <a:r>
              <a:rPr dirty="0" smtClean="0"/>
              <a:t>、教育界、媒體界</a:t>
            </a:r>
            <a:endParaRPr lang="en-US" dirty="0" smtClean="0"/>
          </a:p>
          <a:p>
            <a:pPr>
              <a:defRPr sz="2400">
                <a:latin typeface="微軟正黑體"/>
                <a:ea typeface="微軟正黑體"/>
                <a:cs typeface="微軟正黑體"/>
                <a:sym typeface="微軟正黑體"/>
              </a:defRPr>
            </a:pPr>
            <a:r>
              <a:rPr dirty="0" smtClean="0"/>
              <a:t>等人員因迫害法輪功學員，被海外組織“追查國際”立案追查</a:t>
            </a:r>
            <a:endParaRPr dirty="0"/>
          </a:p>
        </p:txBody>
      </p:sp>
      <p:sp>
        <p:nvSpPr>
          <p:cNvPr id="137" name="矩形"/>
          <p:cNvSpPr/>
          <p:nvPr/>
        </p:nvSpPr>
        <p:spPr>
          <a:xfrm>
            <a:off x="7525885" y="100429"/>
            <a:ext cx="1486351" cy="648078"/>
          </a:xfrm>
          <a:prstGeom prst="rect">
            <a:avLst/>
          </a:prstGeom>
          <a:solidFill>
            <a:srgbClr val="FFFFFF"/>
          </a:solidFill>
          <a:ln w="28575" cap="flat">
            <a:solidFill>
              <a:srgbClr val="0070C0"/>
            </a:solidFill>
            <a:prstDash val="solid"/>
            <a:round/>
          </a:ln>
          <a:effectLst/>
        </p:spPr>
        <p:txBody>
          <a:bodyPr wrap="square" lIns="45718" tIns="45718" rIns="45718" bIns="45718" numCol="1" anchor="ctr">
            <a:noAutofit/>
          </a:bodyPr>
          <a:lstStyle/>
          <a:p>
            <a:pPr algn="ctr">
              <a:defRPr sz="4000" b="1">
                <a:solidFill>
                  <a:srgbClr val="0070C0"/>
                </a:solidFill>
                <a:latin typeface="微軟正黑體"/>
                <a:ea typeface="微軟正黑體"/>
                <a:cs typeface="微軟正黑體"/>
                <a:sym typeface="微軟正黑體"/>
              </a:defRPr>
            </a:pPr>
            <a:r>
              <a:rPr lang="zh-TW" altLang="en-US" sz="3200" dirty="0" smtClean="0"/>
              <a:t>追查</a:t>
            </a:r>
            <a:r>
              <a:rPr lang="en-US" altLang="zh-TW" sz="3200" dirty="0"/>
              <a:t>1</a:t>
            </a:r>
            <a:endParaRPr sz="3200" dirty="0"/>
          </a:p>
        </p:txBody>
      </p:sp>
      <p:sp>
        <p:nvSpPr>
          <p:cNvPr id="3" name="文字方塊 2"/>
          <p:cNvSpPr txBox="1"/>
          <p:nvPr/>
        </p:nvSpPr>
        <p:spPr>
          <a:xfrm>
            <a:off x="337503" y="1179685"/>
            <a:ext cx="8482396" cy="2677656"/>
          </a:xfrm>
          <a:prstGeom prst="rect">
            <a:avLst/>
          </a:prstGeom>
          <a:noFill/>
          <a:ln w="38100">
            <a:noFill/>
          </a:ln>
        </p:spPr>
        <p:txBody>
          <a:bodyPr wrap="square" rtlCol="0">
            <a:spAutoFit/>
          </a:bodyPr>
          <a:lstStyle/>
          <a:p>
            <a:r>
              <a:rPr lang="zh-TW" altLang="en-US" sz="2400" b="1" dirty="0" smtClean="0">
                <a:solidFill>
                  <a:srgbClr val="C00000"/>
                </a:solidFill>
                <a:latin typeface="微軟正黑體" panose="020B0604030504040204" pitchFamily="34" charset="-120"/>
                <a:ea typeface="微軟正黑體" panose="020B0604030504040204" pitchFamily="34" charset="-120"/>
              </a:rPr>
              <a:t>南昌區</a:t>
            </a:r>
            <a:r>
              <a:rPr lang="zh-CN" altLang="zh-TW" sz="2400" dirty="0" smtClean="0">
                <a:latin typeface="微軟正黑體" panose="020B0604030504040204" pitchFamily="34" charset="-120"/>
                <a:ea typeface="微軟正黑體" panose="020B0604030504040204" pitchFamily="34" charset="-120"/>
              </a:rPr>
              <a:t>許多官員因迫害法輪功被國際追查，包括</a:t>
            </a:r>
            <a:endParaRPr lang="en-US" altLang="zh-CN" sz="2400" dirty="0" smtClean="0">
              <a:latin typeface="微軟正黑體" panose="020B0604030504040204" pitchFamily="34" charset="-120"/>
              <a:ea typeface="微軟正黑體" panose="020B0604030504040204" pitchFamily="34" charset="-120"/>
            </a:endParaRPr>
          </a:p>
          <a:p>
            <a:endParaRPr lang="en-US" altLang="zh-CN" sz="2400" dirty="0" smtClean="0">
              <a:latin typeface="微軟正黑體" panose="020B0604030504040204" pitchFamily="34" charset="-120"/>
              <a:ea typeface="微軟正黑體" panose="020B0604030504040204" pitchFamily="34" charset="-120"/>
            </a:endParaRPr>
          </a:p>
          <a:p>
            <a:pPr>
              <a:defRPr sz="2800">
                <a:latin typeface="微軟正黑體"/>
                <a:ea typeface="微軟正黑體"/>
                <a:cs typeface="微軟正黑體"/>
                <a:sym typeface="微軟正黑體"/>
              </a:defRPr>
            </a:pPr>
            <a:r>
              <a:rPr lang="zh-TW" altLang="en-US" sz="2400" b="1" dirty="0">
                <a:sym typeface="微軟正黑體"/>
              </a:rPr>
              <a:t>歷任市政法委書記：</a:t>
            </a:r>
            <a:r>
              <a:rPr lang="zh-TW" altLang="en-US" sz="2400" dirty="0">
                <a:sym typeface="微軟正黑體"/>
              </a:rPr>
              <a:t>吳志明、胡</a:t>
            </a:r>
            <a:r>
              <a:rPr lang="zh-TW" altLang="en-US" sz="2400" dirty="0" smtClean="0">
                <a:sym typeface="微軟正黑體"/>
              </a:rPr>
              <a:t>焯 </a:t>
            </a:r>
            <a:endParaRPr lang="en-US" altLang="zh-TW" sz="2400" dirty="0" smtClean="0">
              <a:sym typeface="微軟正黑體"/>
            </a:endParaRPr>
          </a:p>
          <a:p>
            <a:pPr>
              <a:defRPr sz="2800">
                <a:latin typeface="微軟正黑體"/>
                <a:ea typeface="微軟正黑體"/>
                <a:cs typeface="微軟正黑體"/>
                <a:sym typeface="微軟正黑體"/>
              </a:defRPr>
            </a:pPr>
            <a:r>
              <a:rPr lang="en-US" altLang="zh-TW" sz="2400" dirty="0">
                <a:solidFill>
                  <a:srgbClr val="7030A0"/>
                </a:solidFill>
                <a:sym typeface="微軟正黑體"/>
              </a:rPr>
              <a:t>【</a:t>
            </a:r>
            <a:r>
              <a:rPr lang="zh-TW" altLang="en-US" sz="2400" dirty="0" smtClean="0">
                <a:solidFill>
                  <a:srgbClr val="7030A0"/>
                </a:solidFill>
                <a:sym typeface="微軟正黑體"/>
              </a:rPr>
              <a:t>焯</a:t>
            </a:r>
            <a:r>
              <a:rPr lang="en-US" altLang="zh-TW" sz="2400" dirty="0" smtClean="0">
                <a:solidFill>
                  <a:srgbClr val="7030A0"/>
                </a:solidFill>
                <a:sym typeface="微軟正黑體"/>
              </a:rPr>
              <a:t>】(</a:t>
            </a:r>
            <a:r>
              <a:rPr lang="zh-TW" altLang="en-US" sz="2400" dirty="0" smtClean="0">
                <a:solidFill>
                  <a:srgbClr val="7030A0"/>
                </a:solidFill>
                <a:sym typeface="微軟正黑體"/>
              </a:rPr>
              <a:t>拼音</a:t>
            </a:r>
            <a:r>
              <a:rPr lang="en-US" altLang="zh-TW" sz="2400" dirty="0" smtClean="0">
                <a:solidFill>
                  <a:srgbClr val="7030A0"/>
                </a:solidFill>
                <a:sym typeface="微軟正黑體"/>
              </a:rPr>
              <a:t>)</a:t>
            </a:r>
            <a:r>
              <a:rPr lang="zh-TW" altLang="en-US" sz="2400" dirty="0" smtClean="0">
                <a:solidFill>
                  <a:srgbClr val="7030A0"/>
                </a:solidFill>
                <a:sym typeface="微軟正黑體"/>
              </a:rPr>
              <a:t> </a:t>
            </a:r>
            <a:r>
              <a:rPr lang="en-US" altLang="zh-TW" sz="2400" dirty="0" err="1" smtClean="0">
                <a:solidFill>
                  <a:srgbClr val="7030A0"/>
                </a:solidFill>
                <a:latin typeface="微軟正黑體"/>
                <a:ea typeface="微軟正黑體"/>
                <a:cs typeface="微軟正黑體"/>
                <a:sym typeface="微軟正黑體"/>
              </a:rPr>
              <a:t>chāo</a:t>
            </a:r>
            <a:r>
              <a:rPr lang="zh-TW" altLang="en-US" sz="2400" dirty="0" smtClean="0">
                <a:solidFill>
                  <a:srgbClr val="7030A0"/>
                </a:solidFill>
                <a:latin typeface="微軟正黑體"/>
                <a:ea typeface="微軟正黑體"/>
                <a:cs typeface="微軟正黑體"/>
                <a:sym typeface="微軟正黑體"/>
              </a:rPr>
              <a:t>；</a:t>
            </a:r>
            <a:r>
              <a:rPr lang="en-US" altLang="zh-TW" sz="2400" dirty="0" smtClean="0">
                <a:solidFill>
                  <a:srgbClr val="7030A0"/>
                </a:solidFill>
                <a:latin typeface="微軟正黑體"/>
                <a:ea typeface="微軟正黑體"/>
                <a:cs typeface="微軟正黑體"/>
                <a:sym typeface="微軟正黑體"/>
              </a:rPr>
              <a:t>(</a:t>
            </a:r>
            <a:r>
              <a:rPr lang="zh-TW" altLang="en-US" sz="2400" dirty="0" smtClean="0">
                <a:solidFill>
                  <a:srgbClr val="7030A0"/>
                </a:solidFill>
                <a:latin typeface="微軟正黑體"/>
                <a:ea typeface="微軟正黑體"/>
                <a:cs typeface="微軟正黑體"/>
                <a:sym typeface="微軟正黑體"/>
              </a:rPr>
              <a:t>注音</a:t>
            </a:r>
            <a:r>
              <a:rPr lang="en-US" altLang="zh-TW" sz="2400" dirty="0" smtClean="0">
                <a:solidFill>
                  <a:srgbClr val="7030A0"/>
                </a:solidFill>
                <a:latin typeface="微軟正黑體"/>
                <a:ea typeface="微軟正黑體"/>
                <a:cs typeface="微軟正黑體"/>
                <a:sym typeface="微軟正黑體"/>
              </a:rPr>
              <a:t>)</a:t>
            </a:r>
            <a:r>
              <a:rPr lang="zh-CN" altLang="en-US" sz="2400" dirty="0" smtClean="0">
                <a:solidFill>
                  <a:srgbClr val="7030A0"/>
                </a:solidFill>
                <a:latin typeface="微軟正黑體"/>
                <a:ea typeface="微軟正黑體"/>
                <a:cs typeface="微軟正黑體"/>
                <a:sym typeface="微軟正黑體"/>
              </a:rPr>
              <a:t>ㄓ ㄨ ㄛˊ </a:t>
            </a:r>
            <a:r>
              <a:rPr lang="en-US" altLang="zh-CN" sz="2400" dirty="0" smtClean="0">
                <a:solidFill>
                  <a:srgbClr val="7030A0"/>
                </a:solidFill>
                <a:latin typeface="微軟正黑體"/>
                <a:ea typeface="微軟正黑體"/>
                <a:cs typeface="微軟正黑體"/>
                <a:sym typeface="微軟正黑體"/>
              </a:rPr>
              <a:t>)</a:t>
            </a:r>
            <a:endParaRPr lang="en-US" altLang="zh-TW" sz="2400" dirty="0">
              <a:solidFill>
                <a:srgbClr val="7030A0"/>
              </a:solidFill>
              <a:latin typeface="微軟正黑體"/>
              <a:ea typeface="微軟正黑體"/>
              <a:cs typeface="微軟正黑體"/>
              <a:sym typeface="微軟正黑體"/>
            </a:endParaRPr>
          </a:p>
          <a:p>
            <a:pPr>
              <a:defRPr sz="2800">
                <a:latin typeface="微軟正黑體"/>
                <a:ea typeface="微軟正黑體"/>
                <a:cs typeface="微軟正黑體"/>
                <a:sym typeface="微軟正黑體"/>
              </a:defRPr>
            </a:pPr>
            <a:endParaRPr lang="en-US" altLang="zh-TW" sz="2400" dirty="0" smtClean="0">
              <a:sym typeface="微軟正黑體"/>
            </a:endParaRPr>
          </a:p>
          <a:p>
            <a:pPr>
              <a:defRPr sz="2800">
                <a:latin typeface="微軟正黑體"/>
                <a:ea typeface="微軟正黑體"/>
                <a:cs typeface="微軟正黑體"/>
                <a:sym typeface="微軟正黑體"/>
              </a:defRPr>
            </a:pPr>
            <a:r>
              <a:rPr lang="zh-TW" altLang="en-US" sz="2400" b="1" dirty="0" smtClean="0">
                <a:sym typeface="微軟正黑體"/>
              </a:rPr>
              <a:t>歷任</a:t>
            </a:r>
            <a:r>
              <a:rPr lang="zh-TW" altLang="en-US" sz="2400" b="1" dirty="0">
                <a:sym typeface="微軟正黑體"/>
              </a:rPr>
              <a:t>市委防範辦</a:t>
            </a:r>
            <a:r>
              <a:rPr lang="en-US" altLang="zh-TW" sz="2400" b="1" dirty="0">
                <a:sym typeface="微軟正黑體"/>
              </a:rPr>
              <a:t>(610</a:t>
            </a:r>
            <a:r>
              <a:rPr lang="zh-TW" altLang="en-US" sz="2400" b="1" dirty="0">
                <a:sym typeface="微軟正黑體"/>
              </a:rPr>
              <a:t>辦</a:t>
            </a:r>
            <a:r>
              <a:rPr lang="en-US" altLang="zh-TW" sz="2400" b="1" dirty="0" smtClean="0">
                <a:sym typeface="微軟正黑體"/>
              </a:rPr>
              <a:t>)</a:t>
            </a:r>
            <a:r>
              <a:rPr lang="zh-TW" altLang="en-US" sz="2400" b="1" dirty="0">
                <a:sym typeface="微軟正黑體"/>
              </a:rPr>
              <a:t>主任</a:t>
            </a:r>
            <a:r>
              <a:rPr lang="zh-TW" altLang="en-US" sz="2400" dirty="0">
                <a:sym typeface="微軟正黑體"/>
              </a:rPr>
              <a:t>：蔡衛衛</a:t>
            </a:r>
            <a:r>
              <a:rPr lang="zh-TW" altLang="en-US" sz="2400" dirty="0" smtClean="0">
                <a:sym typeface="微軟正黑體"/>
              </a:rPr>
              <a:t>，</a:t>
            </a:r>
            <a:endParaRPr lang="en-US" altLang="zh-TW" sz="2400" dirty="0" smtClean="0">
              <a:sym typeface="微軟正黑體"/>
            </a:endParaRPr>
          </a:p>
          <a:p>
            <a:pPr>
              <a:defRPr sz="2800">
                <a:latin typeface="微軟正黑體"/>
                <a:ea typeface="微軟正黑體"/>
                <a:cs typeface="微軟正黑體"/>
                <a:sym typeface="微軟正黑體"/>
              </a:defRPr>
            </a:pPr>
            <a:r>
              <a:rPr lang="zh-TW" altLang="en-US" sz="2400" b="1" dirty="0">
                <a:sym typeface="微軟正黑體"/>
              </a:rPr>
              <a:t>歷任市委防範辦</a:t>
            </a:r>
            <a:r>
              <a:rPr lang="en-US" altLang="zh-TW" sz="2400" b="1" dirty="0">
                <a:sym typeface="微軟正黑體"/>
              </a:rPr>
              <a:t>(610</a:t>
            </a:r>
            <a:r>
              <a:rPr lang="zh-TW" altLang="en-US" sz="2400" b="1" dirty="0">
                <a:sym typeface="微軟正黑體"/>
              </a:rPr>
              <a:t>辦</a:t>
            </a:r>
            <a:r>
              <a:rPr lang="en-US" altLang="zh-TW" sz="2400" b="1" dirty="0">
                <a:sym typeface="微軟正黑體"/>
              </a:rPr>
              <a:t>)</a:t>
            </a:r>
            <a:r>
              <a:rPr lang="zh-TW" altLang="en-US" sz="2400" b="1" dirty="0">
                <a:sym typeface="微軟正黑體"/>
              </a:rPr>
              <a:t>副主任</a:t>
            </a:r>
            <a:r>
              <a:rPr lang="zh-TW" altLang="en-US" sz="2400" dirty="0">
                <a:sym typeface="微軟正黑體"/>
              </a:rPr>
              <a:t>：劉志斌、李國水、</a:t>
            </a:r>
            <a:r>
              <a:rPr lang="zh-TW" altLang="en-US" sz="2400" dirty="0" smtClean="0">
                <a:sym typeface="微軟正黑體"/>
              </a:rPr>
              <a:t>鄒智敏</a:t>
            </a:r>
            <a:endParaRPr lang="zh-TW" altLang="en-US" sz="2400" dirty="0">
              <a:sym typeface="微軟正黑體"/>
            </a:endParaRPr>
          </a:p>
        </p:txBody>
      </p:sp>
    </p:spTree>
    <p:extLst>
      <p:ext uri="{BB962C8B-B14F-4D97-AF65-F5344CB8AC3E}">
        <p14:creationId xmlns:p14="http://schemas.microsoft.com/office/powerpoint/2010/main" val="19888941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theme/theme1.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2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19687</TotalTime>
  <Words>2055</Words>
  <Application>Microsoft Office PowerPoint</Application>
  <PresentationFormat>如螢幕大小 (4:3)</PresentationFormat>
  <Paragraphs>225</Paragraphs>
  <Slides>17</Slides>
  <Notes>11</Notes>
  <HiddenSlides>0</HiddenSlides>
  <MMClips>0</MMClips>
  <ScaleCrop>false</ScaleCrop>
  <HeadingPairs>
    <vt:vector size="4" baseType="variant">
      <vt:variant>
        <vt:lpstr>佈景主題</vt:lpstr>
      </vt:variant>
      <vt:variant>
        <vt:i4>2</vt:i4>
      </vt:variant>
      <vt:variant>
        <vt:lpstr>投影片標題</vt:lpstr>
      </vt:variant>
      <vt:variant>
        <vt:i4>17</vt:i4>
      </vt:variant>
    </vt:vector>
  </HeadingPairs>
  <TitlesOfParts>
    <vt:vector size="19" baseType="lpstr">
      <vt:lpstr>Office 佈景主題</vt:lpstr>
      <vt:lpstr>2_White</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簡報</dc:title>
  <dc:creator>Windows 使用者</dc:creator>
  <cp:lastModifiedBy>Windows 使用者</cp:lastModifiedBy>
  <cp:revision>511</cp:revision>
  <dcterms:created xsi:type="dcterms:W3CDTF">2017-07-01T07:48:25Z</dcterms:created>
  <dcterms:modified xsi:type="dcterms:W3CDTF">2018-02-03T08:08:51Z</dcterms:modified>
</cp:coreProperties>
</file>